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EBD3-E739-41A2-BD33-76A2F21D1FC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3820-DC4E-4588-87AD-0F2F9987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EBD3-E739-41A2-BD33-76A2F21D1FC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3820-DC4E-4588-87AD-0F2F9987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IBM BPM Admin Tools</a:t>
            </a:r>
            <a:endParaRPr lang="es-CO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5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Ticket Viewer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6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IBM BPM Admin Tools</a:t>
            </a:r>
            <a:endParaRPr lang="es-CO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5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Overview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Snapshot Installer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0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Manage Calendars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Manage Groups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Instances Manager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9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Vacation Manager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Clean Up Scheduler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8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IBM BPM Admin Tools</vt:lpstr>
      <vt:lpstr>IBM BPM Admin Tools</vt:lpstr>
      <vt:lpstr>Overview</vt:lpstr>
      <vt:lpstr>Snapshot Installer</vt:lpstr>
      <vt:lpstr>Manage Calendars</vt:lpstr>
      <vt:lpstr>Manage Groups</vt:lpstr>
      <vt:lpstr>Instances Manager</vt:lpstr>
      <vt:lpstr>Vacation Manager</vt:lpstr>
      <vt:lpstr>Clean Up Scheduler</vt:lpstr>
      <vt:lpstr>Ticket Viewer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BPM Admin Tools</dc:title>
  <dc:creator>ADMINIBM</dc:creator>
  <cp:lastModifiedBy>ADMINIBM</cp:lastModifiedBy>
  <cp:revision>1</cp:revision>
  <dcterms:created xsi:type="dcterms:W3CDTF">2016-07-25T15:11:11Z</dcterms:created>
  <dcterms:modified xsi:type="dcterms:W3CDTF">2016-07-25T15:11:11Z</dcterms:modified>
</cp:coreProperties>
</file>