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8.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6" r:id="rId3"/>
    <p:sldMasterId id="2147483684" r:id="rId4"/>
    <p:sldMasterId id="2147483702" r:id="rId5"/>
    <p:sldMasterId id="2147483720" r:id="rId6"/>
    <p:sldMasterId id="2147483738" r:id="rId7"/>
    <p:sldMasterId id="2147483756" r:id="rId8"/>
    <p:sldMasterId id="2147483774" r:id="rId9"/>
  </p:sldMasterIdLst>
  <p:notesMasterIdLst>
    <p:notesMasterId r:id="rId58"/>
  </p:notesMasterIdLst>
  <p:sldIdLst>
    <p:sldId id="256" r:id="rId10"/>
    <p:sldId id="257" r:id="rId11"/>
    <p:sldId id="258" r:id="rId12"/>
    <p:sldId id="279" r:id="rId13"/>
    <p:sldId id="283" r:id="rId14"/>
    <p:sldId id="280" r:id="rId15"/>
    <p:sldId id="275" r:id="rId16"/>
    <p:sldId id="277" r:id="rId17"/>
    <p:sldId id="278" r:id="rId18"/>
    <p:sldId id="285" r:id="rId19"/>
    <p:sldId id="286" r:id="rId20"/>
    <p:sldId id="287" r:id="rId21"/>
    <p:sldId id="292"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D96651-00EE-491C-828A-F3BE3EE2AD6A}" type="datetimeFigureOut">
              <a:rPr lang="en-US" smtClean="0"/>
              <a:t>7/25/2016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3954E9-AAC7-420A-84AE-981558002D5C}" type="slidenum">
              <a:rPr lang="en-US" smtClean="0"/>
              <a:t>‹#›</a:t>
            </a:fld>
            <a:endParaRPr lang="en-US"/>
          </a:p>
        </p:txBody>
      </p:sp>
    </p:spTree>
    <p:extLst>
      <p:ext uri="{BB962C8B-B14F-4D97-AF65-F5344CB8AC3E}">
        <p14:creationId xmlns:p14="http://schemas.microsoft.com/office/powerpoint/2010/main" val="208988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954E9-AAC7-420A-84AE-981558002D5C}" type="slidenum">
              <a:rPr lang="en-US" smtClean="0"/>
              <a:t>37</a:t>
            </a:fld>
            <a:endParaRPr lang="en-US"/>
          </a:p>
        </p:txBody>
      </p:sp>
    </p:spTree>
    <p:extLst>
      <p:ext uri="{BB962C8B-B14F-4D97-AF65-F5344CB8AC3E}">
        <p14:creationId xmlns:p14="http://schemas.microsoft.com/office/powerpoint/2010/main" val="292021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954E9-AAC7-420A-84AE-981558002D5C}" type="slidenum">
              <a:rPr lang="en-US" smtClean="0"/>
              <a:t>42</a:t>
            </a:fld>
            <a:endParaRPr lang="en-US"/>
          </a:p>
        </p:txBody>
      </p:sp>
    </p:spTree>
    <p:extLst>
      <p:ext uri="{BB962C8B-B14F-4D97-AF65-F5344CB8AC3E}">
        <p14:creationId xmlns:p14="http://schemas.microsoft.com/office/powerpoint/2010/main" val="292021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954E9-AAC7-420A-84AE-981558002D5C}" type="slidenum">
              <a:rPr lang="en-US" smtClean="0"/>
              <a:t>46</a:t>
            </a:fld>
            <a:endParaRPr lang="en-US"/>
          </a:p>
        </p:txBody>
      </p:sp>
    </p:spTree>
    <p:extLst>
      <p:ext uri="{BB962C8B-B14F-4D97-AF65-F5344CB8AC3E}">
        <p14:creationId xmlns:p14="http://schemas.microsoft.com/office/powerpoint/2010/main" val="2920214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ions">
    <p:spTree>
      <p:nvGrpSpPr>
        <p:cNvPr id="1" name=""/>
        <p:cNvGrpSpPr/>
        <p:nvPr/>
      </p:nvGrpSpPr>
      <p:grpSpPr>
        <a:xfrm>
          <a:off x="0" y="0"/>
          <a:ext cx="0" cy="0"/>
          <a:chOff x="0" y="0"/>
          <a:chExt cx="0" cy="0"/>
        </a:xfrm>
      </p:grpSpPr>
      <p:sp>
        <p:nvSpPr>
          <p:cNvPr id="4" name="Rectangle 3"/>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 2015 IBM Corporation</a:t>
            </a:r>
          </a:p>
        </p:txBody>
      </p:sp>
      <p:sp>
        <p:nvSpPr>
          <p:cNvPr id="2" name="Title 1"/>
          <p:cNvSpPr>
            <a:spLocks noGrp="1"/>
          </p:cNvSpPr>
          <p:nvPr>
            <p:ph type="title"/>
          </p:nvPr>
        </p:nvSpPr>
        <p:spPr>
          <a:xfrm>
            <a:off x="597875" y="803692"/>
            <a:ext cx="3962400" cy="769441"/>
          </a:xfrm>
        </p:spPr>
        <p:txBody>
          <a:bodyPr/>
          <a:lstStyle>
            <a:lvl1pPr algn="l" defTabSz="914400" rtl="0" eaLnBrk="1" latinLnBrk="0" hangingPunct="1">
              <a:lnSpc>
                <a:spcPts val="3000"/>
              </a:lnSpc>
              <a:spcBef>
                <a:spcPct val="0"/>
              </a:spcBef>
              <a:buNone/>
              <a:defRPr lang="en-US" sz="2800" kern="1200" baseline="0" dirty="0">
                <a:solidFill>
                  <a:schemeClr val="tx1"/>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600869" y="2372237"/>
            <a:ext cx="3968750" cy="307777"/>
          </a:xfrm>
        </p:spPr>
        <p:txBody>
          <a:bodyPr/>
          <a:lstStyle>
            <a:lvl1pPr marL="0" indent="0" algn="l">
              <a:buNone/>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0677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8 pt Title and Content">
    <p:spTree>
      <p:nvGrpSpPr>
        <p:cNvPr id="1" name=""/>
        <p:cNvGrpSpPr/>
        <p:nvPr/>
      </p:nvGrpSpPr>
      <p:grpSpPr>
        <a:xfrm>
          <a:off x="0" y="0"/>
          <a:ext cx="0" cy="0"/>
          <a:chOff x="0" y="0"/>
          <a:chExt cx="0" cy="0"/>
        </a:xfrm>
      </p:grpSpPr>
      <p:sp>
        <p:nvSpPr>
          <p:cNvPr id="5"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4CF049DB-BA49-4FB9-97AA-65FD6E8DB03A}" type="slidenum">
              <a:rPr lang="en-US" sz="600">
                <a:solidFill>
                  <a:srgbClr val="FFFFFF"/>
                </a:solidFill>
              </a:rPr>
              <a:pPr/>
              <a:t>‹#›</a:t>
            </a:fld>
            <a:endParaRPr lang="en-US" sz="600">
              <a:solidFill>
                <a:srgbClr val="FFFFFF"/>
              </a:solidFill>
            </a:endParaRPr>
          </a:p>
        </p:txBody>
      </p:sp>
      <p:sp>
        <p:nvSpPr>
          <p:cNvPr id="6"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2" name="Title 1"/>
          <p:cNvSpPr>
            <a:spLocks noGrp="1"/>
          </p:cNvSpPr>
          <p:nvPr>
            <p:ph type="title"/>
          </p:nvPr>
        </p:nvSpPr>
        <p:spPr>
          <a:xfrm>
            <a:off x="592933" y="793192"/>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951420" y="792432"/>
            <a:ext cx="3582987" cy="1760482"/>
          </a:xfrm>
        </p:spPr>
        <p:txBody>
          <a:bodyPr/>
          <a:lstStyle>
            <a:lvl1pPr marL="228600" indent="-228600">
              <a:spcBef>
                <a:spcPts val="1800"/>
              </a:spcBef>
              <a:defRPr sz="2000" baseline="0">
                <a:solidFill>
                  <a:srgbClr val="FFFFFF"/>
                </a:solidFill>
              </a:defRPr>
            </a:lvl1pPr>
            <a:lvl2pPr>
              <a:defRPr baseline="0">
                <a:solidFill>
                  <a:srgbClr val="FFFFFF"/>
                </a:solidFill>
              </a:defRPr>
            </a:lvl2pPr>
            <a:lvl3pPr>
              <a:defRPr baseline="0">
                <a:solidFill>
                  <a:srgbClr val="FFFFFF"/>
                </a:solidFill>
              </a:defRPr>
            </a:lvl3pPr>
            <a:lvl4pPr>
              <a:defRPr baseline="0">
                <a:solidFill>
                  <a:srgbClr val="FFFFFF"/>
                </a:solidFill>
              </a:defRPr>
            </a:lvl4pPr>
            <a:lvl5pPr>
              <a:defRPr baseline="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ubtitle 2"/>
          <p:cNvSpPr>
            <a:spLocks noGrp="1"/>
          </p:cNvSpPr>
          <p:nvPr>
            <p:ph type="subTitle" idx="11"/>
          </p:nvPr>
        </p:nvSpPr>
        <p:spPr>
          <a:xfrm>
            <a:off x="600869" y="2358012"/>
            <a:ext cx="3968750" cy="307777"/>
          </a:xfrm>
        </p:spPr>
        <p:txBody>
          <a:bodyPr/>
          <a:lstStyle>
            <a:lvl1pPr marL="0" indent="0" algn="l">
              <a:buNone/>
              <a:defRPr sz="2000"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8901081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544E6F6A-85A8-4391-92FB-E41336240100}"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6" name="Text Placeholder 5"/>
          <p:cNvSpPr>
            <a:spLocks noGrp="1"/>
          </p:cNvSpPr>
          <p:nvPr>
            <p:ph type="body" sz="quarter" idx="12"/>
          </p:nvPr>
        </p:nvSpPr>
        <p:spPr>
          <a:xfrm>
            <a:off x="594140"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6"/>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7" name="Text Placeholder 3"/>
          <p:cNvSpPr>
            <a:spLocks noGrp="1"/>
          </p:cNvSpPr>
          <p:nvPr>
            <p:ph type="body" sz="quarter" idx="13"/>
          </p:nvPr>
        </p:nvSpPr>
        <p:spPr>
          <a:xfrm>
            <a:off x="606044"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5"/>
          <p:cNvSpPr>
            <a:spLocks noGrp="1"/>
          </p:cNvSpPr>
          <p:nvPr>
            <p:ph type="body" sz="quarter" idx="14"/>
          </p:nvPr>
        </p:nvSpPr>
        <p:spPr>
          <a:xfrm>
            <a:off x="3334657"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6"/>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4" name="Text Placeholder 3"/>
          <p:cNvSpPr>
            <a:spLocks noGrp="1"/>
          </p:cNvSpPr>
          <p:nvPr>
            <p:ph type="body" sz="quarter" idx="15"/>
          </p:nvPr>
        </p:nvSpPr>
        <p:spPr>
          <a:xfrm>
            <a:off x="3334656"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5"/>
          <p:cNvSpPr>
            <a:spLocks noGrp="1"/>
          </p:cNvSpPr>
          <p:nvPr>
            <p:ph type="body" sz="quarter" idx="16"/>
          </p:nvPr>
        </p:nvSpPr>
        <p:spPr>
          <a:xfrm>
            <a:off x="6036127"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6"/>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6" name="Text Placeholder 3"/>
          <p:cNvSpPr>
            <a:spLocks noGrp="1"/>
          </p:cNvSpPr>
          <p:nvPr>
            <p:ph type="body" sz="quarter" idx="17"/>
          </p:nvPr>
        </p:nvSpPr>
        <p:spPr>
          <a:xfrm>
            <a:off x="6036126"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293039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8787D6E5-D20B-4158-AFCB-3304BAEED68E}"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3" name="Title 1"/>
          <p:cNvSpPr>
            <a:spLocks noGrp="1"/>
          </p:cNvSpPr>
          <p:nvPr>
            <p:ph type="title"/>
          </p:nvPr>
        </p:nvSpPr>
        <p:spPr>
          <a:xfrm>
            <a:off x="594088" y="787809"/>
            <a:ext cx="5437921" cy="1077218"/>
          </a:xfrm>
        </p:spPr>
        <p:txBody>
          <a:bodyPr/>
          <a:lstStyle>
            <a:lvl1pPr>
              <a:lnSpc>
                <a:spcPts val="4200"/>
              </a:lnSpc>
              <a:defRPr sz="4000" baseline="0">
                <a:solidFill>
                  <a:schemeClr val="accent6"/>
                </a:solidFill>
              </a:defRPr>
            </a:lvl1pPr>
          </a:lstStyle>
          <a:p>
            <a:r>
              <a:rPr lang="en-US" smtClean="0"/>
              <a:t>Click to edit Master title style</a:t>
            </a:r>
            <a:endParaRPr lang="en-US" dirty="0"/>
          </a:p>
        </p:txBody>
      </p:sp>
      <p:sp>
        <p:nvSpPr>
          <p:cNvPr id="20" name="Text Placeholder 10"/>
          <p:cNvSpPr>
            <a:spLocks noGrp="1"/>
          </p:cNvSpPr>
          <p:nvPr>
            <p:ph type="body" sz="quarter" idx="10"/>
          </p:nvPr>
        </p:nvSpPr>
        <p:spPr>
          <a:xfrm>
            <a:off x="607520" y="2055667"/>
            <a:ext cx="1361267" cy="1398332"/>
          </a:xfrm>
        </p:spPr>
        <p:txBody>
          <a:bodyPr/>
          <a:lstStyle>
            <a:lvl1pPr marL="0" indent="0">
              <a:spcBef>
                <a:spcPts val="0"/>
              </a:spcBef>
              <a:spcAft>
                <a:spcPts val="200"/>
              </a:spcAft>
              <a:buFontTx/>
              <a:buNone/>
              <a:defRPr sz="1200" baseline="0">
                <a:solidFill>
                  <a:srgbClr val="00B4A0"/>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10"/>
          <p:cNvSpPr>
            <a:spLocks noGrp="1"/>
          </p:cNvSpPr>
          <p:nvPr>
            <p:ph type="body" sz="quarter" idx="11"/>
          </p:nvPr>
        </p:nvSpPr>
        <p:spPr>
          <a:xfrm>
            <a:off x="2203147" y="2055667"/>
            <a:ext cx="1361267" cy="1398332"/>
          </a:xfrm>
        </p:spPr>
        <p:txBody>
          <a:bodyPr/>
          <a:lstStyle>
            <a:lvl1pPr marL="0" indent="0">
              <a:spcBef>
                <a:spcPts val="0"/>
              </a:spcBef>
              <a:spcAft>
                <a:spcPts val="200"/>
              </a:spcAft>
              <a:buFontTx/>
              <a:buNone/>
              <a:defRPr sz="1200" baseline="0">
                <a:solidFill>
                  <a:srgbClr val="00B4A0"/>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10"/>
          <p:cNvSpPr>
            <a:spLocks noGrp="1"/>
          </p:cNvSpPr>
          <p:nvPr>
            <p:ph type="body" sz="quarter" idx="12"/>
          </p:nvPr>
        </p:nvSpPr>
        <p:spPr>
          <a:xfrm>
            <a:off x="3817849" y="2055667"/>
            <a:ext cx="1361267" cy="1398332"/>
          </a:xfrm>
        </p:spPr>
        <p:txBody>
          <a:bodyPr/>
          <a:lstStyle>
            <a:lvl1pPr marL="0" indent="0">
              <a:spcBef>
                <a:spcPts val="0"/>
              </a:spcBef>
              <a:spcAft>
                <a:spcPts val="200"/>
              </a:spcAft>
              <a:buFontTx/>
              <a:buNone/>
              <a:defRPr sz="1200" baseline="0">
                <a:solidFill>
                  <a:srgbClr val="00B4A0"/>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10"/>
          <p:cNvSpPr>
            <a:spLocks noGrp="1"/>
          </p:cNvSpPr>
          <p:nvPr>
            <p:ph type="body" sz="quarter" idx="13"/>
          </p:nvPr>
        </p:nvSpPr>
        <p:spPr>
          <a:xfrm>
            <a:off x="5413488" y="2055667"/>
            <a:ext cx="1361267" cy="1398332"/>
          </a:xfrm>
        </p:spPr>
        <p:txBody>
          <a:bodyPr/>
          <a:lstStyle>
            <a:lvl1pPr marL="0" indent="0">
              <a:spcBef>
                <a:spcPts val="0"/>
              </a:spcBef>
              <a:spcAft>
                <a:spcPts val="200"/>
              </a:spcAft>
              <a:buFontTx/>
              <a:buNone/>
              <a:defRPr sz="1200" baseline="0">
                <a:solidFill>
                  <a:srgbClr val="00B4A0"/>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10"/>
          <p:cNvSpPr>
            <a:spLocks noGrp="1"/>
          </p:cNvSpPr>
          <p:nvPr>
            <p:ph type="body" sz="quarter" idx="14"/>
          </p:nvPr>
        </p:nvSpPr>
        <p:spPr>
          <a:xfrm>
            <a:off x="7018652" y="2055667"/>
            <a:ext cx="1361267" cy="1398332"/>
          </a:xfrm>
        </p:spPr>
        <p:txBody>
          <a:bodyPr/>
          <a:lstStyle>
            <a:lvl1pPr marL="0" indent="0">
              <a:spcBef>
                <a:spcPts val="0"/>
              </a:spcBef>
              <a:spcAft>
                <a:spcPts val="200"/>
              </a:spcAft>
              <a:buFontTx/>
              <a:buNone/>
              <a:defRPr sz="1200" baseline="0">
                <a:solidFill>
                  <a:srgbClr val="00B4A0"/>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22321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40 pt Title and Content">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E1FA91EF-CF2F-42E4-A68F-44C672C95C1F}"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3217" y="785815"/>
            <a:ext cx="3962400" cy="1077218"/>
          </a:xfrm>
        </p:spPr>
        <p:txBody>
          <a:bodyPr/>
          <a:lstStyle>
            <a:lvl1pPr algn="l" defTabSz="914400" rtl="0" eaLnBrk="1" latinLnBrk="0" hangingPunct="1">
              <a:lnSpc>
                <a:spcPts val="4200"/>
              </a:lnSpc>
              <a:spcBef>
                <a:spcPct val="0"/>
              </a:spcBef>
              <a:buNone/>
              <a:defRPr lang="en-US" sz="4000" kern="1200" baseline="0" dirty="0">
                <a:solidFill>
                  <a:schemeClr val="accent6"/>
                </a:solidFill>
                <a:latin typeface="+mj-lt"/>
                <a:ea typeface="+mj-ea"/>
                <a:cs typeface="+mj-cs"/>
              </a:defRPr>
            </a:lvl1pPr>
          </a:lstStyle>
          <a:p>
            <a:r>
              <a:rPr lang="en-US" smtClean="0"/>
              <a:t>Click to edit Master title style</a:t>
            </a:r>
            <a:endParaRPr lang="en-US" dirty="0"/>
          </a:p>
        </p:txBody>
      </p:sp>
      <p:sp>
        <p:nvSpPr>
          <p:cNvPr id="9" name="Content Placeholder 2"/>
          <p:cNvSpPr>
            <a:spLocks noGrp="1"/>
          </p:cNvSpPr>
          <p:nvPr>
            <p:ph idx="1"/>
          </p:nvPr>
        </p:nvSpPr>
        <p:spPr>
          <a:xfrm>
            <a:off x="4958840" y="797001"/>
            <a:ext cx="3657600" cy="1452705"/>
          </a:xfrm>
        </p:spPr>
        <p:txBody>
          <a:bodyPr/>
          <a:lstStyle>
            <a:lvl1pPr marL="228600" indent="-228600">
              <a:spcBef>
                <a:spcPts val="1800"/>
              </a:spcBef>
              <a:defRPr sz="20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744061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45654C35-3691-4949-91F1-7F0EEAD90791}" type="slidenum">
              <a:rPr lang="en-US" sz="600">
                <a:solidFill>
                  <a:srgbClr val="FFFFFF"/>
                </a:solidFill>
              </a:rPr>
              <a:pPr/>
              <a:t>‹#›</a:t>
            </a:fld>
            <a:endParaRPr lang="en-US" sz="600">
              <a:solidFill>
                <a:srgbClr val="FFFFFF"/>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14" name="Title 1"/>
          <p:cNvSpPr>
            <a:spLocks noGrp="1"/>
          </p:cNvSpPr>
          <p:nvPr>
            <p:ph type="title"/>
          </p:nvPr>
        </p:nvSpPr>
        <p:spPr>
          <a:xfrm>
            <a:off x="593217" y="792733"/>
            <a:ext cx="3962400" cy="1077218"/>
          </a:xfrm>
        </p:spPr>
        <p:txBody>
          <a:bodyPr/>
          <a:lstStyle>
            <a:lvl1pPr>
              <a:lnSpc>
                <a:spcPts val="4200"/>
              </a:lnSpc>
              <a:defRPr sz="4000"/>
            </a:lvl1pPr>
          </a:lstStyle>
          <a:p>
            <a:r>
              <a:rPr lang="en-US" smtClean="0"/>
              <a:t>Click to edit Master title style</a:t>
            </a:r>
            <a:endParaRPr lang="en-US" dirty="0"/>
          </a:p>
        </p:txBody>
      </p:sp>
      <p:sp>
        <p:nvSpPr>
          <p:cNvPr id="15" name="Content Placeholder 2"/>
          <p:cNvSpPr>
            <a:spLocks noGrp="1"/>
          </p:cNvSpPr>
          <p:nvPr>
            <p:ph idx="1"/>
          </p:nvPr>
        </p:nvSpPr>
        <p:spPr>
          <a:xfrm>
            <a:off x="4958840" y="798859"/>
            <a:ext cx="3657600" cy="1443472"/>
          </a:xfrm>
        </p:spPr>
        <p:txBody>
          <a:bodyPr/>
          <a:lstStyle>
            <a:lvl1pPr marL="228600" indent="-228600">
              <a:spcBef>
                <a:spcPts val="1800"/>
              </a:spcBef>
              <a:defRPr sz="2000"/>
            </a:lvl1pPr>
            <a:lvl2pPr marL="233363" indent="-233363">
              <a:spcBef>
                <a:spcPts val="600"/>
              </a:spcBef>
              <a:buFont typeface="Arial" panose="020B0604020202020204" pitchFamily="34" charset="0"/>
              <a:buChar cha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17254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Large Type-Bright">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4580F4D3-60D0-4C49-B0DB-69BC3C41FCCD}"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7" name="Title 1"/>
          <p:cNvSpPr>
            <a:spLocks noGrp="1"/>
          </p:cNvSpPr>
          <p:nvPr>
            <p:ph type="title"/>
          </p:nvPr>
        </p:nvSpPr>
        <p:spPr>
          <a:xfrm>
            <a:off x="593218" y="787805"/>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6"/>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77694710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Large Type-Dark">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092C61A0-5FB0-4F33-B7A6-3626F5FCA913}" type="slidenum">
              <a:rPr lang="en-US" sz="600">
                <a:solidFill>
                  <a:srgbClr val="FFFFFF"/>
                </a:solidFill>
              </a:rPr>
              <a:pPr/>
              <a:t>‹#›</a:t>
            </a:fld>
            <a:endParaRPr lang="en-US" sz="600">
              <a:solidFill>
                <a:srgbClr val="FFFFFF"/>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Title 1"/>
          <p:cNvSpPr>
            <a:spLocks noGrp="1"/>
          </p:cNvSpPr>
          <p:nvPr>
            <p:ph type="title"/>
          </p:nvPr>
        </p:nvSpPr>
        <p:spPr>
          <a:xfrm>
            <a:off x="593218" y="781216"/>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6"/>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85138808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Graphic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E9399306-FFFF-408D-9DFA-658DA2A582FC}"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7" name="Title 1"/>
          <p:cNvSpPr>
            <a:spLocks noGrp="1"/>
          </p:cNvSpPr>
          <p:nvPr>
            <p:ph type="title"/>
          </p:nvPr>
        </p:nvSpPr>
        <p:spPr>
          <a:xfrm>
            <a:off x="592933" y="785517"/>
            <a:ext cx="3962400" cy="769441"/>
          </a:xfrm>
        </p:spPr>
        <p:txBody>
          <a:bodyPr/>
          <a:lstStyle>
            <a:lvl1pPr>
              <a:lnSpc>
                <a:spcPts val="3000"/>
              </a:lnSpc>
              <a:defRPr sz="2800" baseline="0">
                <a:solidFill>
                  <a:schemeClr val="accent6"/>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2199633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reeform 6"/>
          <p:cNvSpPr>
            <a:spLocks/>
          </p:cNvSpPr>
          <p:nvPr/>
        </p:nvSpPr>
        <p:spPr bwMode="auto">
          <a:xfrm>
            <a:off x="4406900" y="0"/>
            <a:ext cx="4454525" cy="6858000"/>
          </a:xfrm>
          <a:custGeom>
            <a:avLst/>
            <a:gdLst>
              <a:gd name="T0" fmla="*/ 3743 w 5612"/>
              <a:gd name="T1" fmla="*/ 0 h 6480"/>
              <a:gd name="T2" fmla="*/ 3915 w 5612"/>
              <a:gd name="T3" fmla="*/ 106 h 6480"/>
              <a:gd name="T4" fmla="*/ 4082 w 5612"/>
              <a:gd name="T5" fmla="*/ 222 h 6480"/>
              <a:gd name="T6" fmla="*/ 4243 w 5612"/>
              <a:gd name="T7" fmla="*/ 348 h 6480"/>
              <a:gd name="T8" fmla="*/ 4397 w 5612"/>
              <a:gd name="T9" fmla="*/ 479 h 6480"/>
              <a:gd name="T10" fmla="*/ 4542 w 5612"/>
              <a:gd name="T11" fmla="*/ 621 h 6480"/>
              <a:gd name="T12" fmla="*/ 4679 w 5612"/>
              <a:gd name="T13" fmla="*/ 770 h 6480"/>
              <a:gd name="T14" fmla="*/ 4811 w 5612"/>
              <a:gd name="T15" fmla="*/ 925 h 6480"/>
              <a:gd name="T16" fmla="*/ 4931 w 5612"/>
              <a:gd name="T17" fmla="*/ 1088 h 6480"/>
              <a:gd name="T18" fmla="*/ 5045 w 5612"/>
              <a:gd name="T19" fmla="*/ 1257 h 6480"/>
              <a:gd name="T20" fmla="*/ 5147 w 5612"/>
              <a:gd name="T21" fmla="*/ 1431 h 6480"/>
              <a:gd name="T22" fmla="*/ 5241 w 5612"/>
              <a:gd name="T23" fmla="*/ 1614 h 6480"/>
              <a:gd name="T24" fmla="*/ 5325 w 5612"/>
              <a:gd name="T25" fmla="*/ 1801 h 6480"/>
              <a:gd name="T26" fmla="*/ 5400 w 5612"/>
              <a:gd name="T27" fmla="*/ 1993 h 6480"/>
              <a:gd name="T28" fmla="*/ 5463 w 5612"/>
              <a:gd name="T29" fmla="*/ 2191 h 6480"/>
              <a:gd name="T30" fmla="*/ 5516 w 5612"/>
              <a:gd name="T31" fmla="*/ 2392 h 6480"/>
              <a:gd name="T32" fmla="*/ 5557 w 5612"/>
              <a:gd name="T33" fmla="*/ 2600 h 6480"/>
              <a:gd name="T34" fmla="*/ 5589 w 5612"/>
              <a:gd name="T35" fmla="*/ 2810 h 6480"/>
              <a:gd name="T36" fmla="*/ 5606 w 5612"/>
              <a:gd name="T37" fmla="*/ 3022 h 6480"/>
              <a:gd name="T38" fmla="*/ 5612 w 5612"/>
              <a:gd name="T39" fmla="*/ 3240 h 6480"/>
              <a:gd name="T40" fmla="*/ 5606 w 5612"/>
              <a:gd name="T41" fmla="*/ 3458 h 6480"/>
              <a:gd name="T42" fmla="*/ 5589 w 5612"/>
              <a:gd name="T43" fmla="*/ 3670 h 6480"/>
              <a:gd name="T44" fmla="*/ 5557 w 5612"/>
              <a:gd name="T45" fmla="*/ 3880 h 6480"/>
              <a:gd name="T46" fmla="*/ 5516 w 5612"/>
              <a:gd name="T47" fmla="*/ 4086 h 6480"/>
              <a:gd name="T48" fmla="*/ 5463 w 5612"/>
              <a:gd name="T49" fmla="*/ 4289 h 6480"/>
              <a:gd name="T50" fmla="*/ 5400 w 5612"/>
              <a:gd name="T51" fmla="*/ 4487 h 6480"/>
              <a:gd name="T52" fmla="*/ 5325 w 5612"/>
              <a:gd name="T53" fmla="*/ 4679 h 6480"/>
              <a:gd name="T54" fmla="*/ 5241 w 5612"/>
              <a:gd name="T55" fmla="*/ 4866 h 6480"/>
              <a:gd name="T56" fmla="*/ 5149 w 5612"/>
              <a:gd name="T57" fmla="*/ 5047 h 6480"/>
              <a:gd name="T58" fmla="*/ 5045 w 5612"/>
              <a:gd name="T59" fmla="*/ 5223 h 6480"/>
              <a:gd name="T60" fmla="*/ 4933 w 5612"/>
              <a:gd name="T61" fmla="*/ 5392 h 6480"/>
              <a:gd name="T62" fmla="*/ 4811 w 5612"/>
              <a:gd name="T63" fmla="*/ 5555 h 6480"/>
              <a:gd name="T64" fmla="*/ 4681 w 5612"/>
              <a:gd name="T65" fmla="*/ 5710 h 6480"/>
              <a:gd name="T66" fmla="*/ 4544 w 5612"/>
              <a:gd name="T67" fmla="*/ 5859 h 6480"/>
              <a:gd name="T68" fmla="*/ 4399 w 5612"/>
              <a:gd name="T69" fmla="*/ 5999 h 6480"/>
              <a:gd name="T70" fmla="*/ 4245 w 5612"/>
              <a:gd name="T71" fmla="*/ 6132 h 6480"/>
              <a:gd name="T72" fmla="*/ 4084 w 5612"/>
              <a:gd name="T73" fmla="*/ 6256 h 6480"/>
              <a:gd name="T74" fmla="*/ 3917 w 5612"/>
              <a:gd name="T75" fmla="*/ 6372 h 6480"/>
              <a:gd name="T76" fmla="*/ 3745 w 5612"/>
              <a:gd name="T77" fmla="*/ 6480 h 6480"/>
              <a:gd name="T78" fmla="*/ 0 w 5612"/>
              <a:gd name="T79" fmla="*/ 6480 h 6480"/>
              <a:gd name="T80" fmla="*/ 3743 w 5612"/>
              <a:gd name="T81"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12" h="6480">
                <a:moveTo>
                  <a:pt x="3743" y="0"/>
                </a:moveTo>
                <a:lnTo>
                  <a:pt x="3915" y="106"/>
                </a:lnTo>
                <a:lnTo>
                  <a:pt x="4082" y="222"/>
                </a:lnTo>
                <a:lnTo>
                  <a:pt x="4243" y="348"/>
                </a:lnTo>
                <a:lnTo>
                  <a:pt x="4397" y="479"/>
                </a:lnTo>
                <a:lnTo>
                  <a:pt x="4542" y="621"/>
                </a:lnTo>
                <a:lnTo>
                  <a:pt x="4679" y="770"/>
                </a:lnTo>
                <a:lnTo>
                  <a:pt x="4811" y="925"/>
                </a:lnTo>
                <a:lnTo>
                  <a:pt x="4931" y="1088"/>
                </a:lnTo>
                <a:lnTo>
                  <a:pt x="5045" y="1257"/>
                </a:lnTo>
                <a:lnTo>
                  <a:pt x="5147" y="1431"/>
                </a:lnTo>
                <a:lnTo>
                  <a:pt x="5241" y="1614"/>
                </a:lnTo>
                <a:lnTo>
                  <a:pt x="5325" y="1801"/>
                </a:lnTo>
                <a:lnTo>
                  <a:pt x="5400" y="1993"/>
                </a:lnTo>
                <a:lnTo>
                  <a:pt x="5463" y="2191"/>
                </a:lnTo>
                <a:lnTo>
                  <a:pt x="5516" y="2392"/>
                </a:lnTo>
                <a:lnTo>
                  <a:pt x="5557" y="2600"/>
                </a:lnTo>
                <a:lnTo>
                  <a:pt x="5589" y="2810"/>
                </a:lnTo>
                <a:lnTo>
                  <a:pt x="5606" y="3022"/>
                </a:lnTo>
                <a:lnTo>
                  <a:pt x="5612" y="3240"/>
                </a:lnTo>
                <a:lnTo>
                  <a:pt x="5606" y="3458"/>
                </a:lnTo>
                <a:lnTo>
                  <a:pt x="5589" y="3670"/>
                </a:lnTo>
                <a:lnTo>
                  <a:pt x="5557" y="3880"/>
                </a:lnTo>
                <a:lnTo>
                  <a:pt x="5516" y="4086"/>
                </a:lnTo>
                <a:lnTo>
                  <a:pt x="5463" y="4289"/>
                </a:lnTo>
                <a:lnTo>
                  <a:pt x="5400" y="4487"/>
                </a:lnTo>
                <a:lnTo>
                  <a:pt x="5325" y="4679"/>
                </a:lnTo>
                <a:lnTo>
                  <a:pt x="5241" y="4866"/>
                </a:lnTo>
                <a:lnTo>
                  <a:pt x="5149" y="5047"/>
                </a:lnTo>
                <a:lnTo>
                  <a:pt x="5045" y="5223"/>
                </a:lnTo>
                <a:lnTo>
                  <a:pt x="4933" y="5392"/>
                </a:lnTo>
                <a:lnTo>
                  <a:pt x="4811" y="5555"/>
                </a:lnTo>
                <a:lnTo>
                  <a:pt x="4681" y="5710"/>
                </a:lnTo>
                <a:lnTo>
                  <a:pt x="4544" y="5859"/>
                </a:lnTo>
                <a:lnTo>
                  <a:pt x="4399" y="5999"/>
                </a:lnTo>
                <a:lnTo>
                  <a:pt x="4245" y="6132"/>
                </a:lnTo>
                <a:lnTo>
                  <a:pt x="4084" y="6256"/>
                </a:lnTo>
                <a:lnTo>
                  <a:pt x="3917" y="6372"/>
                </a:lnTo>
                <a:lnTo>
                  <a:pt x="3745" y="6480"/>
                </a:lnTo>
                <a:lnTo>
                  <a:pt x="0" y="6480"/>
                </a:lnTo>
                <a:lnTo>
                  <a:pt x="3743"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6655675" y="6249834"/>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48" name="Title 1"/>
          <p:cNvSpPr>
            <a:spLocks noGrp="1"/>
          </p:cNvSpPr>
          <p:nvPr>
            <p:ph type="title"/>
          </p:nvPr>
        </p:nvSpPr>
        <p:spPr>
          <a:xfrm>
            <a:off x="592933" y="793200"/>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50" name="Subtitle 2"/>
          <p:cNvSpPr>
            <a:spLocks noGrp="1"/>
          </p:cNvSpPr>
          <p:nvPr>
            <p:ph type="subTitle" idx="11"/>
          </p:nvPr>
        </p:nvSpPr>
        <p:spPr>
          <a:xfrm>
            <a:off x="602639" y="2361553"/>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1625683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Freeform 7"/>
          <p:cNvSpPr>
            <a:spLocks/>
          </p:cNvSpPr>
          <p:nvPr/>
        </p:nvSpPr>
        <p:spPr bwMode="auto">
          <a:xfrm>
            <a:off x="5353050" y="0"/>
            <a:ext cx="3790950" cy="6858000"/>
          </a:xfrm>
          <a:custGeom>
            <a:avLst/>
            <a:gdLst>
              <a:gd name="T0" fmla="*/ 3182 w 4776"/>
              <a:gd name="T1" fmla="*/ 0 h 6480"/>
              <a:gd name="T2" fmla="*/ 3374 w 4776"/>
              <a:gd name="T3" fmla="*/ 6 h 6480"/>
              <a:gd name="T4" fmla="*/ 3563 w 4776"/>
              <a:gd name="T5" fmla="*/ 22 h 6480"/>
              <a:gd name="T6" fmla="*/ 3747 w 4776"/>
              <a:gd name="T7" fmla="*/ 51 h 6480"/>
              <a:gd name="T8" fmla="*/ 3930 w 4776"/>
              <a:gd name="T9" fmla="*/ 88 h 6480"/>
              <a:gd name="T10" fmla="*/ 4109 w 4776"/>
              <a:gd name="T11" fmla="*/ 137 h 6480"/>
              <a:gd name="T12" fmla="*/ 4281 w 4776"/>
              <a:gd name="T13" fmla="*/ 194 h 6480"/>
              <a:gd name="T14" fmla="*/ 4450 w 4776"/>
              <a:gd name="T15" fmla="*/ 263 h 6480"/>
              <a:gd name="T16" fmla="*/ 4615 w 4776"/>
              <a:gd name="T17" fmla="*/ 340 h 6480"/>
              <a:gd name="T18" fmla="*/ 4772 w 4776"/>
              <a:gd name="T19" fmla="*/ 426 h 6480"/>
              <a:gd name="T20" fmla="*/ 4776 w 4776"/>
              <a:gd name="T21" fmla="*/ 426 h 6480"/>
              <a:gd name="T22" fmla="*/ 1590 w 4776"/>
              <a:gd name="T23" fmla="*/ 6480 h 6480"/>
              <a:gd name="T24" fmla="*/ 0 w 4776"/>
              <a:gd name="T25" fmla="*/ 3184 h 6480"/>
              <a:gd name="T26" fmla="*/ 1592 w 4776"/>
              <a:gd name="T27" fmla="*/ 426 h 6480"/>
              <a:gd name="T28" fmla="*/ 1751 w 4776"/>
              <a:gd name="T29" fmla="*/ 340 h 6480"/>
              <a:gd name="T30" fmla="*/ 1914 w 4776"/>
              <a:gd name="T31" fmla="*/ 263 h 6480"/>
              <a:gd name="T32" fmla="*/ 2083 w 4776"/>
              <a:gd name="T33" fmla="*/ 194 h 6480"/>
              <a:gd name="T34" fmla="*/ 2257 w 4776"/>
              <a:gd name="T35" fmla="*/ 137 h 6480"/>
              <a:gd name="T36" fmla="*/ 2434 w 4776"/>
              <a:gd name="T37" fmla="*/ 88 h 6480"/>
              <a:gd name="T38" fmla="*/ 2617 w 4776"/>
              <a:gd name="T39" fmla="*/ 51 h 6480"/>
              <a:gd name="T40" fmla="*/ 2801 w 4776"/>
              <a:gd name="T41" fmla="*/ 22 h 6480"/>
              <a:gd name="T42" fmla="*/ 2990 w 4776"/>
              <a:gd name="T43" fmla="*/ 6 h 6480"/>
              <a:gd name="T44" fmla="*/ 3182 w 4776"/>
              <a:gd name="T45"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6" h="6480">
                <a:moveTo>
                  <a:pt x="3182" y="0"/>
                </a:moveTo>
                <a:lnTo>
                  <a:pt x="3374" y="6"/>
                </a:lnTo>
                <a:lnTo>
                  <a:pt x="3563" y="22"/>
                </a:lnTo>
                <a:lnTo>
                  <a:pt x="3747" y="51"/>
                </a:lnTo>
                <a:lnTo>
                  <a:pt x="3930" y="88"/>
                </a:lnTo>
                <a:lnTo>
                  <a:pt x="4109" y="137"/>
                </a:lnTo>
                <a:lnTo>
                  <a:pt x="4281" y="194"/>
                </a:lnTo>
                <a:lnTo>
                  <a:pt x="4450" y="263"/>
                </a:lnTo>
                <a:lnTo>
                  <a:pt x="4615" y="340"/>
                </a:lnTo>
                <a:lnTo>
                  <a:pt x="4772" y="426"/>
                </a:lnTo>
                <a:lnTo>
                  <a:pt x="4776" y="426"/>
                </a:lnTo>
                <a:lnTo>
                  <a:pt x="1590" y="6480"/>
                </a:lnTo>
                <a:lnTo>
                  <a:pt x="0" y="3184"/>
                </a:lnTo>
                <a:lnTo>
                  <a:pt x="1592" y="426"/>
                </a:lnTo>
                <a:lnTo>
                  <a:pt x="1751" y="340"/>
                </a:lnTo>
                <a:lnTo>
                  <a:pt x="1914" y="263"/>
                </a:lnTo>
                <a:lnTo>
                  <a:pt x="2083" y="194"/>
                </a:lnTo>
                <a:lnTo>
                  <a:pt x="2257" y="137"/>
                </a:lnTo>
                <a:lnTo>
                  <a:pt x="2434" y="88"/>
                </a:lnTo>
                <a:lnTo>
                  <a:pt x="2617" y="51"/>
                </a:lnTo>
                <a:lnTo>
                  <a:pt x="2801" y="22"/>
                </a:lnTo>
                <a:lnTo>
                  <a:pt x="2990" y="6"/>
                </a:lnTo>
                <a:lnTo>
                  <a:pt x="3182"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5705785" y="3026151"/>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9" name="Title 1"/>
          <p:cNvSpPr>
            <a:spLocks noGrp="1"/>
          </p:cNvSpPr>
          <p:nvPr>
            <p:ph type="title"/>
          </p:nvPr>
        </p:nvSpPr>
        <p:spPr>
          <a:xfrm>
            <a:off x="592933" y="793200"/>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91" name="Subtitle 2"/>
          <p:cNvSpPr>
            <a:spLocks noGrp="1"/>
          </p:cNvSpPr>
          <p:nvPr>
            <p:ph type="subTitle" idx="11"/>
          </p:nvPr>
        </p:nvSpPr>
        <p:spPr>
          <a:xfrm>
            <a:off x="602639" y="2361553"/>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15927904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Title slide image">
    <p:bg>
      <p:bgPr>
        <a:blipFill dpi="0" rotWithShape="0">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p:nvGrpSpPr>
        <p:grpSpPr>
          <a:xfrm>
            <a:off x="7330389" y="6249834"/>
            <a:ext cx="631978" cy="341479"/>
            <a:chOff x="1938338" y="2368551"/>
            <a:chExt cx="5260976" cy="2132013"/>
          </a:xfrm>
          <a:solidFill>
            <a:srgbClr val="FFFFFF"/>
          </a:solidFill>
        </p:grpSpPr>
        <p:sp>
          <p:nvSpPr>
            <p:cNvPr id="5"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6"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1"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3"/>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9"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3"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5"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5" name="Rectangle 44"/>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9E9494"/>
                </a:solidFill>
              </a:rPr>
              <a:t>© 2015 IBM Corporation</a:t>
            </a:r>
          </a:p>
        </p:txBody>
      </p:sp>
      <p:sp>
        <p:nvSpPr>
          <p:cNvPr id="53" name="Title 1"/>
          <p:cNvSpPr>
            <a:spLocks noGrp="1"/>
          </p:cNvSpPr>
          <p:nvPr>
            <p:ph type="title"/>
          </p:nvPr>
        </p:nvSpPr>
        <p:spPr>
          <a:xfrm>
            <a:off x="592933" y="793200"/>
            <a:ext cx="3962400" cy="769441"/>
          </a:xfrm>
        </p:spPr>
        <p:txBody>
          <a:bodyPr/>
          <a:lstStyle>
            <a:lvl1pPr algn="l" defTabSz="914400" rtl="0" eaLnBrk="1" latinLnBrk="0" hangingPunct="1">
              <a:lnSpc>
                <a:spcPts val="3000"/>
              </a:lnSpc>
              <a:spcBef>
                <a:spcPct val="0"/>
              </a:spcBef>
              <a:buNone/>
              <a:defRPr lang="en-US" sz="2800" kern="1200" baseline="0" dirty="0">
                <a:solidFill>
                  <a:schemeClr val="bg1"/>
                </a:solidFill>
                <a:latin typeface="+mj-lt"/>
                <a:ea typeface="+mj-ea"/>
                <a:cs typeface="+mj-cs"/>
              </a:defRPr>
            </a:lvl1pPr>
          </a:lstStyle>
          <a:p>
            <a:r>
              <a:rPr lang="en-US" smtClean="0"/>
              <a:t>Click to edit Master title style</a:t>
            </a:r>
            <a:endParaRPr lang="en-US" dirty="0"/>
          </a:p>
        </p:txBody>
      </p:sp>
      <p:sp>
        <p:nvSpPr>
          <p:cNvPr id="57" name="Subtitle 2"/>
          <p:cNvSpPr>
            <a:spLocks noGrp="1"/>
          </p:cNvSpPr>
          <p:nvPr>
            <p:ph type="subTitle" idx="11"/>
          </p:nvPr>
        </p:nvSpPr>
        <p:spPr>
          <a:xfrm>
            <a:off x="602639" y="2361553"/>
            <a:ext cx="3974305" cy="307777"/>
          </a:xfrm>
        </p:spPr>
        <p:txBody>
          <a:bodyPr/>
          <a:lstStyle>
            <a:lvl1pPr marL="0" indent="0" algn="l">
              <a:spcBef>
                <a:spcPts val="0"/>
              </a:spcBef>
              <a:buNone/>
              <a:defRPr sz="20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7193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 by side">
    <p:bg>
      <p:bgPr>
        <a:solidFill>
          <a:srgbClr val="FFFFFF"/>
        </a:solid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17E8D881-4095-48DF-A997-99FD93839367}" type="slidenum">
              <a:rPr lang="en-US" sz="600">
                <a:solidFill>
                  <a:schemeClr val="bg1"/>
                </a:solidFill>
              </a:rPr>
              <a:pPr/>
              <a:t>‹#›</a:t>
            </a:fld>
            <a:endParaRPr lang="en-US" sz="600">
              <a:solidFill>
                <a:schemeClr val="bg1"/>
              </a:solidFill>
            </a:endParaRPr>
          </a:p>
        </p:txBody>
      </p:sp>
      <p:sp>
        <p:nvSpPr>
          <p:cNvPr id="7"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8"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2" name="Title 1"/>
          <p:cNvSpPr>
            <a:spLocks noGrp="1"/>
          </p:cNvSpPr>
          <p:nvPr>
            <p:ph type="title"/>
          </p:nvPr>
        </p:nvSpPr>
        <p:spPr>
          <a:xfrm>
            <a:off x="592933" y="793385"/>
            <a:ext cx="373380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
        <p:nvSpPr>
          <p:cNvPr id="11" name="Text Placeholder 5"/>
          <p:cNvSpPr>
            <a:spLocks noGrp="1"/>
          </p:cNvSpPr>
          <p:nvPr>
            <p:ph type="body" sz="quarter" idx="11"/>
          </p:nvPr>
        </p:nvSpPr>
        <p:spPr>
          <a:xfrm>
            <a:off x="4953000" y="2034550"/>
            <a:ext cx="35814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3" name="Text Placeholder 5"/>
          <p:cNvSpPr>
            <a:spLocks noGrp="1"/>
          </p:cNvSpPr>
          <p:nvPr>
            <p:ph type="body" sz="quarter" idx="12"/>
          </p:nvPr>
        </p:nvSpPr>
        <p:spPr>
          <a:xfrm>
            <a:off x="4939030" y="793385"/>
            <a:ext cx="3581400" cy="769441"/>
          </a:xfrm>
        </p:spPr>
        <p:txBody>
          <a:bodyPr/>
          <a:lstStyle>
            <a:lvl1pPr marL="0" indent="0">
              <a:lnSpc>
                <a:spcPts val="3000"/>
              </a:lnSpc>
              <a:spcBef>
                <a:spcPts val="1800"/>
              </a:spcBef>
              <a:buFont typeface="Arial" panose="020B0604020202020204" pitchFamily="34" charset="0"/>
              <a:buNone/>
              <a:defRPr sz="28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4" name="Text Placeholder 5"/>
          <p:cNvSpPr>
            <a:spLocks noGrp="1"/>
          </p:cNvSpPr>
          <p:nvPr>
            <p:ph type="body" sz="quarter" idx="13"/>
          </p:nvPr>
        </p:nvSpPr>
        <p:spPr>
          <a:xfrm>
            <a:off x="609600" y="2034550"/>
            <a:ext cx="37338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02514604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ivider-Dark">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0"/>
            <a:ext cx="44577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C56EA1C7-0D98-486D-8BF9-9D02116FD188}"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12" name="Title 1"/>
          <p:cNvSpPr>
            <a:spLocks noGrp="1"/>
          </p:cNvSpPr>
          <p:nvPr>
            <p:ph type="title"/>
          </p:nvPr>
        </p:nvSpPr>
        <p:spPr>
          <a:xfrm>
            <a:off x="592933" y="793200"/>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602639" y="2361553"/>
            <a:ext cx="3974305" cy="307777"/>
          </a:xfrm>
        </p:spPr>
        <p:txBody>
          <a:bodyPr/>
          <a:lstStyle>
            <a:lvl1pPr marL="0" indent="0" algn="l">
              <a:spcBef>
                <a:spcPts val="0"/>
              </a:spcBef>
              <a:buNone/>
              <a:defRPr sz="2000" baseline="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84187077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ivider-Bright">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0"/>
            <a:ext cx="44577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A2BB96EE-D13F-4C78-82A2-A6F8F9D91A1A}" type="slidenum">
              <a:rPr lang="en-US" sz="600">
                <a:solidFill>
                  <a:schemeClr val="bg1"/>
                </a:solidFill>
              </a:rPr>
              <a:pPr/>
              <a:t>‹#›</a:t>
            </a:fld>
            <a:endParaRPr lang="en-US" sz="600">
              <a:solidFill>
                <a:schemeClr val="bg1"/>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9" name="Title 1"/>
          <p:cNvSpPr>
            <a:spLocks noGrp="1"/>
          </p:cNvSpPr>
          <p:nvPr>
            <p:ph type="title"/>
          </p:nvPr>
        </p:nvSpPr>
        <p:spPr>
          <a:xfrm>
            <a:off x="592933" y="793200"/>
            <a:ext cx="3962400" cy="769441"/>
          </a:xfrm>
        </p:spPr>
        <p:txBody>
          <a:bodyPr/>
          <a:lstStyle>
            <a:lvl1pPr algn="l" defTabSz="914400" rtl="0" eaLnBrk="1" latinLnBrk="0" hangingPunct="1">
              <a:lnSpc>
                <a:spcPts val="3000"/>
              </a:lnSpc>
              <a:spcBef>
                <a:spcPct val="0"/>
              </a:spcBef>
              <a:buNone/>
              <a:defRPr lang="en-US" sz="2800" kern="1200" baseline="0" dirty="0">
                <a:solidFill>
                  <a:schemeClr val="bg1"/>
                </a:solidFill>
                <a:latin typeface="+mj-lt"/>
                <a:ea typeface="+mj-ea"/>
                <a:cs typeface="+mj-cs"/>
              </a:defRPr>
            </a:lvl1pPr>
          </a:lstStyle>
          <a:p>
            <a:r>
              <a:rPr lang="en-US" smtClean="0"/>
              <a:t>Click to edit Master title style</a:t>
            </a:r>
            <a:endParaRPr lang="en-US" dirty="0"/>
          </a:p>
        </p:txBody>
      </p:sp>
      <p:sp>
        <p:nvSpPr>
          <p:cNvPr id="8" name="Subtitle 2"/>
          <p:cNvSpPr>
            <a:spLocks noGrp="1"/>
          </p:cNvSpPr>
          <p:nvPr>
            <p:ph type="subTitle" idx="11"/>
          </p:nvPr>
        </p:nvSpPr>
        <p:spPr>
          <a:xfrm>
            <a:off x="602639" y="2361553"/>
            <a:ext cx="3974305" cy="307777"/>
          </a:xfrm>
        </p:spPr>
        <p:txBody>
          <a:bodyPr/>
          <a:lstStyle>
            <a:lvl1pPr marL="0" indent="0" algn="l">
              <a:spcBef>
                <a:spcPts val="0"/>
              </a:spcBef>
              <a:buNone/>
              <a:defRPr sz="20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29089490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8 pt Title and Content">
    <p:spTree>
      <p:nvGrpSpPr>
        <p:cNvPr id="1" name=""/>
        <p:cNvGrpSpPr/>
        <p:nvPr/>
      </p:nvGrpSpPr>
      <p:grpSpPr>
        <a:xfrm>
          <a:off x="0" y="0"/>
          <a:ext cx="0" cy="0"/>
          <a:chOff x="0" y="0"/>
          <a:chExt cx="0" cy="0"/>
        </a:xfrm>
      </p:grpSpPr>
      <p:sp>
        <p:nvSpPr>
          <p:cNvPr id="5"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39FE7325-36D7-4A76-B9FD-C833087F9363}" type="slidenum">
              <a:rPr lang="en-US" sz="600">
                <a:solidFill>
                  <a:srgbClr val="FFFFFF"/>
                </a:solidFill>
              </a:rPr>
              <a:pPr/>
              <a:t>‹#›</a:t>
            </a:fld>
            <a:endParaRPr lang="en-US" sz="600">
              <a:solidFill>
                <a:srgbClr val="FFFFFF"/>
              </a:solidFill>
            </a:endParaRPr>
          </a:p>
        </p:txBody>
      </p:sp>
      <p:sp>
        <p:nvSpPr>
          <p:cNvPr id="6"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3" name="Content Placeholder 2"/>
          <p:cNvSpPr>
            <a:spLocks noGrp="1"/>
          </p:cNvSpPr>
          <p:nvPr>
            <p:ph idx="1"/>
          </p:nvPr>
        </p:nvSpPr>
        <p:spPr>
          <a:xfrm>
            <a:off x="4927600" y="780375"/>
            <a:ext cx="3657600" cy="1452705"/>
          </a:xfrm>
        </p:spPr>
        <p:txBody>
          <a:bodyPr/>
          <a:lstStyle>
            <a:lvl1pPr marL="228600" indent="-228600">
              <a:spcBef>
                <a:spcPts val="1800"/>
              </a:spcBef>
              <a:defRPr sz="2000" baseline="0">
                <a:solidFill>
                  <a:srgbClr val="FFFFFF"/>
                </a:solidFill>
              </a:defRPr>
            </a:lvl1pPr>
            <a:lvl2pPr>
              <a:defRPr baseline="0">
                <a:solidFill>
                  <a:srgbClr val="FFFFFF"/>
                </a:solidFill>
              </a:defRPr>
            </a:lvl2pPr>
            <a:lvl3pPr>
              <a:defRPr baseline="0">
                <a:solidFill>
                  <a:srgbClr val="FFFFFF"/>
                </a:solidFill>
              </a:defRPr>
            </a:lvl3pPr>
            <a:lvl4pPr>
              <a:defRPr baseline="0">
                <a:solidFill>
                  <a:srgbClr val="FFFFFF"/>
                </a:solidFill>
              </a:defRPr>
            </a:lvl4pPr>
            <a:lvl5pPr>
              <a:defRPr baseline="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p:nvPr>
        </p:nvSpPr>
        <p:spPr>
          <a:xfrm>
            <a:off x="592933" y="793200"/>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8" name="Subtitle 2"/>
          <p:cNvSpPr>
            <a:spLocks noGrp="1"/>
          </p:cNvSpPr>
          <p:nvPr>
            <p:ph type="subTitle" idx="11"/>
          </p:nvPr>
        </p:nvSpPr>
        <p:spPr>
          <a:xfrm>
            <a:off x="602639" y="2361553"/>
            <a:ext cx="3974305" cy="307777"/>
          </a:xfrm>
        </p:spPr>
        <p:txBody>
          <a:bodyPr/>
          <a:lstStyle>
            <a:lvl1pPr marL="0" indent="0" algn="l">
              <a:spcBef>
                <a:spcPts val="0"/>
              </a:spcBef>
              <a:buNone/>
              <a:defRPr sz="2000" baseline="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01365780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ide by side">
    <p:bg>
      <p:bgPr>
        <a:solidFill>
          <a:srgbClr val="FFFFFF"/>
        </a:solid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276BE0A0-2F18-458F-9324-859CF0111D35}" type="slidenum">
              <a:rPr lang="en-US" sz="600">
                <a:solidFill>
                  <a:schemeClr val="bg1"/>
                </a:solidFill>
              </a:rPr>
              <a:pPr/>
              <a:t>‹#›</a:t>
            </a:fld>
            <a:endParaRPr lang="en-US" sz="600">
              <a:solidFill>
                <a:schemeClr val="bg1"/>
              </a:solidFill>
            </a:endParaRPr>
          </a:p>
        </p:txBody>
      </p:sp>
      <p:sp>
        <p:nvSpPr>
          <p:cNvPr id="7"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8"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6" name="Title 1"/>
          <p:cNvSpPr>
            <a:spLocks noGrp="1"/>
          </p:cNvSpPr>
          <p:nvPr>
            <p:ph type="title"/>
          </p:nvPr>
        </p:nvSpPr>
        <p:spPr>
          <a:xfrm>
            <a:off x="592933" y="793393"/>
            <a:ext cx="3733800" cy="769441"/>
          </a:xfrm>
        </p:spPr>
        <p:txBody>
          <a:bodyPr/>
          <a:lstStyle>
            <a:lvl1pPr>
              <a:lnSpc>
                <a:spcPts val="3000"/>
              </a:lnSpc>
              <a:defRPr sz="2800" baseline="0">
                <a:solidFill>
                  <a:schemeClr val="accent3"/>
                </a:solidFill>
              </a:defRPr>
            </a:lvl1pPr>
          </a:lstStyle>
          <a:p>
            <a:r>
              <a:rPr lang="en-US" smtClean="0"/>
              <a:t>Click to edit Master title style</a:t>
            </a:r>
            <a:endParaRPr lang="en-US" dirty="0"/>
          </a:p>
        </p:txBody>
      </p:sp>
      <p:sp>
        <p:nvSpPr>
          <p:cNvPr id="17" name="Text Placeholder 5"/>
          <p:cNvSpPr>
            <a:spLocks noGrp="1"/>
          </p:cNvSpPr>
          <p:nvPr>
            <p:ph type="body" sz="quarter" idx="11"/>
          </p:nvPr>
        </p:nvSpPr>
        <p:spPr>
          <a:xfrm>
            <a:off x="4953000" y="2034550"/>
            <a:ext cx="35814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9" name="Text Placeholder 5"/>
          <p:cNvSpPr>
            <a:spLocks noGrp="1"/>
          </p:cNvSpPr>
          <p:nvPr>
            <p:ph type="body" sz="quarter" idx="12"/>
          </p:nvPr>
        </p:nvSpPr>
        <p:spPr>
          <a:xfrm>
            <a:off x="4939030" y="793393"/>
            <a:ext cx="3581400" cy="769441"/>
          </a:xfrm>
        </p:spPr>
        <p:txBody>
          <a:bodyPr/>
          <a:lstStyle>
            <a:lvl1pPr marL="0" indent="0">
              <a:lnSpc>
                <a:spcPts val="3000"/>
              </a:lnSpc>
              <a:spcBef>
                <a:spcPts val="1800"/>
              </a:spcBef>
              <a:buFont typeface="Arial" panose="020B0604020202020204" pitchFamily="34" charset="0"/>
              <a:buNone/>
              <a:defRPr sz="2800" baseline="0">
                <a:solidFill>
                  <a:schemeClr val="accent3"/>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0" name="Text Placeholder 5"/>
          <p:cNvSpPr>
            <a:spLocks noGrp="1"/>
          </p:cNvSpPr>
          <p:nvPr>
            <p:ph type="body" sz="quarter" idx="13"/>
          </p:nvPr>
        </p:nvSpPr>
        <p:spPr>
          <a:xfrm>
            <a:off x="609600" y="2034550"/>
            <a:ext cx="37338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78653846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Image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88202B20-DE8F-40A5-9125-7FAAFC8F70F0}"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4604"/>
            <a:ext cx="2739230" cy="769441"/>
          </a:xfrm>
        </p:spPr>
        <p:txBody>
          <a:bodyPr/>
          <a:lstStyle>
            <a:lvl1pPr>
              <a:lnSpc>
                <a:spcPts val="3000"/>
              </a:lnSpc>
              <a:defRPr sz="2800" baseline="0">
                <a:solidFill>
                  <a:schemeClr val="accent3"/>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136397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hart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5790955E-7CE1-4D14-A98B-C4600C3C5597}"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804506"/>
            <a:ext cx="273923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Chart Placeholder 3"/>
          <p:cNvSpPr>
            <a:spLocks noGrp="1"/>
          </p:cNvSpPr>
          <p:nvPr>
            <p:ph type="chart" sz="quarter" idx="11"/>
          </p:nvPr>
        </p:nvSpPr>
        <p:spPr>
          <a:xfrm>
            <a:off x="3332165" y="802176"/>
            <a:ext cx="5202237" cy="307777"/>
          </a:xfrm>
        </p:spPr>
        <p:txBody>
          <a:bodyPr rtlCol="0"/>
          <a:lstStyle/>
          <a:p>
            <a:pPr lvl="0"/>
            <a:r>
              <a:rPr lang="en-US" noProof="0" smtClean="0"/>
              <a:t>Click icon to add chart</a:t>
            </a:r>
            <a:endParaRPr lang="en-US" noProof="0" dirty="0"/>
          </a:p>
        </p:txBody>
      </p:sp>
    </p:spTree>
    <p:extLst>
      <p:ext uri="{BB962C8B-B14F-4D97-AF65-F5344CB8AC3E}">
        <p14:creationId xmlns:p14="http://schemas.microsoft.com/office/powerpoint/2010/main" val="1696512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able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E13A6064-B612-4793-8868-4E49B88BB2C0}"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0830"/>
            <a:ext cx="396240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Table Placeholder 18"/>
          <p:cNvSpPr>
            <a:spLocks noGrp="1"/>
          </p:cNvSpPr>
          <p:nvPr>
            <p:ph type="tbl" sz="quarter" idx="11"/>
          </p:nvPr>
        </p:nvSpPr>
        <p:spPr>
          <a:xfrm>
            <a:off x="609600" y="1736457"/>
            <a:ext cx="7924800" cy="307777"/>
          </a:xfrm>
        </p:spPr>
        <p:txBody>
          <a:bodyPr rtlCol="0"/>
          <a:lstStyle>
            <a:lvl1pPr>
              <a:defRPr baseline="0">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200131440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3C52D4CC-EF17-471B-85C1-30726ACD9949}"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6" name="Text Placeholder 5"/>
          <p:cNvSpPr>
            <a:spLocks noGrp="1"/>
          </p:cNvSpPr>
          <p:nvPr>
            <p:ph type="body" sz="quarter" idx="12"/>
          </p:nvPr>
        </p:nvSpPr>
        <p:spPr>
          <a:xfrm>
            <a:off x="594140"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3"/>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7" name="Text Placeholder 3"/>
          <p:cNvSpPr>
            <a:spLocks noGrp="1"/>
          </p:cNvSpPr>
          <p:nvPr>
            <p:ph type="body" sz="quarter" idx="13"/>
          </p:nvPr>
        </p:nvSpPr>
        <p:spPr>
          <a:xfrm>
            <a:off x="606044"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5"/>
          <p:cNvSpPr>
            <a:spLocks noGrp="1"/>
          </p:cNvSpPr>
          <p:nvPr>
            <p:ph type="body" sz="quarter" idx="14"/>
          </p:nvPr>
        </p:nvSpPr>
        <p:spPr>
          <a:xfrm>
            <a:off x="3334657"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3"/>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4" name="Text Placeholder 3"/>
          <p:cNvSpPr>
            <a:spLocks noGrp="1"/>
          </p:cNvSpPr>
          <p:nvPr>
            <p:ph type="body" sz="quarter" idx="15"/>
          </p:nvPr>
        </p:nvSpPr>
        <p:spPr>
          <a:xfrm>
            <a:off x="3334656"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5"/>
          <p:cNvSpPr>
            <a:spLocks noGrp="1"/>
          </p:cNvSpPr>
          <p:nvPr>
            <p:ph type="body" sz="quarter" idx="16"/>
          </p:nvPr>
        </p:nvSpPr>
        <p:spPr>
          <a:xfrm>
            <a:off x="6036127"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3"/>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6" name="Text Placeholder 3"/>
          <p:cNvSpPr>
            <a:spLocks noGrp="1"/>
          </p:cNvSpPr>
          <p:nvPr>
            <p:ph type="body" sz="quarter" idx="17"/>
          </p:nvPr>
        </p:nvSpPr>
        <p:spPr>
          <a:xfrm>
            <a:off x="6036126"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75200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2E0E6D3E-CB7D-437D-9466-E91CF25E9072}"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3" name="Title 1"/>
          <p:cNvSpPr>
            <a:spLocks noGrp="1"/>
          </p:cNvSpPr>
          <p:nvPr>
            <p:ph type="title"/>
          </p:nvPr>
        </p:nvSpPr>
        <p:spPr>
          <a:xfrm>
            <a:off x="594090" y="787809"/>
            <a:ext cx="5437921" cy="1077218"/>
          </a:xfrm>
        </p:spPr>
        <p:txBody>
          <a:bodyPr/>
          <a:lstStyle>
            <a:lvl1pPr>
              <a:lnSpc>
                <a:spcPts val="4200"/>
              </a:lnSpc>
              <a:defRPr sz="4000" baseline="0">
                <a:solidFill>
                  <a:schemeClr val="accent3"/>
                </a:solidFill>
              </a:defRPr>
            </a:lvl1pPr>
          </a:lstStyle>
          <a:p>
            <a:r>
              <a:rPr lang="en-US" smtClean="0"/>
              <a:t>Click to edit Master title style</a:t>
            </a:r>
            <a:endParaRPr lang="en-US" dirty="0"/>
          </a:p>
        </p:txBody>
      </p:sp>
      <p:sp>
        <p:nvSpPr>
          <p:cNvPr id="20" name="Text Placeholder 10"/>
          <p:cNvSpPr>
            <a:spLocks noGrp="1"/>
          </p:cNvSpPr>
          <p:nvPr>
            <p:ph type="body" sz="quarter" idx="10"/>
          </p:nvPr>
        </p:nvSpPr>
        <p:spPr>
          <a:xfrm>
            <a:off x="607522" y="2055667"/>
            <a:ext cx="1361267" cy="1398332"/>
          </a:xfrm>
        </p:spPr>
        <p:txBody>
          <a:bodyPr/>
          <a:lstStyle>
            <a:lvl1pPr marL="0" indent="0">
              <a:spcBef>
                <a:spcPts val="0"/>
              </a:spcBef>
              <a:spcAft>
                <a:spcPts val="200"/>
              </a:spcAft>
              <a:buFontTx/>
              <a:buNone/>
              <a:defRPr sz="1200" baseline="0">
                <a:solidFill>
                  <a:srgbClr val="9E9494"/>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10"/>
          <p:cNvSpPr>
            <a:spLocks noGrp="1"/>
          </p:cNvSpPr>
          <p:nvPr>
            <p:ph type="body" sz="quarter" idx="11"/>
          </p:nvPr>
        </p:nvSpPr>
        <p:spPr>
          <a:xfrm>
            <a:off x="2203147" y="2055667"/>
            <a:ext cx="1361267" cy="1398332"/>
          </a:xfrm>
        </p:spPr>
        <p:txBody>
          <a:bodyPr/>
          <a:lstStyle>
            <a:lvl1pPr marL="0" indent="0">
              <a:spcBef>
                <a:spcPts val="0"/>
              </a:spcBef>
              <a:spcAft>
                <a:spcPts val="200"/>
              </a:spcAft>
              <a:buFontTx/>
              <a:buNone/>
              <a:defRPr sz="1200" baseline="0">
                <a:solidFill>
                  <a:srgbClr val="9E9494"/>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10"/>
          <p:cNvSpPr>
            <a:spLocks noGrp="1"/>
          </p:cNvSpPr>
          <p:nvPr>
            <p:ph type="body" sz="quarter" idx="12"/>
          </p:nvPr>
        </p:nvSpPr>
        <p:spPr>
          <a:xfrm>
            <a:off x="3817851" y="2055667"/>
            <a:ext cx="1361267" cy="1398332"/>
          </a:xfrm>
        </p:spPr>
        <p:txBody>
          <a:bodyPr/>
          <a:lstStyle>
            <a:lvl1pPr marL="0" indent="0">
              <a:spcBef>
                <a:spcPts val="0"/>
              </a:spcBef>
              <a:spcAft>
                <a:spcPts val="200"/>
              </a:spcAft>
              <a:buFontTx/>
              <a:buNone/>
              <a:defRPr sz="1200" baseline="0">
                <a:solidFill>
                  <a:srgbClr val="9E9494"/>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10"/>
          <p:cNvSpPr>
            <a:spLocks noGrp="1"/>
          </p:cNvSpPr>
          <p:nvPr>
            <p:ph type="body" sz="quarter" idx="13"/>
          </p:nvPr>
        </p:nvSpPr>
        <p:spPr>
          <a:xfrm>
            <a:off x="5413490" y="2055667"/>
            <a:ext cx="1361267" cy="1398332"/>
          </a:xfrm>
        </p:spPr>
        <p:txBody>
          <a:bodyPr/>
          <a:lstStyle>
            <a:lvl1pPr marL="0" indent="0">
              <a:spcBef>
                <a:spcPts val="0"/>
              </a:spcBef>
              <a:spcAft>
                <a:spcPts val="200"/>
              </a:spcAft>
              <a:buFontTx/>
              <a:buNone/>
              <a:defRPr sz="1200" baseline="0">
                <a:solidFill>
                  <a:srgbClr val="9E9494"/>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10"/>
          <p:cNvSpPr>
            <a:spLocks noGrp="1"/>
          </p:cNvSpPr>
          <p:nvPr>
            <p:ph type="body" sz="quarter" idx="14"/>
          </p:nvPr>
        </p:nvSpPr>
        <p:spPr>
          <a:xfrm>
            <a:off x="7018654" y="2055667"/>
            <a:ext cx="1361267" cy="1398332"/>
          </a:xfrm>
        </p:spPr>
        <p:txBody>
          <a:bodyPr/>
          <a:lstStyle>
            <a:lvl1pPr marL="0" indent="0">
              <a:spcBef>
                <a:spcPts val="0"/>
              </a:spcBef>
              <a:spcAft>
                <a:spcPts val="200"/>
              </a:spcAft>
              <a:buFontTx/>
              <a:buNone/>
              <a:defRPr sz="1200" baseline="0">
                <a:solidFill>
                  <a:srgbClr val="9E9494"/>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86874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0 pt Title and Content">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060D8A23-B95B-4020-A74D-29393B118193}"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3217" y="785815"/>
            <a:ext cx="3962400" cy="1077218"/>
          </a:xfrm>
        </p:spPr>
        <p:txBody>
          <a:bodyPr/>
          <a:lstStyle>
            <a:lvl1pPr algn="l" defTabSz="914400" rtl="0" eaLnBrk="1" latinLnBrk="0" hangingPunct="1">
              <a:lnSpc>
                <a:spcPts val="4200"/>
              </a:lnSpc>
              <a:spcBef>
                <a:spcPct val="0"/>
              </a:spcBef>
              <a:buNone/>
              <a:defRPr lang="en-US" sz="4000" kern="1200" baseline="0" dirty="0">
                <a:solidFill>
                  <a:schemeClr val="accent3"/>
                </a:solidFill>
                <a:latin typeface="+mj-lt"/>
                <a:ea typeface="+mj-ea"/>
                <a:cs typeface="+mj-cs"/>
              </a:defRPr>
            </a:lvl1pPr>
          </a:lstStyle>
          <a:p>
            <a:r>
              <a:rPr lang="en-US" smtClean="0"/>
              <a:t>Click to edit Master title style</a:t>
            </a:r>
            <a:endParaRPr lang="en-US" dirty="0"/>
          </a:p>
        </p:txBody>
      </p:sp>
      <p:sp>
        <p:nvSpPr>
          <p:cNvPr id="9" name="Content Placeholder 2"/>
          <p:cNvSpPr>
            <a:spLocks noGrp="1"/>
          </p:cNvSpPr>
          <p:nvPr>
            <p:ph idx="1"/>
          </p:nvPr>
        </p:nvSpPr>
        <p:spPr>
          <a:xfrm>
            <a:off x="4958840" y="797002"/>
            <a:ext cx="3657600" cy="1452705"/>
          </a:xfrm>
        </p:spPr>
        <p:txBody>
          <a:bodyPr/>
          <a:lstStyle>
            <a:lvl1pPr marL="228600" indent="-228600">
              <a:spcBef>
                <a:spcPts val="1800"/>
              </a:spcBef>
              <a:defRPr sz="20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8080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52D481FA-C793-4B78-8818-F80C6873B3D4}" type="slidenum">
              <a:rPr lang="en-US" sz="600">
                <a:solidFill>
                  <a:srgbClr val="5A5A5A"/>
                </a:solidFill>
              </a:rPr>
              <a:pPr/>
              <a:t>‹#›</a:t>
            </a:fld>
            <a:endParaRPr lang="en-US" sz="600">
              <a:solidFill>
                <a:srgbClr val="5A5A5A"/>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 2015 IBM Corporation</a:t>
            </a:r>
          </a:p>
        </p:txBody>
      </p:sp>
      <p:sp>
        <p:nvSpPr>
          <p:cNvPr id="2" name="Title 1"/>
          <p:cNvSpPr>
            <a:spLocks noGrp="1"/>
          </p:cNvSpPr>
          <p:nvPr>
            <p:ph type="title"/>
          </p:nvPr>
        </p:nvSpPr>
        <p:spPr>
          <a:xfrm>
            <a:off x="592933" y="792236"/>
            <a:ext cx="273923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3719087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346B58C0-A632-4A3A-85A6-6B40350371B3}" type="slidenum">
              <a:rPr lang="en-US" sz="600">
                <a:solidFill>
                  <a:srgbClr val="FFFFFF"/>
                </a:solidFill>
              </a:rPr>
              <a:pPr/>
              <a:t>‹#›</a:t>
            </a:fld>
            <a:endParaRPr lang="en-US" sz="600">
              <a:solidFill>
                <a:srgbClr val="FFFFFF"/>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Title 1"/>
          <p:cNvSpPr>
            <a:spLocks noGrp="1"/>
          </p:cNvSpPr>
          <p:nvPr>
            <p:ph type="title"/>
          </p:nvPr>
        </p:nvSpPr>
        <p:spPr>
          <a:xfrm>
            <a:off x="593217" y="792733"/>
            <a:ext cx="3962400" cy="1077218"/>
          </a:xfrm>
        </p:spPr>
        <p:txBody>
          <a:bodyPr/>
          <a:lstStyle>
            <a:lvl1pPr>
              <a:lnSpc>
                <a:spcPts val="4200"/>
              </a:lnSpc>
              <a:defRPr sz="4000"/>
            </a:lvl1pPr>
          </a:lstStyle>
          <a:p>
            <a:r>
              <a:rPr lang="en-US" smtClean="0"/>
              <a:t>Click to edit Master title style</a:t>
            </a:r>
            <a:endParaRPr lang="en-US" dirty="0"/>
          </a:p>
        </p:txBody>
      </p:sp>
      <p:sp>
        <p:nvSpPr>
          <p:cNvPr id="9" name="Content Placeholder 2"/>
          <p:cNvSpPr>
            <a:spLocks noGrp="1"/>
          </p:cNvSpPr>
          <p:nvPr>
            <p:ph idx="1"/>
          </p:nvPr>
        </p:nvSpPr>
        <p:spPr>
          <a:xfrm>
            <a:off x="4958840" y="798859"/>
            <a:ext cx="3657600" cy="1443472"/>
          </a:xfrm>
        </p:spPr>
        <p:txBody>
          <a:bodyPr/>
          <a:lstStyle>
            <a:lvl1pPr marL="228600" indent="-228600">
              <a:spcBef>
                <a:spcPts val="1800"/>
              </a:spcBef>
              <a:defRPr sz="2000"/>
            </a:lvl1pPr>
            <a:lvl2pPr marL="233363" indent="-233363">
              <a:spcBef>
                <a:spcPts val="600"/>
              </a:spcBef>
              <a:buFont typeface="Arial" panose="020B0604020202020204" pitchFamily="34" charset="0"/>
              <a:buChar cha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506380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Large Type-Bright">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AD017825-D125-4E1C-9D94-A62B497C1AF2}"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7" name="Title 1"/>
          <p:cNvSpPr>
            <a:spLocks noGrp="1"/>
          </p:cNvSpPr>
          <p:nvPr>
            <p:ph type="title"/>
          </p:nvPr>
        </p:nvSpPr>
        <p:spPr>
          <a:xfrm>
            <a:off x="593218" y="787805"/>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3"/>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91116873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Large Type-Dark">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4299EC70-D469-4033-A9EC-FDA524642679}" type="slidenum">
              <a:rPr lang="en-US" sz="600">
                <a:solidFill>
                  <a:srgbClr val="FFFFFF"/>
                </a:solidFill>
              </a:rPr>
              <a:pPr/>
              <a:t>‹#›</a:t>
            </a:fld>
            <a:endParaRPr lang="en-US" sz="600">
              <a:solidFill>
                <a:srgbClr val="FFFFFF"/>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Title 1"/>
          <p:cNvSpPr>
            <a:spLocks noGrp="1"/>
          </p:cNvSpPr>
          <p:nvPr>
            <p:ph type="title"/>
          </p:nvPr>
        </p:nvSpPr>
        <p:spPr>
          <a:xfrm>
            <a:off x="593218" y="781216"/>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6"/>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197087386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Graphic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0F8A0340-9EB7-4877-9153-C142CCAC9CFA}"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7" name="Title 1"/>
          <p:cNvSpPr>
            <a:spLocks noGrp="1"/>
          </p:cNvSpPr>
          <p:nvPr>
            <p:ph type="title"/>
          </p:nvPr>
        </p:nvSpPr>
        <p:spPr>
          <a:xfrm>
            <a:off x="592933" y="785518"/>
            <a:ext cx="3962400" cy="769441"/>
          </a:xfrm>
        </p:spPr>
        <p:txBody>
          <a:bodyPr/>
          <a:lstStyle>
            <a:lvl1pPr>
              <a:lnSpc>
                <a:spcPts val="3000"/>
              </a:lnSpc>
              <a:defRPr sz="2800" baseline="0">
                <a:solidFill>
                  <a:schemeClr val="accent3"/>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47492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slide">
    <p:bg>
      <p:bgPr>
        <a:solidFill>
          <a:srgbClr val="FFFFFF"/>
        </a:solid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FD456032-2A34-495A-A714-729E8CAB9131}" type="slidenum">
              <a:rPr lang="en-US" sz="600">
                <a:solidFill>
                  <a:schemeClr val="bg1"/>
                </a:solidFill>
              </a:rPr>
              <a:pPr/>
              <a:t>‹#›</a:t>
            </a:fld>
            <a:endParaRPr lang="en-US" sz="600">
              <a:solidFill>
                <a:schemeClr val="bg1"/>
              </a:solidFill>
            </a:endParaRPr>
          </a:p>
        </p:txBody>
      </p:sp>
      <p:sp>
        <p:nvSpPr>
          <p:cNvPr id="6"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7"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2" name="Title 1"/>
          <p:cNvSpPr>
            <a:spLocks noGrp="1"/>
          </p:cNvSpPr>
          <p:nvPr>
            <p:ph type="title"/>
          </p:nvPr>
        </p:nvSpPr>
        <p:spPr>
          <a:xfrm>
            <a:off x="592933" y="794596"/>
            <a:ext cx="273923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4" name="Chart Placeholder 3"/>
          <p:cNvSpPr>
            <a:spLocks noGrp="1"/>
          </p:cNvSpPr>
          <p:nvPr>
            <p:ph type="chart" sz="quarter" idx="11"/>
          </p:nvPr>
        </p:nvSpPr>
        <p:spPr>
          <a:xfrm>
            <a:off x="3332165" y="792265"/>
            <a:ext cx="5202237" cy="307777"/>
          </a:xfrm>
        </p:spPr>
        <p:txBody>
          <a:bodyPr rtlCol="0"/>
          <a:lstStyle/>
          <a:p>
            <a:pPr lvl="0"/>
            <a:r>
              <a:rPr lang="en-US" noProof="0" smtClean="0"/>
              <a:t>Click icon to add chart</a:t>
            </a:r>
            <a:endParaRPr lang="en-US" noProof="0" dirty="0"/>
          </a:p>
        </p:txBody>
      </p:sp>
    </p:spTree>
    <p:extLst>
      <p:ext uri="{BB962C8B-B14F-4D97-AF65-F5344CB8AC3E}">
        <p14:creationId xmlns:p14="http://schemas.microsoft.com/office/powerpoint/2010/main" val="164504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948C8756-B4FA-40D0-8FA2-45CCF85EEAC5}" type="slidenum">
              <a:rPr lang="en-US" sz="600">
                <a:solidFill>
                  <a:srgbClr val="5A5A5A"/>
                </a:solidFill>
              </a:rPr>
              <a:pPr/>
              <a:t>‹#›</a:t>
            </a:fld>
            <a:endParaRPr lang="en-US" sz="600">
              <a:solidFill>
                <a:srgbClr val="5A5A5A"/>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 2015 IBM Corporation</a:t>
            </a:r>
          </a:p>
        </p:txBody>
      </p:sp>
      <p:sp>
        <p:nvSpPr>
          <p:cNvPr id="2" name="Title 1"/>
          <p:cNvSpPr>
            <a:spLocks noGrp="1"/>
          </p:cNvSpPr>
          <p:nvPr>
            <p:ph type="title"/>
          </p:nvPr>
        </p:nvSpPr>
        <p:spPr>
          <a:xfrm>
            <a:off x="592933" y="790822"/>
            <a:ext cx="396240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19" name="Table Placeholder 18"/>
          <p:cNvSpPr>
            <a:spLocks noGrp="1"/>
          </p:cNvSpPr>
          <p:nvPr>
            <p:ph type="tbl" sz="quarter" idx="11"/>
          </p:nvPr>
        </p:nvSpPr>
        <p:spPr>
          <a:xfrm>
            <a:off x="609600" y="1736449"/>
            <a:ext cx="7924800" cy="307777"/>
          </a:xfrm>
        </p:spPr>
        <p:txBody>
          <a:bodyPr rtlCol="0"/>
          <a:lstStyle>
            <a:lvl1pPr>
              <a:defRPr baseline="0">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407390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4F103AFF-9151-4629-A3F9-DD23C85DEDA6}" type="slidenum">
              <a:rPr lang="en-US" sz="600">
                <a:solidFill>
                  <a:srgbClr val="5A5A5A"/>
                </a:solidFill>
              </a:rPr>
              <a:pPr/>
              <a:t>‹#›</a:t>
            </a:fld>
            <a:endParaRPr lang="en-US" sz="600">
              <a:solidFill>
                <a:srgbClr val="5A5A5A"/>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 2015 IBM Corporation</a:t>
            </a:r>
          </a:p>
        </p:txBody>
      </p:sp>
      <p:sp>
        <p:nvSpPr>
          <p:cNvPr id="13" name="Text Placeholder 5"/>
          <p:cNvSpPr>
            <a:spLocks noGrp="1"/>
          </p:cNvSpPr>
          <p:nvPr>
            <p:ph type="body" sz="quarter" idx="12"/>
          </p:nvPr>
        </p:nvSpPr>
        <p:spPr>
          <a:xfrm>
            <a:off x="594140" y="7878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4" name="Text Placeholder 3"/>
          <p:cNvSpPr>
            <a:spLocks noGrp="1"/>
          </p:cNvSpPr>
          <p:nvPr>
            <p:ph type="body" sz="quarter" idx="13"/>
          </p:nvPr>
        </p:nvSpPr>
        <p:spPr>
          <a:xfrm>
            <a:off x="606044" y="2016053"/>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5"/>
          <p:cNvSpPr>
            <a:spLocks noGrp="1"/>
          </p:cNvSpPr>
          <p:nvPr>
            <p:ph type="body" sz="quarter" idx="14"/>
          </p:nvPr>
        </p:nvSpPr>
        <p:spPr>
          <a:xfrm>
            <a:off x="3334657" y="7878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9" name="Text Placeholder 3"/>
          <p:cNvSpPr>
            <a:spLocks noGrp="1"/>
          </p:cNvSpPr>
          <p:nvPr>
            <p:ph type="body" sz="quarter" idx="15"/>
          </p:nvPr>
        </p:nvSpPr>
        <p:spPr>
          <a:xfrm>
            <a:off x="3334656" y="2016053"/>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5"/>
          <p:cNvSpPr>
            <a:spLocks noGrp="1"/>
          </p:cNvSpPr>
          <p:nvPr>
            <p:ph type="body" sz="quarter" idx="16"/>
          </p:nvPr>
        </p:nvSpPr>
        <p:spPr>
          <a:xfrm>
            <a:off x="6036127" y="7878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1" name="Text Placeholder 3"/>
          <p:cNvSpPr>
            <a:spLocks noGrp="1"/>
          </p:cNvSpPr>
          <p:nvPr>
            <p:ph type="body" sz="quarter" idx="17"/>
          </p:nvPr>
        </p:nvSpPr>
        <p:spPr>
          <a:xfrm>
            <a:off x="6036126" y="2016053"/>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3640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2F7D51A8-E72C-4274-8D34-0406EA384A34}" type="slidenum">
              <a:rPr lang="en-US" sz="600">
                <a:solidFill>
                  <a:srgbClr val="5A5A5A"/>
                </a:solidFill>
              </a:rPr>
              <a:pPr/>
              <a:t>‹#›</a:t>
            </a:fld>
            <a:endParaRPr lang="en-US" sz="600">
              <a:solidFill>
                <a:srgbClr val="5A5A5A"/>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 2015 IBM Corporation</a:t>
            </a:r>
          </a:p>
        </p:txBody>
      </p:sp>
      <p:sp>
        <p:nvSpPr>
          <p:cNvPr id="2" name="Title 1"/>
          <p:cNvSpPr>
            <a:spLocks noGrp="1"/>
          </p:cNvSpPr>
          <p:nvPr>
            <p:ph type="title"/>
          </p:nvPr>
        </p:nvSpPr>
        <p:spPr>
          <a:xfrm>
            <a:off x="586651" y="768005"/>
            <a:ext cx="5437921" cy="1077218"/>
          </a:xfrm>
        </p:spPr>
        <p:txBody>
          <a:bodyPr/>
          <a:lstStyle>
            <a:lvl1pPr>
              <a:lnSpc>
                <a:spcPts val="4200"/>
              </a:lnSpc>
              <a:defRPr sz="4000" baseline="0">
                <a:solidFill>
                  <a:schemeClr val="accent5"/>
                </a:solidFill>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600083" y="2035861"/>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0"/>
          <p:cNvSpPr>
            <a:spLocks noGrp="1"/>
          </p:cNvSpPr>
          <p:nvPr>
            <p:ph type="body" sz="quarter" idx="11"/>
          </p:nvPr>
        </p:nvSpPr>
        <p:spPr>
          <a:xfrm>
            <a:off x="2195715" y="2035861"/>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0"/>
          <p:cNvSpPr>
            <a:spLocks noGrp="1"/>
          </p:cNvSpPr>
          <p:nvPr>
            <p:ph type="body" sz="quarter" idx="12"/>
          </p:nvPr>
        </p:nvSpPr>
        <p:spPr>
          <a:xfrm>
            <a:off x="3810412" y="2035861"/>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0"/>
          <p:cNvSpPr>
            <a:spLocks noGrp="1"/>
          </p:cNvSpPr>
          <p:nvPr>
            <p:ph type="body" sz="quarter" idx="13"/>
          </p:nvPr>
        </p:nvSpPr>
        <p:spPr>
          <a:xfrm>
            <a:off x="5406051" y="2035861"/>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0"/>
          <p:cNvSpPr>
            <a:spLocks noGrp="1"/>
          </p:cNvSpPr>
          <p:nvPr>
            <p:ph type="body" sz="quarter" idx="14"/>
          </p:nvPr>
        </p:nvSpPr>
        <p:spPr>
          <a:xfrm>
            <a:off x="7011211" y="2035861"/>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896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0 pt Title and Content">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1DC87E51-D093-45BF-8781-FF3C824F56B0}" type="slidenum">
              <a:rPr lang="en-US" sz="600">
                <a:solidFill>
                  <a:srgbClr val="5A5A5A"/>
                </a:solidFill>
              </a:rPr>
              <a:pPr/>
              <a:t>‹#›</a:t>
            </a:fld>
            <a:endParaRPr lang="en-US" sz="600">
              <a:solidFill>
                <a:srgbClr val="5A5A5A"/>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 2015 IBM Corporation</a:t>
            </a:r>
          </a:p>
        </p:txBody>
      </p:sp>
      <p:sp>
        <p:nvSpPr>
          <p:cNvPr id="2" name="Title 1"/>
          <p:cNvSpPr>
            <a:spLocks noGrp="1"/>
          </p:cNvSpPr>
          <p:nvPr>
            <p:ph type="title"/>
          </p:nvPr>
        </p:nvSpPr>
        <p:spPr>
          <a:xfrm>
            <a:off x="593217" y="785815"/>
            <a:ext cx="3962400" cy="1077218"/>
          </a:xfrm>
        </p:spPr>
        <p:txBody>
          <a:bodyPr/>
          <a:lstStyle>
            <a:lvl1pPr algn="l" defTabSz="914400" rtl="0" eaLnBrk="1" latinLnBrk="0" hangingPunct="1">
              <a:lnSpc>
                <a:spcPts val="4200"/>
              </a:lnSpc>
              <a:spcBef>
                <a:spcPct val="0"/>
              </a:spcBef>
              <a:buNone/>
              <a:defRPr lang="en-US" sz="4000" kern="1200" baseline="0" dirty="0">
                <a:solidFill>
                  <a:schemeClr val="accent5"/>
                </a:solidFill>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958840" y="796994"/>
            <a:ext cx="3657600" cy="1452705"/>
          </a:xfrm>
        </p:spPr>
        <p:txBody>
          <a:bodyPr/>
          <a:lstStyle>
            <a:lvl1pPr marL="228600" indent="-228600">
              <a:spcBef>
                <a:spcPts val="1800"/>
              </a:spcBef>
              <a:defRPr sz="20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9185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3C8E774A-9E7A-478C-8098-0CFEF97FC446}" type="slidenum">
              <a:rPr lang="en-US" sz="600">
                <a:solidFill>
                  <a:srgbClr val="FFFFFF"/>
                </a:solidFill>
              </a:rPr>
              <a:pPr/>
              <a:t>‹#›</a:t>
            </a:fld>
            <a:endParaRPr lang="en-US" sz="600">
              <a:solidFill>
                <a:srgbClr val="FFFFFF"/>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2" name="Title 1"/>
          <p:cNvSpPr>
            <a:spLocks noGrp="1"/>
          </p:cNvSpPr>
          <p:nvPr>
            <p:ph type="title"/>
          </p:nvPr>
        </p:nvSpPr>
        <p:spPr>
          <a:xfrm>
            <a:off x="593217" y="792733"/>
            <a:ext cx="3962400" cy="1077218"/>
          </a:xfrm>
        </p:spPr>
        <p:txBody>
          <a:bodyPr/>
          <a:lstStyle>
            <a:lvl1pPr>
              <a:lnSpc>
                <a:spcPts val="42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4958840" y="798859"/>
            <a:ext cx="3657600" cy="1443472"/>
          </a:xfrm>
        </p:spPr>
        <p:txBody>
          <a:bodyPr/>
          <a:lstStyle>
            <a:lvl1pPr marL="228600" indent="-228600">
              <a:spcBef>
                <a:spcPts val="1800"/>
              </a:spcBef>
              <a:defRPr sz="2000"/>
            </a:lvl1pPr>
            <a:lvl2pPr marL="233363" indent="-233363">
              <a:spcBef>
                <a:spcPts val="600"/>
              </a:spcBef>
              <a:buFont typeface="Arial" panose="020B0604020202020204" pitchFamily="34" charset="0"/>
              <a:buChar cha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5024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rge Type-Bright">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500EA1C2-0C3D-4B5B-A67A-D7068D3ECFAD}"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2" name="Title 1"/>
          <p:cNvSpPr>
            <a:spLocks noGrp="1"/>
          </p:cNvSpPr>
          <p:nvPr>
            <p:ph type="title"/>
          </p:nvPr>
        </p:nvSpPr>
        <p:spPr>
          <a:xfrm>
            <a:off x="593218" y="787805"/>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5"/>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41516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2E1A758-0DEA-4694-A676-F7E06ACADF9D}" type="datetimeFigureOut">
              <a:rPr lang="en-US"/>
              <a:pPr>
                <a:defRPr/>
              </a:pPr>
              <a:t>7/25/2016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BC54E50-D3C9-4EAB-8E5D-99502C126EE8}" type="slidenum">
              <a:rPr lang="en-US"/>
              <a:pPr>
                <a:defRPr/>
              </a:pPr>
              <a:t>‹#›</a:t>
            </a:fld>
            <a:endParaRPr lang="en-US"/>
          </a:p>
        </p:txBody>
      </p:sp>
    </p:spTree>
    <p:extLst>
      <p:ext uri="{BB962C8B-B14F-4D97-AF65-F5344CB8AC3E}">
        <p14:creationId xmlns:p14="http://schemas.microsoft.com/office/powerpoint/2010/main" val="13557921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Type-Dark">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3EA516BE-DC8B-4C53-94A8-22A5C960041B}" type="slidenum">
              <a:rPr lang="en-US" sz="600">
                <a:solidFill>
                  <a:srgbClr val="FFFFFF"/>
                </a:solidFill>
              </a:rPr>
              <a:pPr/>
              <a:t>‹#›</a:t>
            </a:fld>
            <a:endParaRPr lang="en-US" sz="600">
              <a:solidFill>
                <a:srgbClr val="FFFFFF"/>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2" name="Title 1"/>
          <p:cNvSpPr>
            <a:spLocks noGrp="1"/>
          </p:cNvSpPr>
          <p:nvPr>
            <p:ph type="title"/>
          </p:nvPr>
        </p:nvSpPr>
        <p:spPr>
          <a:xfrm>
            <a:off x="593218" y="781216"/>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5"/>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45443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6494C56A-9D3E-4E35-8A38-7CFA6AC8B931}" type="slidenum">
              <a:rPr lang="en-US" sz="600">
                <a:solidFill>
                  <a:srgbClr val="5A5A5A"/>
                </a:solidFill>
              </a:rPr>
              <a:pPr/>
              <a:t>‹#›</a:t>
            </a:fld>
            <a:endParaRPr lang="en-US" sz="600">
              <a:solidFill>
                <a:srgbClr val="5A5A5A"/>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5A5A5A"/>
                </a:solidFill>
              </a:rPr>
              <a:t>© 2015 IBM Corporation</a:t>
            </a:r>
          </a:p>
        </p:txBody>
      </p:sp>
      <p:sp>
        <p:nvSpPr>
          <p:cNvPr id="2" name="Title 1"/>
          <p:cNvSpPr>
            <a:spLocks noGrp="1"/>
          </p:cNvSpPr>
          <p:nvPr>
            <p:ph type="title"/>
          </p:nvPr>
        </p:nvSpPr>
        <p:spPr>
          <a:xfrm>
            <a:off x="592933" y="795413"/>
            <a:ext cx="396240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4101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3"/>
        </a:soli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4406900" y="0"/>
            <a:ext cx="4454525" cy="6858000"/>
          </a:xfrm>
          <a:custGeom>
            <a:avLst/>
            <a:gdLst>
              <a:gd name="T0" fmla="*/ 3743 w 5612"/>
              <a:gd name="T1" fmla="*/ 0 h 6480"/>
              <a:gd name="T2" fmla="*/ 3915 w 5612"/>
              <a:gd name="T3" fmla="*/ 106 h 6480"/>
              <a:gd name="T4" fmla="*/ 4082 w 5612"/>
              <a:gd name="T5" fmla="*/ 222 h 6480"/>
              <a:gd name="T6" fmla="*/ 4243 w 5612"/>
              <a:gd name="T7" fmla="*/ 348 h 6480"/>
              <a:gd name="T8" fmla="*/ 4397 w 5612"/>
              <a:gd name="T9" fmla="*/ 479 h 6480"/>
              <a:gd name="T10" fmla="*/ 4542 w 5612"/>
              <a:gd name="T11" fmla="*/ 621 h 6480"/>
              <a:gd name="T12" fmla="*/ 4679 w 5612"/>
              <a:gd name="T13" fmla="*/ 770 h 6480"/>
              <a:gd name="T14" fmla="*/ 4811 w 5612"/>
              <a:gd name="T15" fmla="*/ 925 h 6480"/>
              <a:gd name="T16" fmla="*/ 4931 w 5612"/>
              <a:gd name="T17" fmla="*/ 1088 h 6480"/>
              <a:gd name="T18" fmla="*/ 5045 w 5612"/>
              <a:gd name="T19" fmla="*/ 1257 h 6480"/>
              <a:gd name="T20" fmla="*/ 5147 w 5612"/>
              <a:gd name="T21" fmla="*/ 1431 h 6480"/>
              <a:gd name="T22" fmla="*/ 5241 w 5612"/>
              <a:gd name="T23" fmla="*/ 1614 h 6480"/>
              <a:gd name="T24" fmla="*/ 5325 w 5612"/>
              <a:gd name="T25" fmla="*/ 1801 h 6480"/>
              <a:gd name="T26" fmla="*/ 5400 w 5612"/>
              <a:gd name="T27" fmla="*/ 1993 h 6480"/>
              <a:gd name="T28" fmla="*/ 5463 w 5612"/>
              <a:gd name="T29" fmla="*/ 2191 h 6480"/>
              <a:gd name="T30" fmla="*/ 5516 w 5612"/>
              <a:gd name="T31" fmla="*/ 2392 h 6480"/>
              <a:gd name="T32" fmla="*/ 5557 w 5612"/>
              <a:gd name="T33" fmla="*/ 2600 h 6480"/>
              <a:gd name="T34" fmla="*/ 5589 w 5612"/>
              <a:gd name="T35" fmla="*/ 2810 h 6480"/>
              <a:gd name="T36" fmla="*/ 5606 w 5612"/>
              <a:gd name="T37" fmla="*/ 3022 h 6480"/>
              <a:gd name="T38" fmla="*/ 5612 w 5612"/>
              <a:gd name="T39" fmla="*/ 3240 h 6480"/>
              <a:gd name="T40" fmla="*/ 5606 w 5612"/>
              <a:gd name="T41" fmla="*/ 3458 h 6480"/>
              <a:gd name="T42" fmla="*/ 5589 w 5612"/>
              <a:gd name="T43" fmla="*/ 3670 h 6480"/>
              <a:gd name="T44" fmla="*/ 5557 w 5612"/>
              <a:gd name="T45" fmla="*/ 3880 h 6480"/>
              <a:gd name="T46" fmla="*/ 5516 w 5612"/>
              <a:gd name="T47" fmla="*/ 4086 h 6480"/>
              <a:gd name="T48" fmla="*/ 5463 w 5612"/>
              <a:gd name="T49" fmla="*/ 4289 h 6480"/>
              <a:gd name="T50" fmla="*/ 5400 w 5612"/>
              <a:gd name="T51" fmla="*/ 4487 h 6480"/>
              <a:gd name="T52" fmla="*/ 5325 w 5612"/>
              <a:gd name="T53" fmla="*/ 4679 h 6480"/>
              <a:gd name="T54" fmla="*/ 5241 w 5612"/>
              <a:gd name="T55" fmla="*/ 4866 h 6480"/>
              <a:gd name="T56" fmla="*/ 5149 w 5612"/>
              <a:gd name="T57" fmla="*/ 5047 h 6480"/>
              <a:gd name="T58" fmla="*/ 5045 w 5612"/>
              <a:gd name="T59" fmla="*/ 5223 h 6480"/>
              <a:gd name="T60" fmla="*/ 4933 w 5612"/>
              <a:gd name="T61" fmla="*/ 5392 h 6480"/>
              <a:gd name="T62" fmla="*/ 4811 w 5612"/>
              <a:gd name="T63" fmla="*/ 5555 h 6480"/>
              <a:gd name="T64" fmla="*/ 4681 w 5612"/>
              <a:gd name="T65" fmla="*/ 5710 h 6480"/>
              <a:gd name="T66" fmla="*/ 4544 w 5612"/>
              <a:gd name="T67" fmla="*/ 5859 h 6480"/>
              <a:gd name="T68" fmla="*/ 4399 w 5612"/>
              <a:gd name="T69" fmla="*/ 5999 h 6480"/>
              <a:gd name="T70" fmla="*/ 4245 w 5612"/>
              <a:gd name="T71" fmla="*/ 6132 h 6480"/>
              <a:gd name="T72" fmla="*/ 4084 w 5612"/>
              <a:gd name="T73" fmla="*/ 6256 h 6480"/>
              <a:gd name="T74" fmla="*/ 3917 w 5612"/>
              <a:gd name="T75" fmla="*/ 6372 h 6480"/>
              <a:gd name="T76" fmla="*/ 3745 w 5612"/>
              <a:gd name="T77" fmla="*/ 6480 h 6480"/>
              <a:gd name="T78" fmla="*/ 0 w 5612"/>
              <a:gd name="T79" fmla="*/ 6480 h 6480"/>
              <a:gd name="T80" fmla="*/ 3743 w 5612"/>
              <a:gd name="T81"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12" h="6480">
                <a:moveTo>
                  <a:pt x="3743" y="0"/>
                </a:moveTo>
                <a:lnTo>
                  <a:pt x="3915" y="106"/>
                </a:lnTo>
                <a:lnTo>
                  <a:pt x="4082" y="222"/>
                </a:lnTo>
                <a:lnTo>
                  <a:pt x="4243" y="348"/>
                </a:lnTo>
                <a:lnTo>
                  <a:pt x="4397" y="479"/>
                </a:lnTo>
                <a:lnTo>
                  <a:pt x="4542" y="621"/>
                </a:lnTo>
                <a:lnTo>
                  <a:pt x="4679" y="770"/>
                </a:lnTo>
                <a:lnTo>
                  <a:pt x="4811" y="925"/>
                </a:lnTo>
                <a:lnTo>
                  <a:pt x="4931" y="1088"/>
                </a:lnTo>
                <a:lnTo>
                  <a:pt x="5045" y="1257"/>
                </a:lnTo>
                <a:lnTo>
                  <a:pt x="5147" y="1431"/>
                </a:lnTo>
                <a:lnTo>
                  <a:pt x="5241" y="1614"/>
                </a:lnTo>
                <a:lnTo>
                  <a:pt x="5325" y="1801"/>
                </a:lnTo>
                <a:lnTo>
                  <a:pt x="5400" y="1993"/>
                </a:lnTo>
                <a:lnTo>
                  <a:pt x="5463" y="2191"/>
                </a:lnTo>
                <a:lnTo>
                  <a:pt x="5516" y="2392"/>
                </a:lnTo>
                <a:lnTo>
                  <a:pt x="5557" y="2600"/>
                </a:lnTo>
                <a:lnTo>
                  <a:pt x="5589" y="2810"/>
                </a:lnTo>
                <a:lnTo>
                  <a:pt x="5606" y="3022"/>
                </a:lnTo>
                <a:lnTo>
                  <a:pt x="5612" y="3240"/>
                </a:lnTo>
                <a:lnTo>
                  <a:pt x="5606" y="3458"/>
                </a:lnTo>
                <a:lnTo>
                  <a:pt x="5589" y="3670"/>
                </a:lnTo>
                <a:lnTo>
                  <a:pt x="5557" y="3880"/>
                </a:lnTo>
                <a:lnTo>
                  <a:pt x="5516" y="4086"/>
                </a:lnTo>
                <a:lnTo>
                  <a:pt x="5463" y="4289"/>
                </a:lnTo>
                <a:lnTo>
                  <a:pt x="5400" y="4487"/>
                </a:lnTo>
                <a:lnTo>
                  <a:pt x="5325" y="4679"/>
                </a:lnTo>
                <a:lnTo>
                  <a:pt x="5241" y="4866"/>
                </a:lnTo>
                <a:lnTo>
                  <a:pt x="5149" y="5047"/>
                </a:lnTo>
                <a:lnTo>
                  <a:pt x="5045" y="5223"/>
                </a:lnTo>
                <a:lnTo>
                  <a:pt x="4933" y="5392"/>
                </a:lnTo>
                <a:lnTo>
                  <a:pt x="4811" y="5555"/>
                </a:lnTo>
                <a:lnTo>
                  <a:pt x="4681" y="5710"/>
                </a:lnTo>
                <a:lnTo>
                  <a:pt x="4544" y="5859"/>
                </a:lnTo>
                <a:lnTo>
                  <a:pt x="4399" y="5999"/>
                </a:lnTo>
                <a:lnTo>
                  <a:pt x="4245" y="6132"/>
                </a:lnTo>
                <a:lnTo>
                  <a:pt x="4084" y="6256"/>
                </a:lnTo>
                <a:lnTo>
                  <a:pt x="3917" y="6372"/>
                </a:lnTo>
                <a:lnTo>
                  <a:pt x="3745" y="6480"/>
                </a:lnTo>
                <a:lnTo>
                  <a:pt x="0" y="6480"/>
                </a:lnTo>
                <a:lnTo>
                  <a:pt x="3743"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6655675" y="6249827"/>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2"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3"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8"/>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19"/>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0"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1"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4"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5"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6"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7"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6"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7"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8"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Subtitle 2"/>
          <p:cNvSpPr>
            <a:spLocks noGrp="1"/>
          </p:cNvSpPr>
          <p:nvPr>
            <p:ph type="subTitle" idx="11"/>
          </p:nvPr>
        </p:nvSpPr>
        <p:spPr>
          <a:xfrm>
            <a:off x="604666" y="2361400"/>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10" name="Title 1"/>
          <p:cNvSpPr>
            <a:spLocks noGrp="1"/>
          </p:cNvSpPr>
          <p:nvPr>
            <p:ph type="title"/>
          </p:nvPr>
        </p:nvSpPr>
        <p:spPr>
          <a:xfrm>
            <a:off x="592933" y="793193"/>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4149567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Option 2">
    <p:bg>
      <p:bgPr>
        <a:solidFill>
          <a:schemeClr val="accent3"/>
        </a:solidFill>
        <a:effectLst/>
      </p:bgPr>
    </p:bg>
    <p:spTree>
      <p:nvGrpSpPr>
        <p:cNvPr id="1" name=""/>
        <p:cNvGrpSpPr/>
        <p:nvPr/>
      </p:nvGrpSpPr>
      <p:grpSpPr>
        <a:xfrm>
          <a:off x="0" y="0"/>
          <a:ext cx="0" cy="0"/>
          <a:chOff x="0" y="0"/>
          <a:chExt cx="0" cy="0"/>
        </a:xfrm>
      </p:grpSpPr>
      <p:sp>
        <p:nvSpPr>
          <p:cNvPr id="4" name="Freeform 7"/>
          <p:cNvSpPr>
            <a:spLocks/>
          </p:cNvSpPr>
          <p:nvPr/>
        </p:nvSpPr>
        <p:spPr bwMode="auto">
          <a:xfrm>
            <a:off x="5353050" y="0"/>
            <a:ext cx="3790950" cy="6858000"/>
          </a:xfrm>
          <a:custGeom>
            <a:avLst/>
            <a:gdLst>
              <a:gd name="T0" fmla="*/ 3182 w 4776"/>
              <a:gd name="T1" fmla="*/ 0 h 6480"/>
              <a:gd name="T2" fmla="*/ 3374 w 4776"/>
              <a:gd name="T3" fmla="*/ 6 h 6480"/>
              <a:gd name="T4" fmla="*/ 3563 w 4776"/>
              <a:gd name="T5" fmla="*/ 22 h 6480"/>
              <a:gd name="T6" fmla="*/ 3747 w 4776"/>
              <a:gd name="T7" fmla="*/ 51 h 6480"/>
              <a:gd name="T8" fmla="*/ 3930 w 4776"/>
              <a:gd name="T9" fmla="*/ 88 h 6480"/>
              <a:gd name="T10" fmla="*/ 4109 w 4776"/>
              <a:gd name="T11" fmla="*/ 137 h 6480"/>
              <a:gd name="T12" fmla="*/ 4281 w 4776"/>
              <a:gd name="T13" fmla="*/ 194 h 6480"/>
              <a:gd name="T14" fmla="*/ 4450 w 4776"/>
              <a:gd name="T15" fmla="*/ 263 h 6480"/>
              <a:gd name="T16" fmla="*/ 4615 w 4776"/>
              <a:gd name="T17" fmla="*/ 340 h 6480"/>
              <a:gd name="T18" fmla="*/ 4772 w 4776"/>
              <a:gd name="T19" fmla="*/ 426 h 6480"/>
              <a:gd name="T20" fmla="*/ 4776 w 4776"/>
              <a:gd name="T21" fmla="*/ 426 h 6480"/>
              <a:gd name="T22" fmla="*/ 1590 w 4776"/>
              <a:gd name="T23" fmla="*/ 6480 h 6480"/>
              <a:gd name="T24" fmla="*/ 0 w 4776"/>
              <a:gd name="T25" fmla="*/ 3184 h 6480"/>
              <a:gd name="T26" fmla="*/ 1592 w 4776"/>
              <a:gd name="T27" fmla="*/ 426 h 6480"/>
              <a:gd name="T28" fmla="*/ 1751 w 4776"/>
              <a:gd name="T29" fmla="*/ 340 h 6480"/>
              <a:gd name="T30" fmla="*/ 1914 w 4776"/>
              <a:gd name="T31" fmla="*/ 263 h 6480"/>
              <a:gd name="T32" fmla="*/ 2083 w 4776"/>
              <a:gd name="T33" fmla="*/ 194 h 6480"/>
              <a:gd name="T34" fmla="*/ 2257 w 4776"/>
              <a:gd name="T35" fmla="*/ 137 h 6480"/>
              <a:gd name="T36" fmla="*/ 2434 w 4776"/>
              <a:gd name="T37" fmla="*/ 88 h 6480"/>
              <a:gd name="T38" fmla="*/ 2617 w 4776"/>
              <a:gd name="T39" fmla="*/ 51 h 6480"/>
              <a:gd name="T40" fmla="*/ 2801 w 4776"/>
              <a:gd name="T41" fmla="*/ 22 h 6480"/>
              <a:gd name="T42" fmla="*/ 2990 w 4776"/>
              <a:gd name="T43" fmla="*/ 6 h 6480"/>
              <a:gd name="T44" fmla="*/ 3182 w 4776"/>
              <a:gd name="T45"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6" h="6480">
                <a:moveTo>
                  <a:pt x="3182" y="0"/>
                </a:moveTo>
                <a:lnTo>
                  <a:pt x="3374" y="6"/>
                </a:lnTo>
                <a:lnTo>
                  <a:pt x="3563" y="22"/>
                </a:lnTo>
                <a:lnTo>
                  <a:pt x="3747" y="51"/>
                </a:lnTo>
                <a:lnTo>
                  <a:pt x="3930" y="88"/>
                </a:lnTo>
                <a:lnTo>
                  <a:pt x="4109" y="137"/>
                </a:lnTo>
                <a:lnTo>
                  <a:pt x="4281" y="194"/>
                </a:lnTo>
                <a:lnTo>
                  <a:pt x="4450" y="263"/>
                </a:lnTo>
                <a:lnTo>
                  <a:pt x="4615" y="340"/>
                </a:lnTo>
                <a:lnTo>
                  <a:pt x="4772" y="426"/>
                </a:lnTo>
                <a:lnTo>
                  <a:pt x="4776" y="426"/>
                </a:lnTo>
                <a:lnTo>
                  <a:pt x="1590" y="6480"/>
                </a:lnTo>
                <a:lnTo>
                  <a:pt x="0" y="3184"/>
                </a:lnTo>
                <a:lnTo>
                  <a:pt x="1592" y="426"/>
                </a:lnTo>
                <a:lnTo>
                  <a:pt x="1751" y="340"/>
                </a:lnTo>
                <a:lnTo>
                  <a:pt x="1914" y="263"/>
                </a:lnTo>
                <a:lnTo>
                  <a:pt x="2083" y="194"/>
                </a:lnTo>
                <a:lnTo>
                  <a:pt x="2257" y="137"/>
                </a:lnTo>
                <a:lnTo>
                  <a:pt x="2434" y="88"/>
                </a:lnTo>
                <a:lnTo>
                  <a:pt x="2617" y="51"/>
                </a:lnTo>
                <a:lnTo>
                  <a:pt x="2801" y="22"/>
                </a:lnTo>
                <a:lnTo>
                  <a:pt x="2990" y="6"/>
                </a:lnTo>
                <a:lnTo>
                  <a:pt x="3182"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5705785" y="3026145"/>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48" name="Title 1"/>
          <p:cNvSpPr>
            <a:spLocks noGrp="1"/>
          </p:cNvSpPr>
          <p:nvPr>
            <p:ph type="title"/>
          </p:nvPr>
        </p:nvSpPr>
        <p:spPr>
          <a:xfrm>
            <a:off x="592933" y="793193"/>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50" name="Subtitle 2"/>
          <p:cNvSpPr>
            <a:spLocks noGrp="1"/>
          </p:cNvSpPr>
          <p:nvPr>
            <p:ph type="subTitle" idx="11"/>
          </p:nvPr>
        </p:nvSpPr>
        <p:spPr>
          <a:xfrm>
            <a:off x="604666" y="2361400"/>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4111581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slide image">
    <p:bg>
      <p:bgPr>
        <a:blipFill dpi="0" rotWithShape="0">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p:nvGrpSpPr>
        <p:grpSpPr>
          <a:xfrm>
            <a:off x="7902422" y="6249827"/>
            <a:ext cx="631978" cy="341479"/>
            <a:chOff x="1938338" y="2368551"/>
            <a:chExt cx="5260976" cy="2132013"/>
          </a:xfrm>
          <a:solidFill>
            <a:srgbClr val="FFFFFF"/>
          </a:solidFill>
        </p:grpSpPr>
        <p:sp>
          <p:nvSpPr>
            <p:cNvPr id="5"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6"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1"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3"/>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9"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3"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5"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5" name="Rectangle 44"/>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46" name="Title 1"/>
          <p:cNvSpPr>
            <a:spLocks noGrp="1"/>
          </p:cNvSpPr>
          <p:nvPr>
            <p:ph type="title"/>
          </p:nvPr>
        </p:nvSpPr>
        <p:spPr>
          <a:xfrm>
            <a:off x="592933" y="793193"/>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53" name="Subtitle 2"/>
          <p:cNvSpPr>
            <a:spLocks noGrp="1"/>
          </p:cNvSpPr>
          <p:nvPr>
            <p:ph type="subTitle" idx="11"/>
          </p:nvPr>
        </p:nvSpPr>
        <p:spPr>
          <a:xfrm>
            <a:off x="604666" y="2361400"/>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8430197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Dark">
    <p:bg>
      <p:bgPr>
        <a:solidFill>
          <a:schemeClr val="accent3"/>
        </a:solidFill>
        <a:effectLst/>
      </p:bgPr>
    </p:bg>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0"/>
            <a:ext cx="44577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F8ABF933-3C23-4506-9D18-35DFD0D75E34}"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2" name="Title 1"/>
          <p:cNvSpPr>
            <a:spLocks noGrp="1"/>
          </p:cNvSpPr>
          <p:nvPr>
            <p:ph type="title"/>
          </p:nvPr>
        </p:nvSpPr>
        <p:spPr>
          <a:xfrm>
            <a:off x="592359" y="793193"/>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604624" y="2362325"/>
            <a:ext cx="3968750" cy="307777"/>
          </a:xfrm>
        </p:spPr>
        <p:txBody>
          <a:bodyPr/>
          <a:lstStyle>
            <a:lvl1pPr marL="0" indent="0" algn="l">
              <a:buNone/>
              <a:defRPr sz="2000"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07205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Bright">
    <p:bg>
      <p:bgPr>
        <a:solidFill>
          <a:schemeClr val="accent5"/>
        </a:solidFill>
        <a:effectLst/>
      </p:bgPr>
    </p:bg>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0"/>
            <a:ext cx="44577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729C73A2-363A-4233-AD3B-5CD14F5A96DB}"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2" name="Title 1"/>
          <p:cNvSpPr>
            <a:spLocks noGrp="1"/>
          </p:cNvSpPr>
          <p:nvPr>
            <p:ph type="title"/>
          </p:nvPr>
        </p:nvSpPr>
        <p:spPr>
          <a:xfrm>
            <a:off x="592933" y="793885"/>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601049" y="2360724"/>
            <a:ext cx="3968750" cy="307777"/>
          </a:xfrm>
        </p:spPr>
        <p:txBody>
          <a:bodyPr/>
          <a:lstStyle>
            <a:lvl1pPr marL="0" indent="0" algn="l">
              <a:buNone/>
              <a:defRPr sz="20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01359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 pt Title and Content">
    <p:bg>
      <p:bgPr>
        <a:solidFill>
          <a:schemeClr val="accent3"/>
        </a:solid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7EC10A79-E503-4188-9171-E7D279914ED0}" type="slidenum">
              <a:rPr lang="en-US" sz="600">
                <a:solidFill>
                  <a:srgbClr val="FFFFFF"/>
                </a:solidFill>
              </a:rPr>
              <a:pPr/>
              <a:t>‹#›</a:t>
            </a:fld>
            <a:endParaRPr lang="en-US" sz="600">
              <a:solidFill>
                <a:srgbClr val="FFFFFF"/>
              </a:solidFill>
            </a:endParaRPr>
          </a:p>
        </p:txBody>
      </p:sp>
      <p:sp>
        <p:nvSpPr>
          <p:cNvPr id="6"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2" name="Title 1"/>
          <p:cNvSpPr>
            <a:spLocks noGrp="1"/>
          </p:cNvSpPr>
          <p:nvPr>
            <p:ph type="title"/>
          </p:nvPr>
        </p:nvSpPr>
        <p:spPr>
          <a:xfrm>
            <a:off x="592933" y="793193"/>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957252" y="779058"/>
            <a:ext cx="3657600" cy="1452705"/>
          </a:xfrm>
        </p:spPr>
        <p:txBody>
          <a:bodyPr/>
          <a:lstStyle>
            <a:lvl1pPr marL="228600" indent="-228600">
              <a:spcBef>
                <a:spcPts val="1800"/>
              </a:spcBef>
              <a:defRPr sz="2000" baseline="0">
                <a:solidFill>
                  <a:srgbClr val="FFFFFF"/>
                </a:solidFill>
              </a:defRPr>
            </a:lvl1pPr>
            <a:lvl2pPr>
              <a:defRPr baseline="0">
                <a:solidFill>
                  <a:srgbClr val="FFFFFF"/>
                </a:solidFill>
              </a:defRPr>
            </a:lvl2pPr>
            <a:lvl3pPr>
              <a:defRPr baseline="0">
                <a:solidFill>
                  <a:srgbClr val="FFFFFF"/>
                </a:solidFill>
              </a:defRPr>
            </a:lvl3pPr>
            <a:lvl4pPr>
              <a:defRPr baseline="0">
                <a:solidFill>
                  <a:srgbClr val="FFFFFF"/>
                </a:solidFill>
              </a:defRPr>
            </a:lvl4pPr>
            <a:lvl5pPr>
              <a:defRPr baseline="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ubtitle 2"/>
          <p:cNvSpPr>
            <a:spLocks noGrp="1"/>
          </p:cNvSpPr>
          <p:nvPr>
            <p:ph type="subTitle" idx="11"/>
          </p:nvPr>
        </p:nvSpPr>
        <p:spPr>
          <a:xfrm>
            <a:off x="603430" y="2360718"/>
            <a:ext cx="3968750" cy="307777"/>
          </a:xfrm>
        </p:spPr>
        <p:txBody>
          <a:bodyPr/>
          <a:lstStyle>
            <a:lvl1pPr marL="0" indent="0" algn="l">
              <a:buNone/>
              <a:defRPr sz="2000" baseline="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53884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de by side">
    <p:bg>
      <p:bgPr>
        <a:solidFill>
          <a:srgbClr val="FFFFFF"/>
        </a:solid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C4412BCE-87A4-45C9-87E7-2F97F2067398}" type="slidenum">
              <a:rPr lang="en-US" sz="600">
                <a:solidFill>
                  <a:schemeClr val="bg1"/>
                </a:solidFill>
              </a:rPr>
              <a:pPr/>
              <a:t>‹#›</a:t>
            </a:fld>
            <a:endParaRPr lang="en-US" sz="600">
              <a:solidFill>
                <a:schemeClr val="bg1"/>
              </a:solidFill>
            </a:endParaRPr>
          </a:p>
        </p:txBody>
      </p:sp>
      <p:sp>
        <p:nvSpPr>
          <p:cNvPr id="7"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8"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25" name="Title 1"/>
          <p:cNvSpPr>
            <a:spLocks noGrp="1"/>
          </p:cNvSpPr>
          <p:nvPr>
            <p:ph type="title"/>
          </p:nvPr>
        </p:nvSpPr>
        <p:spPr>
          <a:xfrm>
            <a:off x="592933" y="793386"/>
            <a:ext cx="373380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
        <p:nvSpPr>
          <p:cNvPr id="26" name="Text Placeholder 5"/>
          <p:cNvSpPr>
            <a:spLocks noGrp="1"/>
          </p:cNvSpPr>
          <p:nvPr>
            <p:ph type="body" sz="quarter" idx="11"/>
          </p:nvPr>
        </p:nvSpPr>
        <p:spPr>
          <a:xfrm>
            <a:off x="4953000" y="2034550"/>
            <a:ext cx="35814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7" name="Text Placeholder 5"/>
          <p:cNvSpPr>
            <a:spLocks noGrp="1"/>
          </p:cNvSpPr>
          <p:nvPr>
            <p:ph type="body" sz="quarter" idx="12"/>
          </p:nvPr>
        </p:nvSpPr>
        <p:spPr>
          <a:xfrm>
            <a:off x="4939030" y="793386"/>
            <a:ext cx="3581400" cy="769441"/>
          </a:xfrm>
        </p:spPr>
        <p:txBody>
          <a:bodyPr/>
          <a:lstStyle>
            <a:lvl1pPr marL="0" indent="0">
              <a:lnSpc>
                <a:spcPts val="3000"/>
              </a:lnSpc>
              <a:spcBef>
                <a:spcPts val="1800"/>
              </a:spcBef>
              <a:buFont typeface="Arial" panose="020B0604020202020204" pitchFamily="34" charset="0"/>
              <a:buNone/>
              <a:defRPr sz="28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8" name="Text Placeholder 5"/>
          <p:cNvSpPr>
            <a:spLocks noGrp="1"/>
          </p:cNvSpPr>
          <p:nvPr>
            <p:ph type="body" sz="quarter" idx="13"/>
          </p:nvPr>
        </p:nvSpPr>
        <p:spPr>
          <a:xfrm>
            <a:off x="609600" y="2034550"/>
            <a:ext cx="37338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21900660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DAF8B95D-C060-45E0-BADB-1FCA7BACE234}"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4597"/>
            <a:ext cx="273923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930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col">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0"/>
          <a:ext cx="7924800" cy="6858000"/>
        </p:xfrm>
        <a:graphic>
          <a:graphicData uri="http://schemas.openxmlformats.org/drawingml/2006/table">
            <a:tbl>
              <a:tblPr firstRow="1" bandRow="1">
                <a:tableStyleId>{5C22544A-7EE6-4342-B048-85BDC9FD1C3A}</a:tableStyleId>
              </a:tblPr>
              <a:tblGrid>
                <a:gridCol w="1981200"/>
                <a:gridCol w="1981200"/>
                <a:gridCol w="1981200"/>
                <a:gridCol w="1981200"/>
              </a:tblGrid>
              <a:tr h="6858000">
                <a:tc>
                  <a:txBody>
                    <a:bodyPr/>
                    <a:lstStyle/>
                    <a:p>
                      <a:endParaRPr lang="en-US"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3" name="Straight Connector 2"/>
          <p:cNvCxnSpPr/>
          <p:nvPr/>
        </p:nvCxnSpPr>
        <p:spPr>
          <a:xfrm>
            <a:off x="0" y="6284913"/>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0" y="800100"/>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348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BCA0B7B4-CB32-4AA7-9D0B-949FF7CA991D}"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4597"/>
            <a:ext cx="273923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Chart Placeholder 3"/>
          <p:cNvSpPr>
            <a:spLocks noGrp="1"/>
          </p:cNvSpPr>
          <p:nvPr>
            <p:ph type="chart" sz="quarter" idx="11"/>
          </p:nvPr>
        </p:nvSpPr>
        <p:spPr>
          <a:xfrm>
            <a:off x="3332165" y="792266"/>
            <a:ext cx="5202237" cy="307777"/>
          </a:xfrm>
        </p:spPr>
        <p:txBody>
          <a:bodyPr rtlCol="0"/>
          <a:lstStyle/>
          <a:p>
            <a:pPr lvl="0"/>
            <a:r>
              <a:rPr lang="en-US" noProof="0" smtClean="0"/>
              <a:t>Click icon to add chart</a:t>
            </a:r>
            <a:endParaRPr lang="en-US" noProof="0" dirty="0"/>
          </a:p>
        </p:txBody>
      </p:sp>
    </p:spTree>
    <p:extLst>
      <p:ext uri="{BB962C8B-B14F-4D97-AF65-F5344CB8AC3E}">
        <p14:creationId xmlns:p14="http://schemas.microsoft.com/office/powerpoint/2010/main" val="11628814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ble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35E8E318-7AE4-4BF3-B80D-61F2908BFE83}"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0824"/>
            <a:ext cx="396240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Table Placeholder 18"/>
          <p:cNvSpPr>
            <a:spLocks noGrp="1"/>
          </p:cNvSpPr>
          <p:nvPr>
            <p:ph type="tbl" sz="quarter" idx="11"/>
          </p:nvPr>
        </p:nvSpPr>
        <p:spPr>
          <a:xfrm>
            <a:off x="609600" y="1736450"/>
            <a:ext cx="7924800" cy="307777"/>
          </a:xfrm>
        </p:spPr>
        <p:txBody>
          <a:bodyPr rtlCol="0"/>
          <a:lstStyle>
            <a:lvl1pPr>
              <a:defRPr baseline="0">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594169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256D4F4E-4DEF-410A-AAE5-2E194D8EE75B}"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6" name="Text Placeholder 5"/>
          <p:cNvSpPr>
            <a:spLocks noGrp="1"/>
          </p:cNvSpPr>
          <p:nvPr>
            <p:ph type="body" sz="quarter" idx="12"/>
          </p:nvPr>
        </p:nvSpPr>
        <p:spPr>
          <a:xfrm>
            <a:off x="594140" y="787841"/>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7" name="Text Placeholder 3"/>
          <p:cNvSpPr>
            <a:spLocks noGrp="1"/>
          </p:cNvSpPr>
          <p:nvPr>
            <p:ph type="body" sz="quarter" idx="13"/>
          </p:nvPr>
        </p:nvSpPr>
        <p:spPr>
          <a:xfrm>
            <a:off x="606044" y="2016053"/>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5"/>
          <p:cNvSpPr>
            <a:spLocks noGrp="1"/>
          </p:cNvSpPr>
          <p:nvPr>
            <p:ph type="body" sz="quarter" idx="14"/>
          </p:nvPr>
        </p:nvSpPr>
        <p:spPr>
          <a:xfrm>
            <a:off x="3334657" y="787841"/>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4" name="Text Placeholder 3"/>
          <p:cNvSpPr>
            <a:spLocks noGrp="1"/>
          </p:cNvSpPr>
          <p:nvPr>
            <p:ph type="body" sz="quarter" idx="15"/>
          </p:nvPr>
        </p:nvSpPr>
        <p:spPr>
          <a:xfrm>
            <a:off x="3334656" y="2016053"/>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5"/>
          <p:cNvSpPr>
            <a:spLocks noGrp="1"/>
          </p:cNvSpPr>
          <p:nvPr>
            <p:ph type="body" sz="quarter" idx="16"/>
          </p:nvPr>
        </p:nvSpPr>
        <p:spPr>
          <a:xfrm>
            <a:off x="6036127" y="787841"/>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6" name="Text Placeholder 3"/>
          <p:cNvSpPr>
            <a:spLocks noGrp="1"/>
          </p:cNvSpPr>
          <p:nvPr>
            <p:ph type="body" sz="quarter" idx="17"/>
          </p:nvPr>
        </p:nvSpPr>
        <p:spPr>
          <a:xfrm>
            <a:off x="6036126" y="2016053"/>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20344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DE77DE27-D7C1-40D2-9B11-4C220642A44E}"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3" name="Title 1"/>
          <p:cNvSpPr>
            <a:spLocks noGrp="1"/>
          </p:cNvSpPr>
          <p:nvPr>
            <p:ph type="title"/>
          </p:nvPr>
        </p:nvSpPr>
        <p:spPr>
          <a:xfrm>
            <a:off x="594080" y="787809"/>
            <a:ext cx="5437921" cy="1077218"/>
          </a:xfrm>
        </p:spPr>
        <p:txBody>
          <a:bodyPr/>
          <a:lstStyle>
            <a:lvl1pPr>
              <a:lnSpc>
                <a:spcPts val="4200"/>
              </a:lnSpc>
              <a:defRPr sz="4000" baseline="0">
                <a:solidFill>
                  <a:schemeClr val="accent5"/>
                </a:solidFill>
              </a:defRPr>
            </a:lvl1pPr>
          </a:lstStyle>
          <a:p>
            <a:r>
              <a:rPr lang="en-US" smtClean="0"/>
              <a:t>Click to edit Master title style</a:t>
            </a:r>
            <a:endParaRPr lang="en-US" dirty="0"/>
          </a:p>
        </p:txBody>
      </p:sp>
      <p:sp>
        <p:nvSpPr>
          <p:cNvPr id="20" name="Text Placeholder 10"/>
          <p:cNvSpPr>
            <a:spLocks noGrp="1"/>
          </p:cNvSpPr>
          <p:nvPr>
            <p:ph type="body" sz="quarter" idx="10"/>
          </p:nvPr>
        </p:nvSpPr>
        <p:spPr>
          <a:xfrm>
            <a:off x="607512"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10"/>
          <p:cNvSpPr>
            <a:spLocks noGrp="1"/>
          </p:cNvSpPr>
          <p:nvPr>
            <p:ph type="body" sz="quarter" idx="11"/>
          </p:nvPr>
        </p:nvSpPr>
        <p:spPr>
          <a:xfrm>
            <a:off x="2203147"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10"/>
          <p:cNvSpPr>
            <a:spLocks noGrp="1"/>
          </p:cNvSpPr>
          <p:nvPr>
            <p:ph type="body" sz="quarter" idx="12"/>
          </p:nvPr>
        </p:nvSpPr>
        <p:spPr>
          <a:xfrm>
            <a:off x="3817841"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10"/>
          <p:cNvSpPr>
            <a:spLocks noGrp="1"/>
          </p:cNvSpPr>
          <p:nvPr>
            <p:ph type="body" sz="quarter" idx="13"/>
          </p:nvPr>
        </p:nvSpPr>
        <p:spPr>
          <a:xfrm>
            <a:off x="5413480"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10"/>
          <p:cNvSpPr>
            <a:spLocks noGrp="1"/>
          </p:cNvSpPr>
          <p:nvPr>
            <p:ph type="body" sz="quarter" idx="14"/>
          </p:nvPr>
        </p:nvSpPr>
        <p:spPr>
          <a:xfrm>
            <a:off x="7018644"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56790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0 pt Title and Content">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2972E47F-F11B-48E8-AFFC-2CF37F7A9EE2}"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3217" y="785815"/>
            <a:ext cx="3962400" cy="1077218"/>
          </a:xfrm>
        </p:spPr>
        <p:txBody>
          <a:bodyPr/>
          <a:lstStyle>
            <a:lvl1pPr algn="l" defTabSz="914400" rtl="0" eaLnBrk="1" latinLnBrk="0" hangingPunct="1">
              <a:lnSpc>
                <a:spcPts val="4200"/>
              </a:lnSpc>
              <a:spcBef>
                <a:spcPct val="0"/>
              </a:spcBef>
              <a:buNone/>
              <a:defRPr lang="en-US" sz="4000" kern="1200" baseline="0" dirty="0">
                <a:solidFill>
                  <a:schemeClr val="accent5"/>
                </a:solidFill>
                <a:latin typeface="+mj-lt"/>
                <a:ea typeface="+mj-ea"/>
                <a:cs typeface="+mj-cs"/>
              </a:defRPr>
            </a:lvl1pPr>
          </a:lstStyle>
          <a:p>
            <a:r>
              <a:rPr lang="en-US" smtClean="0"/>
              <a:t>Click to edit Master title style</a:t>
            </a:r>
            <a:endParaRPr lang="en-US" dirty="0"/>
          </a:p>
        </p:txBody>
      </p:sp>
      <p:sp>
        <p:nvSpPr>
          <p:cNvPr id="9" name="Content Placeholder 2"/>
          <p:cNvSpPr>
            <a:spLocks noGrp="1"/>
          </p:cNvSpPr>
          <p:nvPr>
            <p:ph idx="1"/>
          </p:nvPr>
        </p:nvSpPr>
        <p:spPr>
          <a:xfrm>
            <a:off x="4958840" y="796995"/>
            <a:ext cx="3657600" cy="1452705"/>
          </a:xfrm>
        </p:spPr>
        <p:txBody>
          <a:bodyPr/>
          <a:lstStyle>
            <a:lvl1pPr marL="228600" indent="-228600">
              <a:spcBef>
                <a:spcPts val="1800"/>
              </a:spcBef>
              <a:defRPr sz="20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5345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F507671D-C754-412E-BF0C-4854E1A3EDF3}" type="slidenum">
              <a:rPr lang="en-US" sz="600">
                <a:solidFill>
                  <a:srgbClr val="FFFFFF"/>
                </a:solidFill>
              </a:rPr>
              <a:pPr/>
              <a:t>‹#›</a:t>
            </a:fld>
            <a:endParaRPr lang="en-US" sz="600">
              <a:solidFill>
                <a:srgbClr val="FFFFFF"/>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Title 1"/>
          <p:cNvSpPr>
            <a:spLocks noGrp="1"/>
          </p:cNvSpPr>
          <p:nvPr>
            <p:ph type="title"/>
          </p:nvPr>
        </p:nvSpPr>
        <p:spPr>
          <a:xfrm>
            <a:off x="593217" y="792733"/>
            <a:ext cx="3962400" cy="1077218"/>
          </a:xfrm>
        </p:spPr>
        <p:txBody>
          <a:bodyPr/>
          <a:lstStyle>
            <a:lvl1pPr>
              <a:lnSpc>
                <a:spcPts val="4200"/>
              </a:lnSpc>
              <a:defRPr sz="4000"/>
            </a:lvl1pPr>
          </a:lstStyle>
          <a:p>
            <a:r>
              <a:rPr lang="en-US" smtClean="0"/>
              <a:t>Click to edit Master title style</a:t>
            </a:r>
            <a:endParaRPr lang="en-US" dirty="0"/>
          </a:p>
        </p:txBody>
      </p:sp>
      <p:sp>
        <p:nvSpPr>
          <p:cNvPr id="9" name="Content Placeholder 2"/>
          <p:cNvSpPr>
            <a:spLocks noGrp="1"/>
          </p:cNvSpPr>
          <p:nvPr>
            <p:ph idx="1"/>
          </p:nvPr>
        </p:nvSpPr>
        <p:spPr>
          <a:xfrm>
            <a:off x="4958840" y="798859"/>
            <a:ext cx="3657600" cy="1443472"/>
          </a:xfrm>
        </p:spPr>
        <p:txBody>
          <a:bodyPr/>
          <a:lstStyle>
            <a:lvl1pPr marL="228600" indent="-228600">
              <a:spcBef>
                <a:spcPts val="1800"/>
              </a:spcBef>
              <a:defRPr sz="2000"/>
            </a:lvl1pPr>
            <a:lvl2pPr marL="233363" indent="-233363">
              <a:spcBef>
                <a:spcPts val="600"/>
              </a:spcBef>
              <a:buFont typeface="Arial" panose="020B0604020202020204" pitchFamily="34" charset="0"/>
              <a:buChar cha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67987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rge Type-Bright">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043351F7-52E5-45D5-A41C-4B36DA6A20A5}"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3218" y="787805"/>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5"/>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361268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rge Type-Dark">
    <p:bg>
      <p:bgPr>
        <a:solidFill>
          <a:schemeClr val="accent3"/>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79D69F02-3F9D-4D71-8EAB-ACBD0343567D}" type="slidenum">
              <a:rPr lang="en-US" sz="600">
                <a:solidFill>
                  <a:srgbClr val="FFFFFF"/>
                </a:solidFill>
              </a:rPr>
              <a:pPr/>
              <a:t>‹#›</a:t>
            </a:fld>
            <a:endParaRPr lang="en-US" sz="600">
              <a:solidFill>
                <a:srgbClr val="FFFFFF"/>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Title 1"/>
          <p:cNvSpPr>
            <a:spLocks noGrp="1"/>
          </p:cNvSpPr>
          <p:nvPr>
            <p:ph type="title"/>
          </p:nvPr>
        </p:nvSpPr>
        <p:spPr>
          <a:xfrm>
            <a:off x="593218" y="781216"/>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5"/>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6962358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ic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95E71C94-1EA0-454E-9DF6-522E8F6942C8}"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7" name="Title 1"/>
          <p:cNvSpPr>
            <a:spLocks noGrp="1"/>
          </p:cNvSpPr>
          <p:nvPr>
            <p:ph type="title"/>
          </p:nvPr>
        </p:nvSpPr>
        <p:spPr>
          <a:xfrm>
            <a:off x="592933" y="785512"/>
            <a:ext cx="396240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658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reeform 6"/>
          <p:cNvSpPr>
            <a:spLocks/>
          </p:cNvSpPr>
          <p:nvPr/>
        </p:nvSpPr>
        <p:spPr bwMode="auto">
          <a:xfrm>
            <a:off x="4406900" y="0"/>
            <a:ext cx="4454525" cy="6858000"/>
          </a:xfrm>
          <a:custGeom>
            <a:avLst/>
            <a:gdLst>
              <a:gd name="T0" fmla="*/ 3743 w 5612"/>
              <a:gd name="T1" fmla="*/ 0 h 6480"/>
              <a:gd name="T2" fmla="*/ 3915 w 5612"/>
              <a:gd name="T3" fmla="*/ 106 h 6480"/>
              <a:gd name="T4" fmla="*/ 4082 w 5612"/>
              <a:gd name="T5" fmla="*/ 222 h 6480"/>
              <a:gd name="T6" fmla="*/ 4243 w 5612"/>
              <a:gd name="T7" fmla="*/ 348 h 6480"/>
              <a:gd name="T8" fmla="*/ 4397 w 5612"/>
              <a:gd name="T9" fmla="*/ 479 h 6480"/>
              <a:gd name="T10" fmla="*/ 4542 w 5612"/>
              <a:gd name="T11" fmla="*/ 621 h 6480"/>
              <a:gd name="T12" fmla="*/ 4679 w 5612"/>
              <a:gd name="T13" fmla="*/ 770 h 6480"/>
              <a:gd name="T14" fmla="*/ 4811 w 5612"/>
              <a:gd name="T15" fmla="*/ 925 h 6480"/>
              <a:gd name="T16" fmla="*/ 4931 w 5612"/>
              <a:gd name="T17" fmla="*/ 1088 h 6480"/>
              <a:gd name="T18" fmla="*/ 5045 w 5612"/>
              <a:gd name="T19" fmla="*/ 1257 h 6480"/>
              <a:gd name="T20" fmla="*/ 5147 w 5612"/>
              <a:gd name="T21" fmla="*/ 1431 h 6480"/>
              <a:gd name="T22" fmla="*/ 5241 w 5612"/>
              <a:gd name="T23" fmla="*/ 1614 h 6480"/>
              <a:gd name="T24" fmla="*/ 5325 w 5612"/>
              <a:gd name="T25" fmla="*/ 1801 h 6480"/>
              <a:gd name="T26" fmla="*/ 5400 w 5612"/>
              <a:gd name="T27" fmla="*/ 1993 h 6480"/>
              <a:gd name="T28" fmla="*/ 5463 w 5612"/>
              <a:gd name="T29" fmla="*/ 2191 h 6480"/>
              <a:gd name="T30" fmla="*/ 5516 w 5612"/>
              <a:gd name="T31" fmla="*/ 2392 h 6480"/>
              <a:gd name="T32" fmla="*/ 5557 w 5612"/>
              <a:gd name="T33" fmla="*/ 2600 h 6480"/>
              <a:gd name="T34" fmla="*/ 5589 w 5612"/>
              <a:gd name="T35" fmla="*/ 2810 h 6480"/>
              <a:gd name="T36" fmla="*/ 5606 w 5612"/>
              <a:gd name="T37" fmla="*/ 3022 h 6480"/>
              <a:gd name="T38" fmla="*/ 5612 w 5612"/>
              <a:gd name="T39" fmla="*/ 3240 h 6480"/>
              <a:gd name="T40" fmla="*/ 5606 w 5612"/>
              <a:gd name="T41" fmla="*/ 3458 h 6480"/>
              <a:gd name="T42" fmla="*/ 5589 w 5612"/>
              <a:gd name="T43" fmla="*/ 3670 h 6480"/>
              <a:gd name="T44" fmla="*/ 5557 w 5612"/>
              <a:gd name="T45" fmla="*/ 3880 h 6480"/>
              <a:gd name="T46" fmla="*/ 5516 w 5612"/>
              <a:gd name="T47" fmla="*/ 4086 h 6480"/>
              <a:gd name="T48" fmla="*/ 5463 w 5612"/>
              <a:gd name="T49" fmla="*/ 4289 h 6480"/>
              <a:gd name="T50" fmla="*/ 5400 w 5612"/>
              <a:gd name="T51" fmla="*/ 4487 h 6480"/>
              <a:gd name="T52" fmla="*/ 5325 w 5612"/>
              <a:gd name="T53" fmla="*/ 4679 h 6480"/>
              <a:gd name="T54" fmla="*/ 5241 w 5612"/>
              <a:gd name="T55" fmla="*/ 4866 h 6480"/>
              <a:gd name="T56" fmla="*/ 5149 w 5612"/>
              <a:gd name="T57" fmla="*/ 5047 h 6480"/>
              <a:gd name="T58" fmla="*/ 5045 w 5612"/>
              <a:gd name="T59" fmla="*/ 5223 h 6480"/>
              <a:gd name="T60" fmla="*/ 4933 w 5612"/>
              <a:gd name="T61" fmla="*/ 5392 h 6480"/>
              <a:gd name="T62" fmla="*/ 4811 w 5612"/>
              <a:gd name="T63" fmla="*/ 5555 h 6480"/>
              <a:gd name="T64" fmla="*/ 4681 w 5612"/>
              <a:gd name="T65" fmla="*/ 5710 h 6480"/>
              <a:gd name="T66" fmla="*/ 4544 w 5612"/>
              <a:gd name="T67" fmla="*/ 5859 h 6480"/>
              <a:gd name="T68" fmla="*/ 4399 w 5612"/>
              <a:gd name="T69" fmla="*/ 5999 h 6480"/>
              <a:gd name="T70" fmla="*/ 4245 w 5612"/>
              <a:gd name="T71" fmla="*/ 6132 h 6480"/>
              <a:gd name="T72" fmla="*/ 4084 w 5612"/>
              <a:gd name="T73" fmla="*/ 6256 h 6480"/>
              <a:gd name="T74" fmla="*/ 3917 w 5612"/>
              <a:gd name="T75" fmla="*/ 6372 h 6480"/>
              <a:gd name="T76" fmla="*/ 3745 w 5612"/>
              <a:gd name="T77" fmla="*/ 6480 h 6480"/>
              <a:gd name="T78" fmla="*/ 0 w 5612"/>
              <a:gd name="T79" fmla="*/ 6480 h 6480"/>
              <a:gd name="T80" fmla="*/ 3743 w 5612"/>
              <a:gd name="T81"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12" h="6480">
                <a:moveTo>
                  <a:pt x="3743" y="0"/>
                </a:moveTo>
                <a:lnTo>
                  <a:pt x="3915" y="106"/>
                </a:lnTo>
                <a:lnTo>
                  <a:pt x="4082" y="222"/>
                </a:lnTo>
                <a:lnTo>
                  <a:pt x="4243" y="348"/>
                </a:lnTo>
                <a:lnTo>
                  <a:pt x="4397" y="479"/>
                </a:lnTo>
                <a:lnTo>
                  <a:pt x="4542" y="621"/>
                </a:lnTo>
                <a:lnTo>
                  <a:pt x="4679" y="770"/>
                </a:lnTo>
                <a:lnTo>
                  <a:pt x="4811" y="925"/>
                </a:lnTo>
                <a:lnTo>
                  <a:pt x="4931" y="1088"/>
                </a:lnTo>
                <a:lnTo>
                  <a:pt x="5045" y="1257"/>
                </a:lnTo>
                <a:lnTo>
                  <a:pt x="5147" y="1431"/>
                </a:lnTo>
                <a:lnTo>
                  <a:pt x="5241" y="1614"/>
                </a:lnTo>
                <a:lnTo>
                  <a:pt x="5325" y="1801"/>
                </a:lnTo>
                <a:lnTo>
                  <a:pt x="5400" y="1993"/>
                </a:lnTo>
                <a:lnTo>
                  <a:pt x="5463" y="2191"/>
                </a:lnTo>
                <a:lnTo>
                  <a:pt x="5516" y="2392"/>
                </a:lnTo>
                <a:lnTo>
                  <a:pt x="5557" y="2600"/>
                </a:lnTo>
                <a:lnTo>
                  <a:pt x="5589" y="2810"/>
                </a:lnTo>
                <a:lnTo>
                  <a:pt x="5606" y="3022"/>
                </a:lnTo>
                <a:lnTo>
                  <a:pt x="5612" y="3240"/>
                </a:lnTo>
                <a:lnTo>
                  <a:pt x="5606" y="3458"/>
                </a:lnTo>
                <a:lnTo>
                  <a:pt x="5589" y="3670"/>
                </a:lnTo>
                <a:lnTo>
                  <a:pt x="5557" y="3880"/>
                </a:lnTo>
                <a:lnTo>
                  <a:pt x="5516" y="4086"/>
                </a:lnTo>
                <a:lnTo>
                  <a:pt x="5463" y="4289"/>
                </a:lnTo>
                <a:lnTo>
                  <a:pt x="5400" y="4487"/>
                </a:lnTo>
                <a:lnTo>
                  <a:pt x="5325" y="4679"/>
                </a:lnTo>
                <a:lnTo>
                  <a:pt x="5241" y="4866"/>
                </a:lnTo>
                <a:lnTo>
                  <a:pt x="5149" y="5047"/>
                </a:lnTo>
                <a:lnTo>
                  <a:pt x="5045" y="5223"/>
                </a:lnTo>
                <a:lnTo>
                  <a:pt x="4933" y="5392"/>
                </a:lnTo>
                <a:lnTo>
                  <a:pt x="4811" y="5555"/>
                </a:lnTo>
                <a:lnTo>
                  <a:pt x="4681" y="5710"/>
                </a:lnTo>
                <a:lnTo>
                  <a:pt x="4544" y="5859"/>
                </a:lnTo>
                <a:lnTo>
                  <a:pt x="4399" y="5999"/>
                </a:lnTo>
                <a:lnTo>
                  <a:pt x="4245" y="6132"/>
                </a:lnTo>
                <a:lnTo>
                  <a:pt x="4084" y="6256"/>
                </a:lnTo>
                <a:lnTo>
                  <a:pt x="3917" y="6372"/>
                </a:lnTo>
                <a:lnTo>
                  <a:pt x="3745" y="6480"/>
                </a:lnTo>
                <a:lnTo>
                  <a:pt x="0" y="6480"/>
                </a:lnTo>
                <a:lnTo>
                  <a:pt x="3743"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6655675" y="6249829"/>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47" name="Subtitle 2"/>
          <p:cNvSpPr>
            <a:spLocks noGrp="1"/>
          </p:cNvSpPr>
          <p:nvPr>
            <p:ph type="subTitle" idx="11"/>
          </p:nvPr>
        </p:nvSpPr>
        <p:spPr>
          <a:xfrm>
            <a:off x="604666" y="2361401"/>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57" name="Title 1"/>
          <p:cNvSpPr>
            <a:spLocks noGrp="1"/>
          </p:cNvSpPr>
          <p:nvPr>
            <p:ph type="title"/>
          </p:nvPr>
        </p:nvSpPr>
        <p:spPr>
          <a:xfrm>
            <a:off x="592933" y="793194"/>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57732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col">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0"/>
          <a:ext cx="7924800" cy="6858000"/>
        </p:xfrm>
        <a:graphic>
          <a:graphicData uri="http://schemas.openxmlformats.org/drawingml/2006/table">
            <a:tbl>
              <a:tblPr firstRow="1" bandRow="1">
                <a:tableStyleId>{5C22544A-7EE6-4342-B048-85BDC9FD1C3A}</a:tableStyleId>
              </a:tblPr>
              <a:tblGrid>
                <a:gridCol w="2714171"/>
                <a:gridCol w="2714172"/>
                <a:gridCol w="2496457"/>
              </a:tblGrid>
              <a:tr h="6858000">
                <a:tc>
                  <a:txBody>
                    <a:bodyPr/>
                    <a:lstStyle/>
                    <a:p>
                      <a:endParaRPr lang="en-US"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240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3" name="Straight Connector 2"/>
          <p:cNvCxnSpPr/>
          <p:nvPr/>
        </p:nvCxnSpPr>
        <p:spPr>
          <a:xfrm>
            <a:off x="0" y="6284913"/>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0" y="800100"/>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288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Freeform 7"/>
          <p:cNvSpPr>
            <a:spLocks/>
          </p:cNvSpPr>
          <p:nvPr/>
        </p:nvSpPr>
        <p:spPr bwMode="auto">
          <a:xfrm>
            <a:off x="5353050" y="0"/>
            <a:ext cx="3790950" cy="6858000"/>
          </a:xfrm>
          <a:custGeom>
            <a:avLst/>
            <a:gdLst>
              <a:gd name="T0" fmla="*/ 3182 w 4776"/>
              <a:gd name="T1" fmla="*/ 0 h 6480"/>
              <a:gd name="T2" fmla="*/ 3374 w 4776"/>
              <a:gd name="T3" fmla="*/ 6 h 6480"/>
              <a:gd name="T4" fmla="*/ 3563 w 4776"/>
              <a:gd name="T5" fmla="*/ 22 h 6480"/>
              <a:gd name="T6" fmla="*/ 3747 w 4776"/>
              <a:gd name="T7" fmla="*/ 51 h 6480"/>
              <a:gd name="T8" fmla="*/ 3930 w 4776"/>
              <a:gd name="T9" fmla="*/ 88 h 6480"/>
              <a:gd name="T10" fmla="*/ 4109 w 4776"/>
              <a:gd name="T11" fmla="*/ 137 h 6480"/>
              <a:gd name="T12" fmla="*/ 4281 w 4776"/>
              <a:gd name="T13" fmla="*/ 194 h 6480"/>
              <a:gd name="T14" fmla="*/ 4450 w 4776"/>
              <a:gd name="T15" fmla="*/ 263 h 6480"/>
              <a:gd name="T16" fmla="*/ 4615 w 4776"/>
              <a:gd name="T17" fmla="*/ 340 h 6480"/>
              <a:gd name="T18" fmla="*/ 4772 w 4776"/>
              <a:gd name="T19" fmla="*/ 426 h 6480"/>
              <a:gd name="T20" fmla="*/ 4776 w 4776"/>
              <a:gd name="T21" fmla="*/ 426 h 6480"/>
              <a:gd name="T22" fmla="*/ 1590 w 4776"/>
              <a:gd name="T23" fmla="*/ 6480 h 6480"/>
              <a:gd name="T24" fmla="*/ 0 w 4776"/>
              <a:gd name="T25" fmla="*/ 3184 h 6480"/>
              <a:gd name="T26" fmla="*/ 1592 w 4776"/>
              <a:gd name="T27" fmla="*/ 426 h 6480"/>
              <a:gd name="T28" fmla="*/ 1751 w 4776"/>
              <a:gd name="T29" fmla="*/ 340 h 6480"/>
              <a:gd name="T30" fmla="*/ 1914 w 4776"/>
              <a:gd name="T31" fmla="*/ 263 h 6480"/>
              <a:gd name="T32" fmla="*/ 2083 w 4776"/>
              <a:gd name="T33" fmla="*/ 194 h 6480"/>
              <a:gd name="T34" fmla="*/ 2257 w 4776"/>
              <a:gd name="T35" fmla="*/ 137 h 6480"/>
              <a:gd name="T36" fmla="*/ 2434 w 4776"/>
              <a:gd name="T37" fmla="*/ 88 h 6480"/>
              <a:gd name="T38" fmla="*/ 2617 w 4776"/>
              <a:gd name="T39" fmla="*/ 51 h 6480"/>
              <a:gd name="T40" fmla="*/ 2801 w 4776"/>
              <a:gd name="T41" fmla="*/ 22 h 6480"/>
              <a:gd name="T42" fmla="*/ 2990 w 4776"/>
              <a:gd name="T43" fmla="*/ 6 h 6480"/>
              <a:gd name="T44" fmla="*/ 3182 w 4776"/>
              <a:gd name="T45"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6" h="6480">
                <a:moveTo>
                  <a:pt x="3182" y="0"/>
                </a:moveTo>
                <a:lnTo>
                  <a:pt x="3374" y="6"/>
                </a:lnTo>
                <a:lnTo>
                  <a:pt x="3563" y="22"/>
                </a:lnTo>
                <a:lnTo>
                  <a:pt x="3747" y="51"/>
                </a:lnTo>
                <a:lnTo>
                  <a:pt x="3930" y="88"/>
                </a:lnTo>
                <a:lnTo>
                  <a:pt x="4109" y="137"/>
                </a:lnTo>
                <a:lnTo>
                  <a:pt x="4281" y="194"/>
                </a:lnTo>
                <a:lnTo>
                  <a:pt x="4450" y="263"/>
                </a:lnTo>
                <a:lnTo>
                  <a:pt x="4615" y="340"/>
                </a:lnTo>
                <a:lnTo>
                  <a:pt x="4772" y="426"/>
                </a:lnTo>
                <a:lnTo>
                  <a:pt x="4776" y="426"/>
                </a:lnTo>
                <a:lnTo>
                  <a:pt x="1590" y="6480"/>
                </a:lnTo>
                <a:lnTo>
                  <a:pt x="0" y="3184"/>
                </a:lnTo>
                <a:lnTo>
                  <a:pt x="1592" y="426"/>
                </a:lnTo>
                <a:lnTo>
                  <a:pt x="1751" y="340"/>
                </a:lnTo>
                <a:lnTo>
                  <a:pt x="1914" y="263"/>
                </a:lnTo>
                <a:lnTo>
                  <a:pt x="2083" y="194"/>
                </a:lnTo>
                <a:lnTo>
                  <a:pt x="2257" y="137"/>
                </a:lnTo>
                <a:lnTo>
                  <a:pt x="2434" y="88"/>
                </a:lnTo>
                <a:lnTo>
                  <a:pt x="2617" y="51"/>
                </a:lnTo>
                <a:lnTo>
                  <a:pt x="2801" y="22"/>
                </a:lnTo>
                <a:lnTo>
                  <a:pt x="2990" y="6"/>
                </a:lnTo>
                <a:lnTo>
                  <a:pt x="3182"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5705785" y="3026146"/>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47" name="Subtitle 2"/>
          <p:cNvSpPr>
            <a:spLocks noGrp="1"/>
          </p:cNvSpPr>
          <p:nvPr>
            <p:ph type="subTitle" idx="11"/>
          </p:nvPr>
        </p:nvSpPr>
        <p:spPr>
          <a:xfrm>
            <a:off x="604666" y="2361401"/>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89" name="Title 1"/>
          <p:cNvSpPr>
            <a:spLocks noGrp="1"/>
          </p:cNvSpPr>
          <p:nvPr>
            <p:ph type="title"/>
          </p:nvPr>
        </p:nvSpPr>
        <p:spPr>
          <a:xfrm>
            <a:off x="592933" y="793194"/>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4351289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image">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4" name="Group 3"/>
          <p:cNvGrpSpPr/>
          <p:nvPr/>
        </p:nvGrpSpPr>
        <p:grpSpPr>
          <a:xfrm>
            <a:off x="7902422" y="6249829"/>
            <a:ext cx="631978" cy="341479"/>
            <a:chOff x="1938338" y="2368551"/>
            <a:chExt cx="5260976" cy="2132013"/>
          </a:xfrm>
          <a:solidFill>
            <a:srgbClr val="FFFFFF"/>
          </a:solidFill>
        </p:grpSpPr>
        <p:sp>
          <p:nvSpPr>
            <p:cNvPr id="5"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6"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1"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3"/>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9"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3"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5"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5" name="Rectangle 44"/>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94" name="Subtitle 2"/>
          <p:cNvSpPr>
            <a:spLocks noGrp="1"/>
          </p:cNvSpPr>
          <p:nvPr>
            <p:ph type="subTitle" idx="11"/>
          </p:nvPr>
        </p:nvSpPr>
        <p:spPr>
          <a:xfrm>
            <a:off x="597705" y="2362326"/>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5" name="Title 1"/>
          <p:cNvSpPr>
            <a:spLocks noGrp="1"/>
          </p:cNvSpPr>
          <p:nvPr>
            <p:ph type="title"/>
          </p:nvPr>
        </p:nvSpPr>
        <p:spPr>
          <a:xfrm>
            <a:off x="592933" y="793885"/>
            <a:ext cx="3962400" cy="769441"/>
          </a:xfrm>
        </p:spPr>
        <p:txBody>
          <a:bodyPr/>
          <a:lstStyle>
            <a:lvl1pPr algn="l" defTabSz="914400" rtl="0" eaLnBrk="1" latinLnBrk="0" hangingPunct="1">
              <a:lnSpc>
                <a:spcPts val="3000"/>
              </a:lnSpc>
              <a:spcBef>
                <a:spcPct val="0"/>
              </a:spcBef>
              <a:buNone/>
              <a:defRPr lang="en-US" sz="2800" kern="1200" baseline="0" dirty="0">
                <a:solidFill>
                  <a:schemeClr val="accent5"/>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5999107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Dark">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1538" y="0"/>
            <a:ext cx="4454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81C0768F-36C1-4606-98F3-000BCE437452}"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2" name="Title 1"/>
          <p:cNvSpPr>
            <a:spLocks noGrp="1"/>
          </p:cNvSpPr>
          <p:nvPr>
            <p:ph type="title"/>
          </p:nvPr>
        </p:nvSpPr>
        <p:spPr>
          <a:xfrm>
            <a:off x="592933" y="793885"/>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598488" y="2362326"/>
            <a:ext cx="3968750" cy="307777"/>
          </a:xfrm>
        </p:spPr>
        <p:txBody>
          <a:bodyPr/>
          <a:lstStyle>
            <a:lvl1pPr marL="0" indent="0" algn="l">
              <a:buNone/>
              <a:defRPr sz="2000"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88667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Bright">
    <p:bg>
      <p:bgPr>
        <a:solidFill>
          <a:schemeClr val="accent5"/>
        </a:solidFill>
        <a:effectLst/>
      </p:bgPr>
    </p:bg>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1538" y="0"/>
            <a:ext cx="4454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9504AA04-CC11-42CD-BAE3-9776D9902F96}"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2" name="Title 1"/>
          <p:cNvSpPr>
            <a:spLocks noGrp="1"/>
          </p:cNvSpPr>
          <p:nvPr>
            <p:ph type="title"/>
          </p:nvPr>
        </p:nvSpPr>
        <p:spPr>
          <a:xfrm>
            <a:off x="592933" y="793194"/>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598488" y="2360718"/>
            <a:ext cx="3968750" cy="307777"/>
          </a:xfrm>
        </p:spPr>
        <p:txBody>
          <a:bodyPr/>
          <a:lstStyle>
            <a:lvl1pPr marL="0" indent="0" algn="l">
              <a:buNone/>
              <a:defRPr sz="20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80550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8 pt Title and Content">
    <p:spTree>
      <p:nvGrpSpPr>
        <p:cNvPr id="1" name=""/>
        <p:cNvGrpSpPr/>
        <p:nvPr/>
      </p:nvGrpSpPr>
      <p:grpSpPr>
        <a:xfrm>
          <a:off x="0" y="0"/>
          <a:ext cx="0" cy="0"/>
          <a:chOff x="0" y="0"/>
          <a:chExt cx="0" cy="0"/>
        </a:xfrm>
      </p:grpSpPr>
      <p:sp>
        <p:nvSpPr>
          <p:cNvPr id="5"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0CAB50D9-051C-4B9B-9861-FE775064080D}" type="slidenum">
              <a:rPr lang="en-US" sz="600">
                <a:solidFill>
                  <a:srgbClr val="FFFFFF"/>
                </a:solidFill>
              </a:rPr>
              <a:pPr/>
              <a:t>‹#›</a:t>
            </a:fld>
            <a:endParaRPr lang="en-US" sz="600">
              <a:solidFill>
                <a:srgbClr val="FFFFFF"/>
              </a:solidFill>
            </a:endParaRPr>
          </a:p>
        </p:txBody>
      </p:sp>
      <p:sp>
        <p:nvSpPr>
          <p:cNvPr id="6"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2" name="Title 1"/>
          <p:cNvSpPr>
            <a:spLocks noGrp="1"/>
          </p:cNvSpPr>
          <p:nvPr>
            <p:ph type="title"/>
          </p:nvPr>
        </p:nvSpPr>
        <p:spPr>
          <a:xfrm>
            <a:off x="592933" y="794050"/>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927600" y="777190"/>
            <a:ext cx="3657600" cy="1452705"/>
          </a:xfrm>
        </p:spPr>
        <p:txBody>
          <a:bodyPr/>
          <a:lstStyle>
            <a:lvl1pPr marL="228600" indent="-228600">
              <a:spcBef>
                <a:spcPts val="1800"/>
              </a:spcBef>
              <a:defRPr sz="2000" baseline="0">
                <a:solidFill>
                  <a:srgbClr val="FFFFFF"/>
                </a:solidFill>
              </a:defRPr>
            </a:lvl1pPr>
            <a:lvl2pPr>
              <a:defRPr baseline="0">
                <a:solidFill>
                  <a:srgbClr val="FFFFFF"/>
                </a:solidFill>
              </a:defRPr>
            </a:lvl2pPr>
            <a:lvl3pPr>
              <a:defRPr baseline="0">
                <a:solidFill>
                  <a:srgbClr val="FFFFFF"/>
                </a:solidFill>
              </a:defRPr>
            </a:lvl3pPr>
            <a:lvl4pPr>
              <a:defRPr baseline="0">
                <a:solidFill>
                  <a:srgbClr val="FFFFFF"/>
                </a:solidFill>
              </a:defRPr>
            </a:lvl4pPr>
            <a:lvl5pPr>
              <a:defRPr baseline="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ubtitle 2"/>
          <p:cNvSpPr>
            <a:spLocks noGrp="1"/>
          </p:cNvSpPr>
          <p:nvPr>
            <p:ph type="subTitle" idx="11"/>
          </p:nvPr>
        </p:nvSpPr>
        <p:spPr>
          <a:xfrm>
            <a:off x="598488" y="2362326"/>
            <a:ext cx="3968750" cy="307777"/>
          </a:xfrm>
        </p:spPr>
        <p:txBody>
          <a:bodyPr/>
          <a:lstStyle>
            <a:lvl1pPr marL="0" indent="0" algn="l">
              <a:buNone/>
              <a:defRPr sz="2000"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081968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de by side">
    <p:bg>
      <p:bgPr>
        <a:solidFill>
          <a:srgbClr val="FFFFFF"/>
        </a:solid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33A284FE-0B54-48AC-A2DD-87C089A116DC}" type="slidenum">
              <a:rPr lang="en-US" sz="600">
                <a:solidFill>
                  <a:schemeClr val="bg1"/>
                </a:solidFill>
              </a:rPr>
              <a:pPr/>
              <a:t>‹#›</a:t>
            </a:fld>
            <a:endParaRPr lang="en-US" sz="600">
              <a:solidFill>
                <a:schemeClr val="bg1"/>
              </a:solidFill>
            </a:endParaRPr>
          </a:p>
        </p:txBody>
      </p:sp>
      <p:sp>
        <p:nvSpPr>
          <p:cNvPr id="7"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8"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6" name="Title 1"/>
          <p:cNvSpPr>
            <a:spLocks noGrp="1"/>
          </p:cNvSpPr>
          <p:nvPr>
            <p:ph type="title"/>
          </p:nvPr>
        </p:nvSpPr>
        <p:spPr>
          <a:xfrm>
            <a:off x="592933" y="793388"/>
            <a:ext cx="373380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
        <p:nvSpPr>
          <p:cNvPr id="17" name="Text Placeholder 5"/>
          <p:cNvSpPr>
            <a:spLocks noGrp="1"/>
          </p:cNvSpPr>
          <p:nvPr>
            <p:ph type="body" sz="quarter" idx="11"/>
          </p:nvPr>
        </p:nvSpPr>
        <p:spPr>
          <a:xfrm>
            <a:off x="4953000" y="2034550"/>
            <a:ext cx="35814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9" name="Text Placeholder 5"/>
          <p:cNvSpPr>
            <a:spLocks noGrp="1"/>
          </p:cNvSpPr>
          <p:nvPr>
            <p:ph type="body" sz="quarter" idx="12"/>
          </p:nvPr>
        </p:nvSpPr>
        <p:spPr>
          <a:xfrm>
            <a:off x="4939030" y="793388"/>
            <a:ext cx="3581400" cy="769441"/>
          </a:xfrm>
        </p:spPr>
        <p:txBody>
          <a:bodyPr/>
          <a:lstStyle>
            <a:lvl1pPr marL="0" indent="0">
              <a:lnSpc>
                <a:spcPts val="3000"/>
              </a:lnSpc>
              <a:spcBef>
                <a:spcPts val="1800"/>
              </a:spcBef>
              <a:buFont typeface="Arial" panose="020B0604020202020204" pitchFamily="34" charset="0"/>
              <a:buNone/>
              <a:defRPr sz="28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0" name="Text Placeholder 5"/>
          <p:cNvSpPr>
            <a:spLocks noGrp="1"/>
          </p:cNvSpPr>
          <p:nvPr>
            <p:ph type="body" sz="quarter" idx="13"/>
          </p:nvPr>
        </p:nvSpPr>
        <p:spPr>
          <a:xfrm>
            <a:off x="609600" y="2034550"/>
            <a:ext cx="37338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24509272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9C3DC635-95AE-4E7F-81AC-D553B098C02A}"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4598"/>
            <a:ext cx="273923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021862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BBA6D740-370D-4A68-B868-25EDA4B6238D}"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4598"/>
            <a:ext cx="273923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Chart Placeholder 3"/>
          <p:cNvSpPr>
            <a:spLocks noGrp="1"/>
          </p:cNvSpPr>
          <p:nvPr>
            <p:ph type="chart" sz="quarter" idx="11"/>
          </p:nvPr>
        </p:nvSpPr>
        <p:spPr>
          <a:xfrm>
            <a:off x="3332165" y="792268"/>
            <a:ext cx="5202237" cy="307777"/>
          </a:xfrm>
        </p:spPr>
        <p:txBody>
          <a:bodyPr rtlCol="0"/>
          <a:lstStyle/>
          <a:p>
            <a:pPr lvl="0"/>
            <a:r>
              <a:rPr lang="en-US" noProof="0" smtClean="0"/>
              <a:t>Click icon to add chart</a:t>
            </a:r>
            <a:endParaRPr lang="en-US" noProof="0" dirty="0"/>
          </a:p>
        </p:txBody>
      </p:sp>
    </p:spTree>
    <p:extLst>
      <p:ext uri="{BB962C8B-B14F-4D97-AF65-F5344CB8AC3E}">
        <p14:creationId xmlns:p14="http://schemas.microsoft.com/office/powerpoint/2010/main" val="33719450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ble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41B7A257-398F-48CC-98E0-43225ADA39B7}"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0825"/>
            <a:ext cx="396240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Table Placeholder 18"/>
          <p:cNvSpPr>
            <a:spLocks noGrp="1"/>
          </p:cNvSpPr>
          <p:nvPr>
            <p:ph type="tbl" sz="quarter" idx="11"/>
          </p:nvPr>
        </p:nvSpPr>
        <p:spPr>
          <a:xfrm>
            <a:off x="609600" y="1736452"/>
            <a:ext cx="7924800" cy="307777"/>
          </a:xfrm>
        </p:spPr>
        <p:txBody>
          <a:bodyPr rtlCol="0"/>
          <a:lstStyle>
            <a:lvl1pPr>
              <a:defRPr baseline="0">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31578226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9390FEA3-FC90-4CA8-A3DD-39F3F9E24877}"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6" name="Text Placeholder 5"/>
          <p:cNvSpPr>
            <a:spLocks noGrp="1"/>
          </p:cNvSpPr>
          <p:nvPr>
            <p:ph type="body" sz="quarter" idx="12"/>
          </p:nvPr>
        </p:nvSpPr>
        <p:spPr>
          <a:xfrm>
            <a:off x="594140" y="787842"/>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7" name="Text Placeholder 3"/>
          <p:cNvSpPr>
            <a:spLocks noGrp="1"/>
          </p:cNvSpPr>
          <p:nvPr>
            <p:ph type="body" sz="quarter" idx="13"/>
          </p:nvPr>
        </p:nvSpPr>
        <p:spPr>
          <a:xfrm>
            <a:off x="606044" y="2016053"/>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5"/>
          <p:cNvSpPr>
            <a:spLocks noGrp="1"/>
          </p:cNvSpPr>
          <p:nvPr>
            <p:ph type="body" sz="quarter" idx="14"/>
          </p:nvPr>
        </p:nvSpPr>
        <p:spPr>
          <a:xfrm>
            <a:off x="3334657" y="787842"/>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4" name="Text Placeholder 3"/>
          <p:cNvSpPr>
            <a:spLocks noGrp="1"/>
          </p:cNvSpPr>
          <p:nvPr>
            <p:ph type="body" sz="quarter" idx="15"/>
          </p:nvPr>
        </p:nvSpPr>
        <p:spPr>
          <a:xfrm>
            <a:off x="3334656" y="2016053"/>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5"/>
          <p:cNvSpPr>
            <a:spLocks noGrp="1"/>
          </p:cNvSpPr>
          <p:nvPr>
            <p:ph type="body" sz="quarter" idx="16"/>
          </p:nvPr>
        </p:nvSpPr>
        <p:spPr>
          <a:xfrm>
            <a:off x="6036127" y="787842"/>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6" name="Text Placeholder 3"/>
          <p:cNvSpPr>
            <a:spLocks noGrp="1"/>
          </p:cNvSpPr>
          <p:nvPr>
            <p:ph type="body" sz="quarter" idx="17"/>
          </p:nvPr>
        </p:nvSpPr>
        <p:spPr>
          <a:xfrm>
            <a:off x="6036126" y="2016053"/>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004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5" name="Freeform 6"/>
          <p:cNvSpPr>
            <a:spLocks/>
          </p:cNvSpPr>
          <p:nvPr/>
        </p:nvSpPr>
        <p:spPr bwMode="auto">
          <a:xfrm>
            <a:off x="4406900" y="0"/>
            <a:ext cx="4454525" cy="6858000"/>
          </a:xfrm>
          <a:custGeom>
            <a:avLst/>
            <a:gdLst>
              <a:gd name="T0" fmla="*/ 3743 w 5612"/>
              <a:gd name="T1" fmla="*/ 0 h 6480"/>
              <a:gd name="T2" fmla="*/ 3915 w 5612"/>
              <a:gd name="T3" fmla="*/ 106 h 6480"/>
              <a:gd name="T4" fmla="*/ 4082 w 5612"/>
              <a:gd name="T5" fmla="*/ 222 h 6480"/>
              <a:gd name="T6" fmla="*/ 4243 w 5612"/>
              <a:gd name="T7" fmla="*/ 348 h 6480"/>
              <a:gd name="T8" fmla="*/ 4397 w 5612"/>
              <a:gd name="T9" fmla="*/ 479 h 6480"/>
              <a:gd name="T10" fmla="*/ 4542 w 5612"/>
              <a:gd name="T11" fmla="*/ 621 h 6480"/>
              <a:gd name="T12" fmla="*/ 4679 w 5612"/>
              <a:gd name="T13" fmla="*/ 770 h 6480"/>
              <a:gd name="T14" fmla="*/ 4811 w 5612"/>
              <a:gd name="T15" fmla="*/ 925 h 6480"/>
              <a:gd name="T16" fmla="*/ 4931 w 5612"/>
              <a:gd name="T17" fmla="*/ 1088 h 6480"/>
              <a:gd name="T18" fmla="*/ 5045 w 5612"/>
              <a:gd name="T19" fmla="*/ 1257 h 6480"/>
              <a:gd name="T20" fmla="*/ 5147 w 5612"/>
              <a:gd name="T21" fmla="*/ 1431 h 6480"/>
              <a:gd name="T22" fmla="*/ 5241 w 5612"/>
              <a:gd name="T23" fmla="*/ 1614 h 6480"/>
              <a:gd name="T24" fmla="*/ 5325 w 5612"/>
              <a:gd name="T25" fmla="*/ 1801 h 6480"/>
              <a:gd name="T26" fmla="*/ 5400 w 5612"/>
              <a:gd name="T27" fmla="*/ 1993 h 6480"/>
              <a:gd name="T28" fmla="*/ 5463 w 5612"/>
              <a:gd name="T29" fmla="*/ 2191 h 6480"/>
              <a:gd name="T30" fmla="*/ 5516 w 5612"/>
              <a:gd name="T31" fmla="*/ 2392 h 6480"/>
              <a:gd name="T32" fmla="*/ 5557 w 5612"/>
              <a:gd name="T33" fmla="*/ 2600 h 6480"/>
              <a:gd name="T34" fmla="*/ 5589 w 5612"/>
              <a:gd name="T35" fmla="*/ 2810 h 6480"/>
              <a:gd name="T36" fmla="*/ 5606 w 5612"/>
              <a:gd name="T37" fmla="*/ 3022 h 6480"/>
              <a:gd name="T38" fmla="*/ 5612 w 5612"/>
              <a:gd name="T39" fmla="*/ 3240 h 6480"/>
              <a:gd name="T40" fmla="*/ 5606 w 5612"/>
              <a:gd name="T41" fmla="*/ 3458 h 6480"/>
              <a:gd name="T42" fmla="*/ 5589 w 5612"/>
              <a:gd name="T43" fmla="*/ 3670 h 6480"/>
              <a:gd name="T44" fmla="*/ 5557 w 5612"/>
              <a:gd name="T45" fmla="*/ 3880 h 6480"/>
              <a:gd name="T46" fmla="*/ 5516 w 5612"/>
              <a:gd name="T47" fmla="*/ 4086 h 6480"/>
              <a:gd name="T48" fmla="*/ 5463 w 5612"/>
              <a:gd name="T49" fmla="*/ 4289 h 6480"/>
              <a:gd name="T50" fmla="*/ 5400 w 5612"/>
              <a:gd name="T51" fmla="*/ 4487 h 6480"/>
              <a:gd name="T52" fmla="*/ 5325 w 5612"/>
              <a:gd name="T53" fmla="*/ 4679 h 6480"/>
              <a:gd name="T54" fmla="*/ 5241 w 5612"/>
              <a:gd name="T55" fmla="*/ 4866 h 6480"/>
              <a:gd name="T56" fmla="*/ 5149 w 5612"/>
              <a:gd name="T57" fmla="*/ 5047 h 6480"/>
              <a:gd name="T58" fmla="*/ 5045 w 5612"/>
              <a:gd name="T59" fmla="*/ 5223 h 6480"/>
              <a:gd name="T60" fmla="*/ 4933 w 5612"/>
              <a:gd name="T61" fmla="*/ 5392 h 6480"/>
              <a:gd name="T62" fmla="*/ 4811 w 5612"/>
              <a:gd name="T63" fmla="*/ 5555 h 6480"/>
              <a:gd name="T64" fmla="*/ 4681 w 5612"/>
              <a:gd name="T65" fmla="*/ 5710 h 6480"/>
              <a:gd name="T66" fmla="*/ 4544 w 5612"/>
              <a:gd name="T67" fmla="*/ 5859 h 6480"/>
              <a:gd name="T68" fmla="*/ 4399 w 5612"/>
              <a:gd name="T69" fmla="*/ 5999 h 6480"/>
              <a:gd name="T70" fmla="*/ 4245 w 5612"/>
              <a:gd name="T71" fmla="*/ 6132 h 6480"/>
              <a:gd name="T72" fmla="*/ 4084 w 5612"/>
              <a:gd name="T73" fmla="*/ 6256 h 6480"/>
              <a:gd name="T74" fmla="*/ 3917 w 5612"/>
              <a:gd name="T75" fmla="*/ 6372 h 6480"/>
              <a:gd name="T76" fmla="*/ 3745 w 5612"/>
              <a:gd name="T77" fmla="*/ 6480 h 6480"/>
              <a:gd name="T78" fmla="*/ 0 w 5612"/>
              <a:gd name="T79" fmla="*/ 6480 h 6480"/>
              <a:gd name="T80" fmla="*/ 3743 w 5612"/>
              <a:gd name="T81"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12" h="6480">
                <a:moveTo>
                  <a:pt x="3743" y="0"/>
                </a:moveTo>
                <a:lnTo>
                  <a:pt x="3915" y="106"/>
                </a:lnTo>
                <a:lnTo>
                  <a:pt x="4082" y="222"/>
                </a:lnTo>
                <a:lnTo>
                  <a:pt x="4243" y="348"/>
                </a:lnTo>
                <a:lnTo>
                  <a:pt x="4397" y="479"/>
                </a:lnTo>
                <a:lnTo>
                  <a:pt x="4542" y="621"/>
                </a:lnTo>
                <a:lnTo>
                  <a:pt x="4679" y="770"/>
                </a:lnTo>
                <a:lnTo>
                  <a:pt x="4811" y="925"/>
                </a:lnTo>
                <a:lnTo>
                  <a:pt x="4931" y="1088"/>
                </a:lnTo>
                <a:lnTo>
                  <a:pt x="5045" y="1257"/>
                </a:lnTo>
                <a:lnTo>
                  <a:pt x="5147" y="1431"/>
                </a:lnTo>
                <a:lnTo>
                  <a:pt x="5241" y="1614"/>
                </a:lnTo>
                <a:lnTo>
                  <a:pt x="5325" y="1801"/>
                </a:lnTo>
                <a:lnTo>
                  <a:pt x="5400" y="1993"/>
                </a:lnTo>
                <a:lnTo>
                  <a:pt x="5463" y="2191"/>
                </a:lnTo>
                <a:lnTo>
                  <a:pt x="5516" y="2392"/>
                </a:lnTo>
                <a:lnTo>
                  <a:pt x="5557" y="2600"/>
                </a:lnTo>
                <a:lnTo>
                  <a:pt x="5589" y="2810"/>
                </a:lnTo>
                <a:lnTo>
                  <a:pt x="5606" y="3022"/>
                </a:lnTo>
                <a:lnTo>
                  <a:pt x="5612" y="3240"/>
                </a:lnTo>
                <a:lnTo>
                  <a:pt x="5606" y="3458"/>
                </a:lnTo>
                <a:lnTo>
                  <a:pt x="5589" y="3670"/>
                </a:lnTo>
                <a:lnTo>
                  <a:pt x="5557" y="3880"/>
                </a:lnTo>
                <a:lnTo>
                  <a:pt x="5516" y="4086"/>
                </a:lnTo>
                <a:lnTo>
                  <a:pt x="5463" y="4289"/>
                </a:lnTo>
                <a:lnTo>
                  <a:pt x="5400" y="4487"/>
                </a:lnTo>
                <a:lnTo>
                  <a:pt x="5325" y="4679"/>
                </a:lnTo>
                <a:lnTo>
                  <a:pt x="5241" y="4866"/>
                </a:lnTo>
                <a:lnTo>
                  <a:pt x="5149" y="5047"/>
                </a:lnTo>
                <a:lnTo>
                  <a:pt x="5045" y="5223"/>
                </a:lnTo>
                <a:lnTo>
                  <a:pt x="4933" y="5392"/>
                </a:lnTo>
                <a:lnTo>
                  <a:pt x="4811" y="5555"/>
                </a:lnTo>
                <a:lnTo>
                  <a:pt x="4681" y="5710"/>
                </a:lnTo>
                <a:lnTo>
                  <a:pt x="4544" y="5859"/>
                </a:lnTo>
                <a:lnTo>
                  <a:pt x="4399" y="5999"/>
                </a:lnTo>
                <a:lnTo>
                  <a:pt x="4245" y="6132"/>
                </a:lnTo>
                <a:lnTo>
                  <a:pt x="4084" y="6256"/>
                </a:lnTo>
                <a:lnTo>
                  <a:pt x="3917" y="6372"/>
                </a:lnTo>
                <a:lnTo>
                  <a:pt x="3745" y="6480"/>
                </a:lnTo>
                <a:lnTo>
                  <a:pt x="0" y="6480"/>
                </a:lnTo>
                <a:lnTo>
                  <a:pt x="3743"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6" name="Group 5"/>
          <p:cNvGrpSpPr/>
          <p:nvPr/>
        </p:nvGrpSpPr>
        <p:grpSpPr>
          <a:xfrm>
            <a:off x="6655675" y="6249826"/>
            <a:ext cx="631978" cy="341479"/>
            <a:chOff x="1938338" y="2368551"/>
            <a:chExt cx="5260976" cy="2132013"/>
          </a:xfrm>
          <a:solidFill>
            <a:schemeClr val="accent3"/>
          </a:solidFill>
        </p:grpSpPr>
        <p:sp>
          <p:nvSpPr>
            <p:cNvPr id="7"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8"/>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0"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4"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6"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6"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96" name="Subtitle 2"/>
          <p:cNvSpPr>
            <a:spLocks noGrp="1"/>
          </p:cNvSpPr>
          <p:nvPr>
            <p:ph type="subTitle" idx="11"/>
          </p:nvPr>
        </p:nvSpPr>
        <p:spPr>
          <a:xfrm>
            <a:off x="597701" y="2362324"/>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7" name="Title 1"/>
          <p:cNvSpPr>
            <a:spLocks noGrp="1"/>
          </p:cNvSpPr>
          <p:nvPr>
            <p:ph type="title"/>
          </p:nvPr>
        </p:nvSpPr>
        <p:spPr>
          <a:xfrm>
            <a:off x="592933" y="790258"/>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1540612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B8D5A03A-6C73-48CA-A688-81289844454D}"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3" name="Title 1"/>
          <p:cNvSpPr>
            <a:spLocks noGrp="1"/>
          </p:cNvSpPr>
          <p:nvPr>
            <p:ph type="title"/>
          </p:nvPr>
        </p:nvSpPr>
        <p:spPr>
          <a:xfrm>
            <a:off x="594082" y="787809"/>
            <a:ext cx="5437921" cy="1077218"/>
          </a:xfrm>
        </p:spPr>
        <p:txBody>
          <a:bodyPr/>
          <a:lstStyle>
            <a:lvl1pPr>
              <a:lnSpc>
                <a:spcPts val="4200"/>
              </a:lnSpc>
              <a:defRPr sz="4000" baseline="0">
                <a:solidFill>
                  <a:schemeClr val="accent5"/>
                </a:solidFill>
              </a:defRPr>
            </a:lvl1pPr>
          </a:lstStyle>
          <a:p>
            <a:r>
              <a:rPr lang="en-US" smtClean="0"/>
              <a:t>Click to edit Master title style</a:t>
            </a:r>
            <a:endParaRPr lang="en-US" dirty="0"/>
          </a:p>
        </p:txBody>
      </p:sp>
      <p:sp>
        <p:nvSpPr>
          <p:cNvPr id="20" name="Text Placeholder 10"/>
          <p:cNvSpPr>
            <a:spLocks noGrp="1"/>
          </p:cNvSpPr>
          <p:nvPr>
            <p:ph type="body" sz="quarter" idx="10"/>
          </p:nvPr>
        </p:nvSpPr>
        <p:spPr>
          <a:xfrm>
            <a:off x="607514"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10"/>
          <p:cNvSpPr>
            <a:spLocks noGrp="1"/>
          </p:cNvSpPr>
          <p:nvPr>
            <p:ph type="body" sz="quarter" idx="11"/>
          </p:nvPr>
        </p:nvSpPr>
        <p:spPr>
          <a:xfrm>
            <a:off x="2203147"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10"/>
          <p:cNvSpPr>
            <a:spLocks noGrp="1"/>
          </p:cNvSpPr>
          <p:nvPr>
            <p:ph type="body" sz="quarter" idx="12"/>
          </p:nvPr>
        </p:nvSpPr>
        <p:spPr>
          <a:xfrm>
            <a:off x="3817843"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10"/>
          <p:cNvSpPr>
            <a:spLocks noGrp="1"/>
          </p:cNvSpPr>
          <p:nvPr>
            <p:ph type="body" sz="quarter" idx="13"/>
          </p:nvPr>
        </p:nvSpPr>
        <p:spPr>
          <a:xfrm>
            <a:off x="5413482"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10"/>
          <p:cNvSpPr>
            <a:spLocks noGrp="1"/>
          </p:cNvSpPr>
          <p:nvPr>
            <p:ph type="body" sz="quarter" idx="14"/>
          </p:nvPr>
        </p:nvSpPr>
        <p:spPr>
          <a:xfrm>
            <a:off x="7018646"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4267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0 pt Title and Content">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E900281A-D475-4D18-BC10-07BF0D0A6C80}"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3217" y="785815"/>
            <a:ext cx="3962400" cy="1077218"/>
          </a:xfrm>
        </p:spPr>
        <p:txBody>
          <a:bodyPr/>
          <a:lstStyle>
            <a:lvl1pPr algn="l" defTabSz="914400" rtl="0" eaLnBrk="1" latinLnBrk="0" hangingPunct="1">
              <a:lnSpc>
                <a:spcPts val="4200"/>
              </a:lnSpc>
              <a:spcBef>
                <a:spcPct val="0"/>
              </a:spcBef>
              <a:buNone/>
              <a:defRPr lang="en-US" sz="4000" kern="1200" baseline="0" dirty="0">
                <a:solidFill>
                  <a:schemeClr val="accent5"/>
                </a:solidFill>
                <a:latin typeface="+mj-lt"/>
                <a:ea typeface="+mj-ea"/>
                <a:cs typeface="+mj-cs"/>
              </a:defRPr>
            </a:lvl1pPr>
          </a:lstStyle>
          <a:p>
            <a:r>
              <a:rPr lang="en-US" smtClean="0"/>
              <a:t>Click to edit Master title style</a:t>
            </a:r>
            <a:endParaRPr lang="en-US" dirty="0"/>
          </a:p>
        </p:txBody>
      </p:sp>
      <p:sp>
        <p:nvSpPr>
          <p:cNvPr id="9" name="Content Placeholder 2"/>
          <p:cNvSpPr>
            <a:spLocks noGrp="1"/>
          </p:cNvSpPr>
          <p:nvPr>
            <p:ph idx="1"/>
          </p:nvPr>
        </p:nvSpPr>
        <p:spPr>
          <a:xfrm>
            <a:off x="4958840" y="796997"/>
            <a:ext cx="3657600" cy="1452705"/>
          </a:xfrm>
        </p:spPr>
        <p:txBody>
          <a:bodyPr/>
          <a:lstStyle>
            <a:lvl1pPr marL="228600" indent="-228600">
              <a:spcBef>
                <a:spcPts val="1800"/>
              </a:spcBef>
              <a:defRPr sz="20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19817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8D5DB1A6-C878-49AE-B008-DE53681512E1}" type="slidenum">
              <a:rPr lang="en-US" sz="600">
                <a:solidFill>
                  <a:srgbClr val="FFFFFF"/>
                </a:solidFill>
              </a:rPr>
              <a:pPr/>
              <a:t>‹#›</a:t>
            </a:fld>
            <a:endParaRPr lang="en-US" sz="600">
              <a:solidFill>
                <a:srgbClr val="FFFFFF"/>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Title 1"/>
          <p:cNvSpPr>
            <a:spLocks noGrp="1"/>
          </p:cNvSpPr>
          <p:nvPr>
            <p:ph type="title"/>
          </p:nvPr>
        </p:nvSpPr>
        <p:spPr>
          <a:xfrm>
            <a:off x="593217" y="792733"/>
            <a:ext cx="3962400" cy="1077218"/>
          </a:xfrm>
        </p:spPr>
        <p:txBody>
          <a:bodyPr/>
          <a:lstStyle>
            <a:lvl1pPr>
              <a:lnSpc>
                <a:spcPts val="4200"/>
              </a:lnSpc>
              <a:defRPr sz="4000"/>
            </a:lvl1pPr>
          </a:lstStyle>
          <a:p>
            <a:r>
              <a:rPr lang="en-US" smtClean="0"/>
              <a:t>Click to edit Master title style</a:t>
            </a:r>
            <a:endParaRPr lang="en-US" dirty="0"/>
          </a:p>
        </p:txBody>
      </p:sp>
      <p:sp>
        <p:nvSpPr>
          <p:cNvPr id="9" name="Content Placeholder 2"/>
          <p:cNvSpPr>
            <a:spLocks noGrp="1"/>
          </p:cNvSpPr>
          <p:nvPr>
            <p:ph idx="1"/>
          </p:nvPr>
        </p:nvSpPr>
        <p:spPr>
          <a:xfrm>
            <a:off x="4958840" y="798859"/>
            <a:ext cx="3657600" cy="1443472"/>
          </a:xfrm>
        </p:spPr>
        <p:txBody>
          <a:bodyPr/>
          <a:lstStyle>
            <a:lvl1pPr marL="228600" indent="-228600">
              <a:spcBef>
                <a:spcPts val="1800"/>
              </a:spcBef>
              <a:defRPr sz="2000"/>
            </a:lvl1pPr>
            <a:lvl2pPr marL="233363" indent="-233363">
              <a:spcBef>
                <a:spcPts val="600"/>
              </a:spcBef>
              <a:buFont typeface="Arial" panose="020B0604020202020204" pitchFamily="34" charset="0"/>
              <a:buChar cha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08130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arge Type-Bright">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4784A89C-63A5-4BBB-A4A1-2A8D82AC8E8B}"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7" name="Title 1"/>
          <p:cNvSpPr>
            <a:spLocks noGrp="1"/>
          </p:cNvSpPr>
          <p:nvPr>
            <p:ph type="title"/>
          </p:nvPr>
        </p:nvSpPr>
        <p:spPr>
          <a:xfrm>
            <a:off x="593218" y="787805"/>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5"/>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18812293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arge Type-Dark">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1B65901C-39AF-484C-B8B0-5CAB35608A25}" type="slidenum">
              <a:rPr lang="en-US" sz="600">
                <a:solidFill>
                  <a:srgbClr val="FFFFFF"/>
                </a:solidFill>
              </a:rPr>
              <a:pPr/>
              <a:t>‹#›</a:t>
            </a:fld>
            <a:endParaRPr lang="en-US" sz="600">
              <a:solidFill>
                <a:srgbClr val="FFFFFF"/>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Title 1"/>
          <p:cNvSpPr>
            <a:spLocks noGrp="1"/>
          </p:cNvSpPr>
          <p:nvPr>
            <p:ph type="title"/>
          </p:nvPr>
        </p:nvSpPr>
        <p:spPr>
          <a:xfrm>
            <a:off x="593218" y="791119"/>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5"/>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878647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raphic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3953C9C8-FD75-496A-B1F3-67E7880D87F4}"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7" name="Title 1"/>
          <p:cNvSpPr>
            <a:spLocks noGrp="1"/>
          </p:cNvSpPr>
          <p:nvPr>
            <p:ph type="title"/>
          </p:nvPr>
        </p:nvSpPr>
        <p:spPr>
          <a:xfrm>
            <a:off x="600360" y="785513"/>
            <a:ext cx="396240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2373150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reeform 6"/>
          <p:cNvSpPr>
            <a:spLocks/>
          </p:cNvSpPr>
          <p:nvPr/>
        </p:nvSpPr>
        <p:spPr bwMode="auto">
          <a:xfrm>
            <a:off x="4406900" y="0"/>
            <a:ext cx="4454525" cy="6858000"/>
          </a:xfrm>
          <a:custGeom>
            <a:avLst/>
            <a:gdLst>
              <a:gd name="T0" fmla="*/ 3743 w 5612"/>
              <a:gd name="T1" fmla="*/ 0 h 6480"/>
              <a:gd name="T2" fmla="*/ 3915 w 5612"/>
              <a:gd name="T3" fmla="*/ 106 h 6480"/>
              <a:gd name="T4" fmla="*/ 4082 w 5612"/>
              <a:gd name="T5" fmla="*/ 222 h 6480"/>
              <a:gd name="T6" fmla="*/ 4243 w 5612"/>
              <a:gd name="T7" fmla="*/ 348 h 6480"/>
              <a:gd name="T8" fmla="*/ 4397 w 5612"/>
              <a:gd name="T9" fmla="*/ 479 h 6480"/>
              <a:gd name="T10" fmla="*/ 4542 w 5612"/>
              <a:gd name="T11" fmla="*/ 621 h 6480"/>
              <a:gd name="T12" fmla="*/ 4679 w 5612"/>
              <a:gd name="T13" fmla="*/ 770 h 6480"/>
              <a:gd name="T14" fmla="*/ 4811 w 5612"/>
              <a:gd name="T15" fmla="*/ 925 h 6480"/>
              <a:gd name="T16" fmla="*/ 4931 w 5612"/>
              <a:gd name="T17" fmla="*/ 1088 h 6480"/>
              <a:gd name="T18" fmla="*/ 5045 w 5612"/>
              <a:gd name="T19" fmla="*/ 1257 h 6480"/>
              <a:gd name="T20" fmla="*/ 5147 w 5612"/>
              <a:gd name="T21" fmla="*/ 1431 h 6480"/>
              <a:gd name="T22" fmla="*/ 5241 w 5612"/>
              <a:gd name="T23" fmla="*/ 1614 h 6480"/>
              <a:gd name="T24" fmla="*/ 5325 w 5612"/>
              <a:gd name="T25" fmla="*/ 1801 h 6480"/>
              <a:gd name="T26" fmla="*/ 5400 w 5612"/>
              <a:gd name="T27" fmla="*/ 1993 h 6480"/>
              <a:gd name="T28" fmla="*/ 5463 w 5612"/>
              <a:gd name="T29" fmla="*/ 2191 h 6480"/>
              <a:gd name="T30" fmla="*/ 5516 w 5612"/>
              <a:gd name="T31" fmla="*/ 2392 h 6480"/>
              <a:gd name="T32" fmla="*/ 5557 w 5612"/>
              <a:gd name="T33" fmla="*/ 2600 h 6480"/>
              <a:gd name="T34" fmla="*/ 5589 w 5612"/>
              <a:gd name="T35" fmla="*/ 2810 h 6480"/>
              <a:gd name="T36" fmla="*/ 5606 w 5612"/>
              <a:gd name="T37" fmla="*/ 3022 h 6480"/>
              <a:gd name="T38" fmla="*/ 5612 w 5612"/>
              <a:gd name="T39" fmla="*/ 3240 h 6480"/>
              <a:gd name="T40" fmla="*/ 5606 w 5612"/>
              <a:gd name="T41" fmla="*/ 3458 h 6480"/>
              <a:gd name="T42" fmla="*/ 5589 w 5612"/>
              <a:gd name="T43" fmla="*/ 3670 h 6480"/>
              <a:gd name="T44" fmla="*/ 5557 w 5612"/>
              <a:gd name="T45" fmla="*/ 3880 h 6480"/>
              <a:gd name="T46" fmla="*/ 5516 w 5612"/>
              <a:gd name="T47" fmla="*/ 4086 h 6480"/>
              <a:gd name="T48" fmla="*/ 5463 w 5612"/>
              <a:gd name="T49" fmla="*/ 4289 h 6480"/>
              <a:gd name="T50" fmla="*/ 5400 w 5612"/>
              <a:gd name="T51" fmla="*/ 4487 h 6480"/>
              <a:gd name="T52" fmla="*/ 5325 w 5612"/>
              <a:gd name="T53" fmla="*/ 4679 h 6480"/>
              <a:gd name="T54" fmla="*/ 5241 w 5612"/>
              <a:gd name="T55" fmla="*/ 4866 h 6480"/>
              <a:gd name="T56" fmla="*/ 5149 w 5612"/>
              <a:gd name="T57" fmla="*/ 5047 h 6480"/>
              <a:gd name="T58" fmla="*/ 5045 w 5612"/>
              <a:gd name="T59" fmla="*/ 5223 h 6480"/>
              <a:gd name="T60" fmla="*/ 4933 w 5612"/>
              <a:gd name="T61" fmla="*/ 5392 h 6480"/>
              <a:gd name="T62" fmla="*/ 4811 w 5612"/>
              <a:gd name="T63" fmla="*/ 5555 h 6480"/>
              <a:gd name="T64" fmla="*/ 4681 w 5612"/>
              <a:gd name="T65" fmla="*/ 5710 h 6480"/>
              <a:gd name="T66" fmla="*/ 4544 w 5612"/>
              <a:gd name="T67" fmla="*/ 5859 h 6480"/>
              <a:gd name="T68" fmla="*/ 4399 w 5612"/>
              <a:gd name="T69" fmla="*/ 5999 h 6480"/>
              <a:gd name="T70" fmla="*/ 4245 w 5612"/>
              <a:gd name="T71" fmla="*/ 6132 h 6480"/>
              <a:gd name="T72" fmla="*/ 4084 w 5612"/>
              <a:gd name="T73" fmla="*/ 6256 h 6480"/>
              <a:gd name="T74" fmla="*/ 3917 w 5612"/>
              <a:gd name="T75" fmla="*/ 6372 h 6480"/>
              <a:gd name="T76" fmla="*/ 3745 w 5612"/>
              <a:gd name="T77" fmla="*/ 6480 h 6480"/>
              <a:gd name="T78" fmla="*/ 0 w 5612"/>
              <a:gd name="T79" fmla="*/ 6480 h 6480"/>
              <a:gd name="T80" fmla="*/ 3743 w 5612"/>
              <a:gd name="T81"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12" h="6480">
                <a:moveTo>
                  <a:pt x="3743" y="0"/>
                </a:moveTo>
                <a:lnTo>
                  <a:pt x="3915" y="106"/>
                </a:lnTo>
                <a:lnTo>
                  <a:pt x="4082" y="222"/>
                </a:lnTo>
                <a:lnTo>
                  <a:pt x="4243" y="348"/>
                </a:lnTo>
                <a:lnTo>
                  <a:pt x="4397" y="479"/>
                </a:lnTo>
                <a:lnTo>
                  <a:pt x="4542" y="621"/>
                </a:lnTo>
                <a:lnTo>
                  <a:pt x="4679" y="770"/>
                </a:lnTo>
                <a:lnTo>
                  <a:pt x="4811" y="925"/>
                </a:lnTo>
                <a:lnTo>
                  <a:pt x="4931" y="1088"/>
                </a:lnTo>
                <a:lnTo>
                  <a:pt x="5045" y="1257"/>
                </a:lnTo>
                <a:lnTo>
                  <a:pt x="5147" y="1431"/>
                </a:lnTo>
                <a:lnTo>
                  <a:pt x="5241" y="1614"/>
                </a:lnTo>
                <a:lnTo>
                  <a:pt x="5325" y="1801"/>
                </a:lnTo>
                <a:lnTo>
                  <a:pt x="5400" y="1993"/>
                </a:lnTo>
                <a:lnTo>
                  <a:pt x="5463" y="2191"/>
                </a:lnTo>
                <a:lnTo>
                  <a:pt x="5516" y="2392"/>
                </a:lnTo>
                <a:lnTo>
                  <a:pt x="5557" y="2600"/>
                </a:lnTo>
                <a:lnTo>
                  <a:pt x="5589" y="2810"/>
                </a:lnTo>
                <a:lnTo>
                  <a:pt x="5606" y="3022"/>
                </a:lnTo>
                <a:lnTo>
                  <a:pt x="5612" y="3240"/>
                </a:lnTo>
                <a:lnTo>
                  <a:pt x="5606" y="3458"/>
                </a:lnTo>
                <a:lnTo>
                  <a:pt x="5589" y="3670"/>
                </a:lnTo>
                <a:lnTo>
                  <a:pt x="5557" y="3880"/>
                </a:lnTo>
                <a:lnTo>
                  <a:pt x="5516" y="4086"/>
                </a:lnTo>
                <a:lnTo>
                  <a:pt x="5463" y="4289"/>
                </a:lnTo>
                <a:lnTo>
                  <a:pt x="5400" y="4487"/>
                </a:lnTo>
                <a:lnTo>
                  <a:pt x="5325" y="4679"/>
                </a:lnTo>
                <a:lnTo>
                  <a:pt x="5241" y="4866"/>
                </a:lnTo>
                <a:lnTo>
                  <a:pt x="5149" y="5047"/>
                </a:lnTo>
                <a:lnTo>
                  <a:pt x="5045" y="5223"/>
                </a:lnTo>
                <a:lnTo>
                  <a:pt x="4933" y="5392"/>
                </a:lnTo>
                <a:lnTo>
                  <a:pt x="4811" y="5555"/>
                </a:lnTo>
                <a:lnTo>
                  <a:pt x="4681" y="5710"/>
                </a:lnTo>
                <a:lnTo>
                  <a:pt x="4544" y="5859"/>
                </a:lnTo>
                <a:lnTo>
                  <a:pt x="4399" y="5999"/>
                </a:lnTo>
                <a:lnTo>
                  <a:pt x="4245" y="6132"/>
                </a:lnTo>
                <a:lnTo>
                  <a:pt x="4084" y="6256"/>
                </a:lnTo>
                <a:lnTo>
                  <a:pt x="3917" y="6372"/>
                </a:lnTo>
                <a:lnTo>
                  <a:pt x="3745" y="6480"/>
                </a:lnTo>
                <a:lnTo>
                  <a:pt x="0" y="6480"/>
                </a:lnTo>
                <a:lnTo>
                  <a:pt x="3743"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6655675" y="6249830"/>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47" name="Subtitle 2"/>
          <p:cNvSpPr>
            <a:spLocks noGrp="1"/>
          </p:cNvSpPr>
          <p:nvPr>
            <p:ph type="subTitle" idx="11"/>
          </p:nvPr>
        </p:nvSpPr>
        <p:spPr>
          <a:xfrm>
            <a:off x="604666" y="2361402"/>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57" name="Title 1"/>
          <p:cNvSpPr>
            <a:spLocks noGrp="1"/>
          </p:cNvSpPr>
          <p:nvPr>
            <p:ph type="title"/>
          </p:nvPr>
        </p:nvSpPr>
        <p:spPr>
          <a:xfrm>
            <a:off x="592933" y="793196"/>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0071243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Freeform 7"/>
          <p:cNvSpPr>
            <a:spLocks/>
          </p:cNvSpPr>
          <p:nvPr/>
        </p:nvSpPr>
        <p:spPr bwMode="auto">
          <a:xfrm>
            <a:off x="5353050" y="0"/>
            <a:ext cx="3790950" cy="6858000"/>
          </a:xfrm>
          <a:custGeom>
            <a:avLst/>
            <a:gdLst>
              <a:gd name="T0" fmla="*/ 3182 w 4776"/>
              <a:gd name="T1" fmla="*/ 0 h 6480"/>
              <a:gd name="T2" fmla="*/ 3374 w 4776"/>
              <a:gd name="T3" fmla="*/ 6 h 6480"/>
              <a:gd name="T4" fmla="*/ 3563 w 4776"/>
              <a:gd name="T5" fmla="*/ 22 h 6480"/>
              <a:gd name="T6" fmla="*/ 3747 w 4776"/>
              <a:gd name="T7" fmla="*/ 51 h 6480"/>
              <a:gd name="T8" fmla="*/ 3930 w 4776"/>
              <a:gd name="T9" fmla="*/ 88 h 6480"/>
              <a:gd name="T10" fmla="*/ 4109 w 4776"/>
              <a:gd name="T11" fmla="*/ 137 h 6480"/>
              <a:gd name="T12" fmla="*/ 4281 w 4776"/>
              <a:gd name="T13" fmla="*/ 194 h 6480"/>
              <a:gd name="T14" fmla="*/ 4450 w 4776"/>
              <a:gd name="T15" fmla="*/ 263 h 6480"/>
              <a:gd name="T16" fmla="*/ 4615 w 4776"/>
              <a:gd name="T17" fmla="*/ 340 h 6480"/>
              <a:gd name="T18" fmla="*/ 4772 w 4776"/>
              <a:gd name="T19" fmla="*/ 426 h 6480"/>
              <a:gd name="T20" fmla="*/ 4776 w 4776"/>
              <a:gd name="T21" fmla="*/ 426 h 6480"/>
              <a:gd name="T22" fmla="*/ 1590 w 4776"/>
              <a:gd name="T23" fmla="*/ 6480 h 6480"/>
              <a:gd name="T24" fmla="*/ 0 w 4776"/>
              <a:gd name="T25" fmla="*/ 3184 h 6480"/>
              <a:gd name="T26" fmla="*/ 1592 w 4776"/>
              <a:gd name="T27" fmla="*/ 426 h 6480"/>
              <a:gd name="T28" fmla="*/ 1751 w 4776"/>
              <a:gd name="T29" fmla="*/ 340 h 6480"/>
              <a:gd name="T30" fmla="*/ 1914 w 4776"/>
              <a:gd name="T31" fmla="*/ 263 h 6480"/>
              <a:gd name="T32" fmla="*/ 2083 w 4776"/>
              <a:gd name="T33" fmla="*/ 194 h 6480"/>
              <a:gd name="T34" fmla="*/ 2257 w 4776"/>
              <a:gd name="T35" fmla="*/ 137 h 6480"/>
              <a:gd name="T36" fmla="*/ 2434 w 4776"/>
              <a:gd name="T37" fmla="*/ 88 h 6480"/>
              <a:gd name="T38" fmla="*/ 2617 w 4776"/>
              <a:gd name="T39" fmla="*/ 51 h 6480"/>
              <a:gd name="T40" fmla="*/ 2801 w 4776"/>
              <a:gd name="T41" fmla="*/ 22 h 6480"/>
              <a:gd name="T42" fmla="*/ 2990 w 4776"/>
              <a:gd name="T43" fmla="*/ 6 h 6480"/>
              <a:gd name="T44" fmla="*/ 3182 w 4776"/>
              <a:gd name="T45"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6" h="6480">
                <a:moveTo>
                  <a:pt x="3182" y="0"/>
                </a:moveTo>
                <a:lnTo>
                  <a:pt x="3374" y="6"/>
                </a:lnTo>
                <a:lnTo>
                  <a:pt x="3563" y="22"/>
                </a:lnTo>
                <a:lnTo>
                  <a:pt x="3747" y="51"/>
                </a:lnTo>
                <a:lnTo>
                  <a:pt x="3930" y="88"/>
                </a:lnTo>
                <a:lnTo>
                  <a:pt x="4109" y="137"/>
                </a:lnTo>
                <a:lnTo>
                  <a:pt x="4281" y="194"/>
                </a:lnTo>
                <a:lnTo>
                  <a:pt x="4450" y="263"/>
                </a:lnTo>
                <a:lnTo>
                  <a:pt x="4615" y="340"/>
                </a:lnTo>
                <a:lnTo>
                  <a:pt x="4772" y="426"/>
                </a:lnTo>
                <a:lnTo>
                  <a:pt x="4776" y="426"/>
                </a:lnTo>
                <a:lnTo>
                  <a:pt x="1590" y="6480"/>
                </a:lnTo>
                <a:lnTo>
                  <a:pt x="0" y="3184"/>
                </a:lnTo>
                <a:lnTo>
                  <a:pt x="1592" y="426"/>
                </a:lnTo>
                <a:lnTo>
                  <a:pt x="1751" y="340"/>
                </a:lnTo>
                <a:lnTo>
                  <a:pt x="1914" y="263"/>
                </a:lnTo>
                <a:lnTo>
                  <a:pt x="2083" y="194"/>
                </a:lnTo>
                <a:lnTo>
                  <a:pt x="2257" y="137"/>
                </a:lnTo>
                <a:lnTo>
                  <a:pt x="2434" y="88"/>
                </a:lnTo>
                <a:lnTo>
                  <a:pt x="2617" y="51"/>
                </a:lnTo>
                <a:lnTo>
                  <a:pt x="2801" y="22"/>
                </a:lnTo>
                <a:lnTo>
                  <a:pt x="2990" y="6"/>
                </a:lnTo>
                <a:lnTo>
                  <a:pt x="3182"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5705785" y="3026147"/>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47" name="Subtitle 2"/>
          <p:cNvSpPr>
            <a:spLocks noGrp="1"/>
          </p:cNvSpPr>
          <p:nvPr>
            <p:ph type="subTitle" idx="11"/>
          </p:nvPr>
        </p:nvSpPr>
        <p:spPr>
          <a:xfrm>
            <a:off x="604666" y="2361402"/>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89" name="Title 1"/>
          <p:cNvSpPr>
            <a:spLocks noGrp="1"/>
          </p:cNvSpPr>
          <p:nvPr>
            <p:ph type="title"/>
          </p:nvPr>
        </p:nvSpPr>
        <p:spPr>
          <a:xfrm>
            <a:off x="592933" y="793196"/>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5322510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lide image">
    <p:bg>
      <p:bgPr>
        <a:solidFill>
          <a:schemeClr val="tx2"/>
        </a:solidFill>
        <a:effectLst/>
      </p:bgPr>
    </p:bg>
    <p:spTree>
      <p:nvGrpSpPr>
        <p:cNvPr id="1" name=""/>
        <p:cNvGrpSpPr/>
        <p:nvPr/>
      </p:nvGrpSpPr>
      <p:grpSpPr>
        <a:xfrm>
          <a:off x="0" y="0"/>
          <a:ext cx="0" cy="0"/>
          <a:chOff x="0" y="0"/>
          <a:chExt cx="0" cy="0"/>
        </a:xfrm>
      </p:grpSpPr>
      <p:grpSp>
        <p:nvGrpSpPr>
          <p:cNvPr id="4" name="Group 3"/>
          <p:cNvGrpSpPr/>
          <p:nvPr/>
        </p:nvGrpSpPr>
        <p:grpSpPr>
          <a:xfrm>
            <a:off x="7330389" y="6249830"/>
            <a:ext cx="631978" cy="341479"/>
            <a:chOff x="1938338" y="2368551"/>
            <a:chExt cx="5260976" cy="2132013"/>
          </a:xfrm>
          <a:solidFill>
            <a:srgbClr val="FFFFFF"/>
          </a:solidFill>
        </p:grpSpPr>
        <p:sp>
          <p:nvSpPr>
            <p:cNvPr id="5"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6"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1"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3"/>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9"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3"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5"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5" name="Rectangle 44"/>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47" name="Subtitle 2"/>
          <p:cNvSpPr>
            <a:spLocks noGrp="1"/>
          </p:cNvSpPr>
          <p:nvPr>
            <p:ph type="subTitle" idx="11"/>
          </p:nvPr>
        </p:nvSpPr>
        <p:spPr>
          <a:xfrm>
            <a:off x="604666" y="2361402"/>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48" name="Title 1"/>
          <p:cNvSpPr>
            <a:spLocks noGrp="1"/>
          </p:cNvSpPr>
          <p:nvPr>
            <p:ph type="title"/>
          </p:nvPr>
        </p:nvSpPr>
        <p:spPr>
          <a:xfrm>
            <a:off x="592933" y="793196"/>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6495254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Dark">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390980E0-ABA9-44E7-97D7-3507C0F0E1BC}" type="slidenum">
              <a:rPr lang="en-US" sz="600">
                <a:solidFill>
                  <a:srgbClr val="FFFFFF"/>
                </a:solidFill>
              </a:rPr>
              <a:pPr/>
              <a:t>‹#›</a:t>
            </a:fld>
            <a:endParaRPr lang="en-US" sz="600">
              <a:solidFill>
                <a:srgbClr val="FFFFFF"/>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pic>
        <p:nvPicPr>
          <p:cNvPr id="7"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1538" y="0"/>
            <a:ext cx="4454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592933" y="793196"/>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8" name="Subtitle 2"/>
          <p:cNvSpPr>
            <a:spLocks noGrp="1"/>
          </p:cNvSpPr>
          <p:nvPr>
            <p:ph type="subTitle" idx="11"/>
          </p:nvPr>
        </p:nvSpPr>
        <p:spPr>
          <a:xfrm>
            <a:off x="597695" y="2360720"/>
            <a:ext cx="3968750" cy="307777"/>
          </a:xfrm>
        </p:spPr>
        <p:txBody>
          <a:bodyPr/>
          <a:lstStyle>
            <a:lvl1pPr marL="0" indent="0" algn="l">
              <a:buNone/>
              <a:defRPr sz="2000" baseline="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9957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Freeform 7"/>
          <p:cNvSpPr>
            <a:spLocks/>
          </p:cNvSpPr>
          <p:nvPr/>
        </p:nvSpPr>
        <p:spPr bwMode="auto">
          <a:xfrm>
            <a:off x="5353050" y="0"/>
            <a:ext cx="3790950" cy="6858000"/>
          </a:xfrm>
          <a:custGeom>
            <a:avLst/>
            <a:gdLst>
              <a:gd name="T0" fmla="*/ 3182 w 4776"/>
              <a:gd name="T1" fmla="*/ 0 h 6480"/>
              <a:gd name="T2" fmla="*/ 3374 w 4776"/>
              <a:gd name="T3" fmla="*/ 6 h 6480"/>
              <a:gd name="T4" fmla="*/ 3563 w 4776"/>
              <a:gd name="T5" fmla="*/ 22 h 6480"/>
              <a:gd name="T6" fmla="*/ 3747 w 4776"/>
              <a:gd name="T7" fmla="*/ 51 h 6480"/>
              <a:gd name="T8" fmla="*/ 3930 w 4776"/>
              <a:gd name="T9" fmla="*/ 88 h 6480"/>
              <a:gd name="T10" fmla="*/ 4109 w 4776"/>
              <a:gd name="T11" fmla="*/ 137 h 6480"/>
              <a:gd name="T12" fmla="*/ 4281 w 4776"/>
              <a:gd name="T13" fmla="*/ 194 h 6480"/>
              <a:gd name="T14" fmla="*/ 4450 w 4776"/>
              <a:gd name="T15" fmla="*/ 263 h 6480"/>
              <a:gd name="T16" fmla="*/ 4615 w 4776"/>
              <a:gd name="T17" fmla="*/ 340 h 6480"/>
              <a:gd name="T18" fmla="*/ 4772 w 4776"/>
              <a:gd name="T19" fmla="*/ 426 h 6480"/>
              <a:gd name="T20" fmla="*/ 4776 w 4776"/>
              <a:gd name="T21" fmla="*/ 426 h 6480"/>
              <a:gd name="T22" fmla="*/ 1590 w 4776"/>
              <a:gd name="T23" fmla="*/ 6480 h 6480"/>
              <a:gd name="T24" fmla="*/ 0 w 4776"/>
              <a:gd name="T25" fmla="*/ 3184 h 6480"/>
              <a:gd name="T26" fmla="*/ 1592 w 4776"/>
              <a:gd name="T27" fmla="*/ 426 h 6480"/>
              <a:gd name="T28" fmla="*/ 1751 w 4776"/>
              <a:gd name="T29" fmla="*/ 340 h 6480"/>
              <a:gd name="T30" fmla="*/ 1914 w 4776"/>
              <a:gd name="T31" fmla="*/ 263 h 6480"/>
              <a:gd name="T32" fmla="*/ 2083 w 4776"/>
              <a:gd name="T33" fmla="*/ 194 h 6480"/>
              <a:gd name="T34" fmla="*/ 2257 w 4776"/>
              <a:gd name="T35" fmla="*/ 137 h 6480"/>
              <a:gd name="T36" fmla="*/ 2434 w 4776"/>
              <a:gd name="T37" fmla="*/ 88 h 6480"/>
              <a:gd name="T38" fmla="*/ 2617 w 4776"/>
              <a:gd name="T39" fmla="*/ 51 h 6480"/>
              <a:gd name="T40" fmla="*/ 2801 w 4776"/>
              <a:gd name="T41" fmla="*/ 22 h 6480"/>
              <a:gd name="T42" fmla="*/ 2990 w 4776"/>
              <a:gd name="T43" fmla="*/ 6 h 6480"/>
              <a:gd name="T44" fmla="*/ 3182 w 4776"/>
              <a:gd name="T45"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6" h="6480">
                <a:moveTo>
                  <a:pt x="3182" y="0"/>
                </a:moveTo>
                <a:lnTo>
                  <a:pt x="3374" y="6"/>
                </a:lnTo>
                <a:lnTo>
                  <a:pt x="3563" y="22"/>
                </a:lnTo>
                <a:lnTo>
                  <a:pt x="3747" y="51"/>
                </a:lnTo>
                <a:lnTo>
                  <a:pt x="3930" y="88"/>
                </a:lnTo>
                <a:lnTo>
                  <a:pt x="4109" y="137"/>
                </a:lnTo>
                <a:lnTo>
                  <a:pt x="4281" y="194"/>
                </a:lnTo>
                <a:lnTo>
                  <a:pt x="4450" y="263"/>
                </a:lnTo>
                <a:lnTo>
                  <a:pt x="4615" y="340"/>
                </a:lnTo>
                <a:lnTo>
                  <a:pt x="4772" y="426"/>
                </a:lnTo>
                <a:lnTo>
                  <a:pt x="4776" y="426"/>
                </a:lnTo>
                <a:lnTo>
                  <a:pt x="1590" y="6480"/>
                </a:lnTo>
                <a:lnTo>
                  <a:pt x="0" y="3184"/>
                </a:lnTo>
                <a:lnTo>
                  <a:pt x="1592" y="426"/>
                </a:lnTo>
                <a:lnTo>
                  <a:pt x="1751" y="340"/>
                </a:lnTo>
                <a:lnTo>
                  <a:pt x="1914" y="263"/>
                </a:lnTo>
                <a:lnTo>
                  <a:pt x="2083" y="194"/>
                </a:lnTo>
                <a:lnTo>
                  <a:pt x="2257" y="137"/>
                </a:lnTo>
                <a:lnTo>
                  <a:pt x="2434" y="88"/>
                </a:lnTo>
                <a:lnTo>
                  <a:pt x="2617" y="51"/>
                </a:lnTo>
                <a:lnTo>
                  <a:pt x="2801" y="22"/>
                </a:lnTo>
                <a:lnTo>
                  <a:pt x="2990" y="6"/>
                </a:lnTo>
                <a:lnTo>
                  <a:pt x="3182"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5705785" y="3283613"/>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57" name="Subtitle 2"/>
          <p:cNvSpPr>
            <a:spLocks noGrp="1"/>
          </p:cNvSpPr>
          <p:nvPr>
            <p:ph type="subTitle" idx="11"/>
          </p:nvPr>
        </p:nvSpPr>
        <p:spPr>
          <a:xfrm>
            <a:off x="597701" y="2361548"/>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58" name="Title 1"/>
          <p:cNvSpPr>
            <a:spLocks noGrp="1"/>
          </p:cNvSpPr>
          <p:nvPr>
            <p:ph type="title"/>
          </p:nvPr>
        </p:nvSpPr>
        <p:spPr>
          <a:xfrm>
            <a:off x="592933" y="793884"/>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14126808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Bright">
    <p:bg>
      <p:bgPr>
        <a:solidFill>
          <a:schemeClr val="accent4"/>
        </a:solidFill>
        <a:effectLst/>
      </p:bgPr>
    </p:bg>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1538" y="0"/>
            <a:ext cx="4454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041CA642-BE9D-4144-8AD2-2FC022978C4B}"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12" name="Title 1"/>
          <p:cNvSpPr>
            <a:spLocks noGrp="1"/>
          </p:cNvSpPr>
          <p:nvPr>
            <p:ph type="title"/>
          </p:nvPr>
        </p:nvSpPr>
        <p:spPr>
          <a:xfrm>
            <a:off x="592933" y="793196"/>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597695" y="2360720"/>
            <a:ext cx="3968750" cy="307777"/>
          </a:xfrm>
        </p:spPr>
        <p:txBody>
          <a:bodyPr/>
          <a:lstStyle>
            <a:lvl1pPr marL="0" indent="0" algn="l">
              <a:buNone/>
              <a:defRPr sz="20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410113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8 pt Title and Content">
    <p:spTree>
      <p:nvGrpSpPr>
        <p:cNvPr id="1" name=""/>
        <p:cNvGrpSpPr/>
        <p:nvPr/>
      </p:nvGrpSpPr>
      <p:grpSpPr>
        <a:xfrm>
          <a:off x="0" y="0"/>
          <a:ext cx="0" cy="0"/>
          <a:chOff x="0" y="0"/>
          <a:chExt cx="0" cy="0"/>
        </a:xfrm>
      </p:grpSpPr>
      <p:sp>
        <p:nvSpPr>
          <p:cNvPr id="5"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B889FCCE-8C7A-44B2-9CEE-E58A7DAEE838}" type="slidenum">
              <a:rPr lang="en-US" sz="600">
                <a:solidFill>
                  <a:srgbClr val="FFFFFF"/>
                </a:solidFill>
              </a:rPr>
              <a:pPr/>
              <a:t>‹#›</a:t>
            </a:fld>
            <a:endParaRPr lang="en-US" sz="600">
              <a:solidFill>
                <a:srgbClr val="FFFFFF"/>
              </a:solidFill>
            </a:endParaRPr>
          </a:p>
        </p:txBody>
      </p:sp>
      <p:sp>
        <p:nvSpPr>
          <p:cNvPr id="6"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3" name="Content Placeholder 2"/>
          <p:cNvSpPr>
            <a:spLocks noGrp="1"/>
          </p:cNvSpPr>
          <p:nvPr>
            <p:ph idx="1"/>
          </p:nvPr>
        </p:nvSpPr>
        <p:spPr>
          <a:xfrm>
            <a:off x="4927600" y="777193"/>
            <a:ext cx="3657600" cy="1452705"/>
          </a:xfrm>
        </p:spPr>
        <p:txBody>
          <a:bodyPr/>
          <a:lstStyle>
            <a:lvl1pPr marL="228600" indent="-228600">
              <a:spcBef>
                <a:spcPts val="1800"/>
              </a:spcBef>
              <a:defRPr sz="2000" baseline="0">
                <a:solidFill>
                  <a:srgbClr val="FFFFFF"/>
                </a:solidFill>
              </a:defRPr>
            </a:lvl1pPr>
            <a:lvl2pPr>
              <a:defRPr baseline="0">
                <a:solidFill>
                  <a:srgbClr val="FFFFFF"/>
                </a:solidFill>
              </a:defRPr>
            </a:lvl2pPr>
            <a:lvl3pPr>
              <a:defRPr baseline="0">
                <a:solidFill>
                  <a:srgbClr val="FFFFFF"/>
                </a:solidFill>
              </a:defRPr>
            </a:lvl3pPr>
            <a:lvl4pPr>
              <a:defRPr baseline="0">
                <a:solidFill>
                  <a:srgbClr val="FFFFFF"/>
                </a:solidFill>
              </a:defRPr>
            </a:lvl4pPr>
            <a:lvl5pPr>
              <a:defRPr baseline="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
          <p:cNvSpPr>
            <a:spLocks noGrp="1"/>
          </p:cNvSpPr>
          <p:nvPr>
            <p:ph type="title"/>
          </p:nvPr>
        </p:nvSpPr>
        <p:spPr>
          <a:xfrm>
            <a:off x="592933" y="793196"/>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8" name="Subtitle 2"/>
          <p:cNvSpPr>
            <a:spLocks noGrp="1"/>
          </p:cNvSpPr>
          <p:nvPr>
            <p:ph type="subTitle" idx="11"/>
          </p:nvPr>
        </p:nvSpPr>
        <p:spPr>
          <a:xfrm>
            <a:off x="597695" y="2360720"/>
            <a:ext cx="3968750" cy="307777"/>
          </a:xfrm>
        </p:spPr>
        <p:txBody>
          <a:bodyPr/>
          <a:lstStyle>
            <a:lvl1pPr marL="0" indent="0" algn="l">
              <a:buNone/>
              <a:defRPr sz="2000" baseline="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3530288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ide by side">
    <p:bg>
      <p:bgPr>
        <a:solidFill>
          <a:srgbClr val="FFFFFF"/>
        </a:solid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728DF0E7-0238-454D-847D-B59F9AB55568}" type="slidenum">
              <a:rPr lang="en-US" sz="600">
                <a:solidFill>
                  <a:schemeClr val="bg1"/>
                </a:solidFill>
              </a:rPr>
              <a:pPr/>
              <a:t>‹#›</a:t>
            </a:fld>
            <a:endParaRPr lang="en-US" sz="600">
              <a:solidFill>
                <a:schemeClr val="bg1"/>
              </a:solidFill>
            </a:endParaRPr>
          </a:p>
        </p:txBody>
      </p:sp>
      <p:sp>
        <p:nvSpPr>
          <p:cNvPr id="7"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8"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6" name="Title 1"/>
          <p:cNvSpPr>
            <a:spLocks noGrp="1"/>
          </p:cNvSpPr>
          <p:nvPr>
            <p:ph type="title"/>
          </p:nvPr>
        </p:nvSpPr>
        <p:spPr>
          <a:xfrm>
            <a:off x="592933" y="793389"/>
            <a:ext cx="3733800" cy="769441"/>
          </a:xfrm>
        </p:spPr>
        <p:txBody>
          <a:bodyPr/>
          <a:lstStyle>
            <a:lvl1pPr>
              <a:lnSpc>
                <a:spcPts val="3000"/>
              </a:lnSpc>
              <a:defRPr sz="2800" baseline="0">
                <a:solidFill>
                  <a:schemeClr val="accent4"/>
                </a:solidFill>
              </a:defRPr>
            </a:lvl1pPr>
          </a:lstStyle>
          <a:p>
            <a:r>
              <a:rPr lang="en-US" smtClean="0"/>
              <a:t>Click to edit Master title style</a:t>
            </a:r>
            <a:endParaRPr lang="en-US" dirty="0"/>
          </a:p>
        </p:txBody>
      </p:sp>
      <p:sp>
        <p:nvSpPr>
          <p:cNvPr id="17" name="Text Placeholder 5"/>
          <p:cNvSpPr>
            <a:spLocks noGrp="1"/>
          </p:cNvSpPr>
          <p:nvPr>
            <p:ph type="body" sz="quarter" idx="11"/>
          </p:nvPr>
        </p:nvSpPr>
        <p:spPr>
          <a:xfrm>
            <a:off x="4953000" y="2034550"/>
            <a:ext cx="35814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9" name="Text Placeholder 5"/>
          <p:cNvSpPr>
            <a:spLocks noGrp="1"/>
          </p:cNvSpPr>
          <p:nvPr>
            <p:ph type="body" sz="quarter" idx="12"/>
          </p:nvPr>
        </p:nvSpPr>
        <p:spPr>
          <a:xfrm>
            <a:off x="4939030" y="793389"/>
            <a:ext cx="3581400" cy="769441"/>
          </a:xfrm>
        </p:spPr>
        <p:txBody>
          <a:bodyPr/>
          <a:lstStyle>
            <a:lvl1pPr marL="0" indent="0">
              <a:lnSpc>
                <a:spcPts val="3000"/>
              </a:lnSpc>
              <a:spcBef>
                <a:spcPts val="1800"/>
              </a:spcBef>
              <a:buFont typeface="Arial" panose="020B0604020202020204" pitchFamily="34" charset="0"/>
              <a:buNone/>
              <a:defRPr sz="2800" baseline="0">
                <a:solidFill>
                  <a:schemeClr val="accent4"/>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0" name="Text Placeholder 5"/>
          <p:cNvSpPr>
            <a:spLocks noGrp="1"/>
          </p:cNvSpPr>
          <p:nvPr>
            <p:ph type="body" sz="quarter" idx="13"/>
          </p:nvPr>
        </p:nvSpPr>
        <p:spPr>
          <a:xfrm>
            <a:off x="609600" y="2034550"/>
            <a:ext cx="37338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29179548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868F7210-D9A9-44E2-82F9-606F0211E581}"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4600"/>
            <a:ext cx="2739230" cy="769441"/>
          </a:xfrm>
        </p:spPr>
        <p:txBody>
          <a:bodyPr/>
          <a:lstStyle>
            <a:lvl1pPr>
              <a:lnSpc>
                <a:spcPts val="3000"/>
              </a:lnSpc>
              <a:defRPr sz="2800" baseline="0">
                <a:solidFill>
                  <a:schemeClr val="accent4"/>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67256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hart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19459B19-2EB1-483F-9C03-508EA5698162}"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4600"/>
            <a:ext cx="273923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Chart Placeholder 3"/>
          <p:cNvSpPr>
            <a:spLocks noGrp="1"/>
          </p:cNvSpPr>
          <p:nvPr>
            <p:ph type="chart" sz="quarter" idx="11"/>
          </p:nvPr>
        </p:nvSpPr>
        <p:spPr>
          <a:xfrm>
            <a:off x="3332165" y="792269"/>
            <a:ext cx="5202237" cy="307777"/>
          </a:xfrm>
        </p:spPr>
        <p:txBody>
          <a:bodyPr rtlCol="0"/>
          <a:lstStyle/>
          <a:p>
            <a:pPr lvl="0"/>
            <a:r>
              <a:rPr lang="en-US" noProof="0" smtClean="0"/>
              <a:t>Click icon to add chart</a:t>
            </a:r>
            <a:endParaRPr lang="en-US" noProof="0" dirty="0"/>
          </a:p>
        </p:txBody>
      </p:sp>
    </p:spTree>
    <p:extLst>
      <p:ext uri="{BB962C8B-B14F-4D97-AF65-F5344CB8AC3E}">
        <p14:creationId xmlns:p14="http://schemas.microsoft.com/office/powerpoint/2010/main" val="22166816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able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9751D44C-EE7D-463A-9BED-59E5E2D61A34}"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0826"/>
            <a:ext cx="396240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Table Placeholder 18"/>
          <p:cNvSpPr>
            <a:spLocks noGrp="1"/>
          </p:cNvSpPr>
          <p:nvPr>
            <p:ph type="tbl" sz="quarter" idx="11"/>
          </p:nvPr>
        </p:nvSpPr>
        <p:spPr>
          <a:xfrm>
            <a:off x="609600" y="1736453"/>
            <a:ext cx="7924800" cy="307777"/>
          </a:xfrm>
        </p:spPr>
        <p:txBody>
          <a:bodyPr rtlCol="0"/>
          <a:lstStyle>
            <a:lvl1pPr>
              <a:defRPr baseline="0">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31445686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ACF1B0FE-2387-4273-8308-663EFDCA4FD3}"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6" name="Text Placeholder 5"/>
          <p:cNvSpPr>
            <a:spLocks noGrp="1"/>
          </p:cNvSpPr>
          <p:nvPr>
            <p:ph type="body" sz="quarter" idx="12"/>
          </p:nvPr>
        </p:nvSpPr>
        <p:spPr>
          <a:xfrm>
            <a:off x="594140"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4"/>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7" name="Text Placeholder 3"/>
          <p:cNvSpPr>
            <a:spLocks noGrp="1"/>
          </p:cNvSpPr>
          <p:nvPr>
            <p:ph type="body" sz="quarter" idx="13"/>
          </p:nvPr>
        </p:nvSpPr>
        <p:spPr>
          <a:xfrm>
            <a:off x="606044"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5"/>
          <p:cNvSpPr>
            <a:spLocks noGrp="1"/>
          </p:cNvSpPr>
          <p:nvPr>
            <p:ph type="body" sz="quarter" idx="14"/>
          </p:nvPr>
        </p:nvSpPr>
        <p:spPr>
          <a:xfrm>
            <a:off x="3334657"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4"/>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4" name="Text Placeholder 3"/>
          <p:cNvSpPr>
            <a:spLocks noGrp="1"/>
          </p:cNvSpPr>
          <p:nvPr>
            <p:ph type="body" sz="quarter" idx="15"/>
          </p:nvPr>
        </p:nvSpPr>
        <p:spPr>
          <a:xfrm>
            <a:off x="3334656"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5"/>
          <p:cNvSpPr>
            <a:spLocks noGrp="1"/>
          </p:cNvSpPr>
          <p:nvPr>
            <p:ph type="body" sz="quarter" idx="16"/>
          </p:nvPr>
        </p:nvSpPr>
        <p:spPr>
          <a:xfrm>
            <a:off x="6036127"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4"/>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6" name="Text Placeholder 3"/>
          <p:cNvSpPr>
            <a:spLocks noGrp="1"/>
          </p:cNvSpPr>
          <p:nvPr>
            <p:ph type="body" sz="quarter" idx="17"/>
          </p:nvPr>
        </p:nvSpPr>
        <p:spPr>
          <a:xfrm>
            <a:off x="6036126"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67438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071510D6-0C25-43BE-B849-7D9DB28463EF}"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3" name="Title 1"/>
          <p:cNvSpPr>
            <a:spLocks noGrp="1"/>
          </p:cNvSpPr>
          <p:nvPr>
            <p:ph type="title"/>
          </p:nvPr>
        </p:nvSpPr>
        <p:spPr>
          <a:xfrm>
            <a:off x="594084" y="787809"/>
            <a:ext cx="5437921" cy="1077218"/>
          </a:xfrm>
        </p:spPr>
        <p:txBody>
          <a:bodyPr/>
          <a:lstStyle>
            <a:lvl1pPr>
              <a:lnSpc>
                <a:spcPts val="4200"/>
              </a:lnSpc>
              <a:defRPr sz="4000" baseline="0">
                <a:solidFill>
                  <a:schemeClr val="accent4"/>
                </a:solidFill>
              </a:defRPr>
            </a:lvl1pPr>
          </a:lstStyle>
          <a:p>
            <a:r>
              <a:rPr lang="en-US" smtClean="0"/>
              <a:t>Click to edit Master title style</a:t>
            </a:r>
            <a:endParaRPr lang="en-US" dirty="0"/>
          </a:p>
        </p:txBody>
      </p:sp>
      <p:sp>
        <p:nvSpPr>
          <p:cNvPr id="20" name="Text Placeholder 10"/>
          <p:cNvSpPr>
            <a:spLocks noGrp="1"/>
          </p:cNvSpPr>
          <p:nvPr>
            <p:ph type="body" sz="quarter" idx="10"/>
          </p:nvPr>
        </p:nvSpPr>
        <p:spPr>
          <a:xfrm>
            <a:off x="607516" y="2055667"/>
            <a:ext cx="1361267" cy="1398332"/>
          </a:xfrm>
        </p:spPr>
        <p:txBody>
          <a:bodyPr/>
          <a:lstStyle>
            <a:lvl1pPr marL="0" indent="0">
              <a:spcBef>
                <a:spcPts val="0"/>
              </a:spcBef>
              <a:spcAft>
                <a:spcPts val="200"/>
              </a:spcAft>
              <a:buFontTx/>
              <a:buNone/>
              <a:defRPr sz="1200" baseline="0">
                <a:solidFill>
                  <a:srgbClr val="AF6EE8"/>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10"/>
          <p:cNvSpPr>
            <a:spLocks noGrp="1"/>
          </p:cNvSpPr>
          <p:nvPr>
            <p:ph type="body" sz="quarter" idx="11"/>
          </p:nvPr>
        </p:nvSpPr>
        <p:spPr>
          <a:xfrm>
            <a:off x="2203147" y="2055667"/>
            <a:ext cx="1361267" cy="1398332"/>
          </a:xfrm>
        </p:spPr>
        <p:txBody>
          <a:bodyPr/>
          <a:lstStyle>
            <a:lvl1pPr marL="0" indent="0">
              <a:spcBef>
                <a:spcPts val="0"/>
              </a:spcBef>
              <a:spcAft>
                <a:spcPts val="200"/>
              </a:spcAft>
              <a:buFontTx/>
              <a:buNone/>
              <a:defRPr sz="1200" baseline="0">
                <a:solidFill>
                  <a:srgbClr val="AF6EE8"/>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10"/>
          <p:cNvSpPr>
            <a:spLocks noGrp="1"/>
          </p:cNvSpPr>
          <p:nvPr>
            <p:ph type="body" sz="quarter" idx="12"/>
          </p:nvPr>
        </p:nvSpPr>
        <p:spPr>
          <a:xfrm>
            <a:off x="3817845" y="2055667"/>
            <a:ext cx="1361267" cy="1398332"/>
          </a:xfrm>
        </p:spPr>
        <p:txBody>
          <a:bodyPr/>
          <a:lstStyle>
            <a:lvl1pPr marL="0" indent="0">
              <a:spcBef>
                <a:spcPts val="0"/>
              </a:spcBef>
              <a:spcAft>
                <a:spcPts val="200"/>
              </a:spcAft>
              <a:buFontTx/>
              <a:buNone/>
              <a:defRPr sz="1200" baseline="0">
                <a:solidFill>
                  <a:srgbClr val="AF6EE8"/>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10"/>
          <p:cNvSpPr>
            <a:spLocks noGrp="1"/>
          </p:cNvSpPr>
          <p:nvPr>
            <p:ph type="body" sz="quarter" idx="13"/>
          </p:nvPr>
        </p:nvSpPr>
        <p:spPr>
          <a:xfrm>
            <a:off x="5413484" y="2055667"/>
            <a:ext cx="1361267" cy="1398332"/>
          </a:xfrm>
        </p:spPr>
        <p:txBody>
          <a:bodyPr/>
          <a:lstStyle>
            <a:lvl1pPr marL="0" indent="0">
              <a:spcBef>
                <a:spcPts val="0"/>
              </a:spcBef>
              <a:spcAft>
                <a:spcPts val="200"/>
              </a:spcAft>
              <a:buFontTx/>
              <a:buNone/>
              <a:defRPr sz="1200" baseline="0">
                <a:solidFill>
                  <a:srgbClr val="AF6EE8"/>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10"/>
          <p:cNvSpPr>
            <a:spLocks noGrp="1"/>
          </p:cNvSpPr>
          <p:nvPr>
            <p:ph type="body" sz="quarter" idx="14"/>
          </p:nvPr>
        </p:nvSpPr>
        <p:spPr>
          <a:xfrm>
            <a:off x="7018648" y="2055667"/>
            <a:ext cx="1361267" cy="1398332"/>
          </a:xfrm>
        </p:spPr>
        <p:txBody>
          <a:bodyPr/>
          <a:lstStyle>
            <a:lvl1pPr marL="0" indent="0">
              <a:spcBef>
                <a:spcPts val="0"/>
              </a:spcBef>
              <a:spcAft>
                <a:spcPts val="200"/>
              </a:spcAft>
              <a:buFontTx/>
              <a:buNone/>
              <a:defRPr sz="1200" baseline="0">
                <a:solidFill>
                  <a:srgbClr val="AF6EE8"/>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9936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0 pt Title and Content">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7887F5EA-4712-4A90-9983-C7F7C8E17508}"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3217" y="785815"/>
            <a:ext cx="3962400" cy="1077218"/>
          </a:xfrm>
        </p:spPr>
        <p:txBody>
          <a:bodyPr/>
          <a:lstStyle>
            <a:lvl1pPr algn="l" defTabSz="914400" rtl="0" eaLnBrk="1" latinLnBrk="0" hangingPunct="1">
              <a:lnSpc>
                <a:spcPts val="4200"/>
              </a:lnSpc>
              <a:spcBef>
                <a:spcPct val="0"/>
              </a:spcBef>
              <a:buNone/>
              <a:defRPr lang="en-US" sz="4000" kern="1200" baseline="0" dirty="0">
                <a:solidFill>
                  <a:schemeClr val="accent4"/>
                </a:solidFill>
                <a:latin typeface="+mj-lt"/>
                <a:ea typeface="+mj-ea"/>
                <a:cs typeface="+mj-cs"/>
              </a:defRPr>
            </a:lvl1pPr>
          </a:lstStyle>
          <a:p>
            <a:r>
              <a:rPr lang="en-US" smtClean="0"/>
              <a:t>Click to edit Master title style</a:t>
            </a:r>
            <a:endParaRPr lang="en-US" dirty="0"/>
          </a:p>
        </p:txBody>
      </p:sp>
      <p:sp>
        <p:nvSpPr>
          <p:cNvPr id="9" name="Content Placeholder 2"/>
          <p:cNvSpPr>
            <a:spLocks noGrp="1"/>
          </p:cNvSpPr>
          <p:nvPr>
            <p:ph idx="1"/>
          </p:nvPr>
        </p:nvSpPr>
        <p:spPr>
          <a:xfrm>
            <a:off x="4958840" y="796998"/>
            <a:ext cx="3657600" cy="1452705"/>
          </a:xfrm>
        </p:spPr>
        <p:txBody>
          <a:bodyPr/>
          <a:lstStyle>
            <a:lvl1pPr marL="228600" indent="-228600">
              <a:spcBef>
                <a:spcPts val="1800"/>
              </a:spcBef>
              <a:defRPr sz="20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86511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AA2AC162-0E67-4CFE-B734-9799474A9B5B}" type="slidenum">
              <a:rPr lang="en-US" sz="600">
                <a:solidFill>
                  <a:srgbClr val="FFFFFF"/>
                </a:solidFill>
              </a:rPr>
              <a:pPr/>
              <a:t>‹#›</a:t>
            </a:fld>
            <a:endParaRPr lang="en-US" sz="600">
              <a:solidFill>
                <a:srgbClr val="FFFFFF"/>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Title 1"/>
          <p:cNvSpPr>
            <a:spLocks noGrp="1"/>
          </p:cNvSpPr>
          <p:nvPr>
            <p:ph type="title"/>
          </p:nvPr>
        </p:nvSpPr>
        <p:spPr>
          <a:xfrm>
            <a:off x="593217" y="792733"/>
            <a:ext cx="3962400" cy="1077218"/>
          </a:xfrm>
        </p:spPr>
        <p:txBody>
          <a:bodyPr/>
          <a:lstStyle>
            <a:lvl1pPr>
              <a:lnSpc>
                <a:spcPts val="4200"/>
              </a:lnSpc>
              <a:defRPr sz="4000"/>
            </a:lvl1pPr>
          </a:lstStyle>
          <a:p>
            <a:r>
              <a:rPr lang="en-US" smtClean="0"/>
              <a:t>Click to edit Master title style</a:t>
            </a:r>
            <a:endParaRPr lang="en-US" dirty="0"/>
          </a:p>
        </p:txBody>
      </p:sp>
      <p:sp>
        <p:nvSpPr>
          <p:cNvPr id="9" name="Content Placeholder 2"/>
          <p:cNvSpPr>
            <a:spLocks noGrp="1"/>
          </p:cNvSpPr>
          <p:nvPr>
            <p:ph idx="1"/>
          </p:nvPr>
        </p:nvSpPr>
        <p:spPr>
          <a:xfrm>
            <a:off x="4958840" y="798859"/>
            <a:ext cx="3657600" cy="1443472"/>
          </a:xfrm>
        </p:spPr>
        <p:txBody>
          <a:bodyPr/>
          <a:lstStyle>
            <a:lvl1pPr marL="228600" indent="-228600">
              <a:spcBef>
                <a:spcPts val="1800"/>
              </a:spcBef>
              <a:defRPr sz="2000"/>
            </a:lvl1pPr>
            <a:lvl2pPr marL="233363" indent="-233363">
              <a:spcBef>
                <a:spcPts val="600"/>
              </a:spcBef>
              <a:buFont typeface="Arial" panose="020B0604020202020204" pitchFamily="34" charset="0"/>
              <a:buChar cha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537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image">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4" name="Group 3"/>
          <p:cNvGrpSpPr/>
          <p:nvPr/>
        </p:nvGrpSpPr>
        <p:grpSpPr>
          <a:xfrm>
            <a:off x="7902422" y="6249826"/>
            <a:ext cx="631978" cy="341479"/>
            <a:chOff x="1938338" y="2368551"/>
            <a:chExt cx="5260976" cy="2132013"/>
          </a:xfrm>
          <a:solidFill>
            <a:srgbClr val="FFFFFF"/>
          </a:solidFill>
        </p:grpSpPr>
        <p:sp>
          <p:nvSpPr>
            <p:cNvPr id="5"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6"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1"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3"/>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9"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3"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5"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5" name="Rectangle 44"/>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94" name="Subtitle 2"/>
          <p:cNvSpPr>
            <a:spLocks noGrp="1"/>
          </p:cNvSpPr>
          <p:nvPr>
            <p:ph type="subTitle" idx="11"/>
          </p:nvPr>
        </p:nvSpPr>
        <p:spPr>
          <a:xfrm>
            <a:off x="597701" y="2360030"/>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5" name="Title 1"/>
          <p:cNvSpPr>
            <a:spLocks noGrp="1"/>
          </p:cNvSpPr>
          <p:nvPr>
            <p:ph type="title"/>
          </p:nvPr>
        </p:nvSpPr>
        <p:spPr>
          <a:xfrm>
            <a:off x="592933" y="793884"/>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6763181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Large Type-Bright">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C61B64DB-202B-4D27-A121-38FF27A38D64}"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7" name="Title 1"/>
          <p:cNvSpPr>
            <a:spLocks noGrp="1"/>
          </p:cNvSpPr>
          <p:nvPr>
            <p:ph type="title"/>
          </p:nvPr>
        </p:nvSpPr>
        <p:spPr>
          <a:xfrm>
            <a:off x="593218" y="787805"/>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4"/>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1778212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Large Type-Dark">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0106E3A5-5430-4F75-A47C-EBE78F4EE60F}" type="slidenum">
              <a:rPr lang="en-US" sz="600">
                <a:solidFill>
                  <a:srgbClr val="FFFFFF"/>
                </a:solidFill>
              </a:rPr>
              <a:pPr/>
              <a:t>‹#›</a:t>
            </a:fld>
            <a:endParaRPr lang="en-US" sz="600">
              <a:solidFill>
                <a:srgbClr val="FFFFFF"/>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Title 1"/>
          <p:cNvSpPr>
            <a:spLocks noGrp="1"/>
          </p:cNvSpPr>
          <p:nvPr>
            <p:ph type="title"/>
          </p:nvPr>
        </p:nvSpPr>
        <p:spPr>
          <a:xfrm>
            <a:off x="593218" y="781216"/>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4"/>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2957287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Graphic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EF6CD984-BBC2-4926-AA2A-7B00E6B19A1B}"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7" name="Title 1"/>
          <p:cNvSpPr>
            <a:spLocks noGrp="1"/>
          </p:cNvSpPr>
          <p:nvPr>
            <p:ph type="title"/>
          </p:nvPr>
        </p:nvSpPr>
        <p:spPr>
          <a:xfrm>
            <a:off x="592933" y="785514"/>
            <a:ext cx="3962400" cy="769441"/>
          </a:xfrm>
        </p:spPr>
        <p:txBody>
          <a:bodyPr/>
          <a:lstStyle>
            <a:lvl1pPr>
              <a:lnSpc>
                <a:spcPts val="3000"/>
              </a:lnSpc>
              <a:defRPr sz="2800" baseline="0">
                <a:solidFill>
                  <a:schemeClr val="accent4"/>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058056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reeform 6"/>
          <p:cNvSpPr>
            <a:spLocks/>
          </p:cNvSpPr>
          <p:nvPr/>
        </p:nvSpPr>
        <p:spPr bwMode="auto">
          <a:xfrm>
            <a:off x="4406900" y="0"/>
            <a:ext cx="4454525" cy="6858000"/>
          </a:xfrm>
          <a:custGeom>
            <a:avLst/>
            <a:gdLst>
              <a:gd name="T0" fmla="*/ 3743 w 5612"/>
              <a:gd name="T1" fmla="*/ 0 h 6480"/>
              <a:gd name="T2" fmla="*/ 3915 w 5612"/>
              <a:gd name="T3" fmla="*/ 106 h 6480"/>
              <a:gd name="T4" fmla="*/ 4082 w 5612"/>
              <a:gd name="T5" fmla="*/ 222 h 6480"/>
              <a:gd name="T6" fmla="*/ 4243 w 5612"/>
              <a:gd name="T7" fmla="*/ 348 h 6480"/>
              <a:gd name="T8" fmla="*/ 4397 w 5612"/>
              <a:gd name="T9" fmla="*/ 479 h 6480"/>
              <a:gd name="T10" fmla="*/ 4542 w 5612"/>
              <a:gd name="T11" fmla="*/ 621 h 6480"/>
              <a:gd name="T12" fmla="*/ 4679 w 5612"/>
              <a:gd name="T13" fmla="*/ 770 h 6480"/>
              <a:gd name="T14" fmla="*/ 4811 w 5612"/>
              <a:gd name="T15" fmla="*/ 925 h 6480"/>
              <a:gd name="T16" fmla="*/ 4931 w 5612"/>
              <a:gd name="T17" fmla="*/ 1088 h 6480"/>
              <a:gd name="T18" fmla="*/ 5045 w 5612"/>
              <a:gd name="T19" fmla="*/ 1257 h 6480"/>
              <a:gd name="T20" fmla="*/ 5147 w 5612"/>
              <a:gd name="T21" fmla="*/ 1431 h 6480"/>
              <a:gd name="T22" fmla="*/ 5241 w 5612"/>
              <a:gd name="T23" fmla="*/ 1614 h 6480"/>
              <a:gd name="T24" fmla="*/ 5325 w 5612"/>
              <a:gd name="T25" fmla="*/ 1801 h 6480"/>
              <a:gd name="T26" fmla="*/ 5400 w 5612"/>
              <a:gd name="T27" fmla="*/ 1993 h 6480"/>
              <a:gd name="T28" fmla="*/ 5463 w 5612"/>
              <a:gd name="T29" fmla="*/ 2191 h 6480"/>
              <a:gd name="T30" fmla="*/ 5516 w 5612"/>
              <a:gd name="T31" fmla="*/ 2392 h 6480"/>
              <a:gd name="T32" fmla="*/ 5557 w 5612"/>
              <a:gd name="T33" fmla="*/ 2600 h 6480"/>
              <a:gd name="T34" fmla="*/ 5589 w 5612"/>
              <a:gd name="T35" fmla="*/ 2810 h 6480"/>
              <a:gd name="T36" fmla="*/ 5606 w 5612"/>
              <a:gd name="T37" fmla="*/ 3022 h 6480"/>
              <a:gd name="T38" fmla="*/ 5612 w 5612"/>
              <a:gd name="T39" fmla="*/ 3240 h 6480"/>
              <a:gd name="T40" fmla="*/ 5606 w 5612"/>
              <a:gd name="T41" fmla="*/ 3458 h 6480"/>
              <a:gd name="T42" fmla="*/ 5589 w 5612"/>
              <a:gd name="T43" fmla="*/ 3670 h 6480"/>
              <a:gd name="T44" fmla="*/ 5557 w 5612"/>
              <a:gd name="T45" fmla="*/ 3880 h 6480"/>
              <a:gd name="T46" fmla="*/ 5516 w 5612"/>
              <a:gd name="T47" fmla="*/ 4086 h 6480"/>
              <a:gd name="T48" fmla="*/ 5463 w 5612"/>
              <a:gd name="T49" fmla="*/ 4289 h 6480"/>
              <a:gd name="T50" fmla="*/ 5400 w 5612"/>
              <a:gd name="T51" fmla="*/ 4487 h 6480"/>
              <a:gd name="T52" fmla="*/ 5325 w 5612"/>
              <a:gd name="T53" fmla="*/ 4679 h 6480"/>
              <a:gd name="T54" fmla="*/ 5241 w 5612"/>
              <a:gd name="T55" fmla="*/ 4866 h 6480"/>
              <a:gd name="T56" fmla="*/ 5149 w 5612"/>
              <a:gd name="T57" fmla="*/ 5047 h 6480"/>
              <a:gd name="T58" fmla="*/ 5045 w 5612"/>
              <a:gd name="T59" fmla="*/ 5223 h 6480"/>
              <a:gd name="T60" fmla="*/ 4933 w 5612"/>
              <a:gd name="T61" fmla="*/ 5392 h 6480"/>
              <a:gd name="T62" fmla="*/ 4811 w 5612"/>
              <a:gd name="T63" fmla="*/ 5555 h 6480"/>
              <a:gd name="T64" fmla="*/ 4681 w 5612"/>
              <a:gd name="T65" fmla="*/ 5710 h 6480"/>
              <a:gd name="T66" fmla="*/ 4544 w 5612"/>
              <a:gd name="T67" fmla="*/ 5859 h 6480"/>
              <a:gd name="T68" fmla="*/ 4399 w 5612"/>
              <a:gd name="T69" fmla="*/ 5999 h 6480"/>
              <a:gd name="T70" fmla="*/ 4245 w 5612"/>
              <a:gd name="T71" fmla="*/ 6132 h 6480"/>
              <a:gd name="T72" fmla="*/ 4084 w 5612"/>
              <a:gd name="T73" fmla="*/ 6256 h 6480"/>
              <a:gd name="T74" fmla="*/ 3917 w 5612"/>
              <a:gd name="T75" fmla="*/ 6372 h 6480"/>
              <a:gd name="T76" fmla="*/ 3745 w 5612"/>
              <a:gd name="T77" fmla="*/ 6480 h 6480"/>
              <a:gd name="T78" fmla="*/ 0 w 5612"/>
              <a:gd name="T79" fmla="*/ 6480 h 6480"/>
              <a:gd name="T80" fmla="*/ 3743 w 5612"/>
              <a:gd name="T81"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12" h="6480">
                <a:moveTo>
                  <a:pt x="3743" y="0"/>
                </a:moveTo>
                <a:lnTo>
                  <a:pt x="3915" y="106"/>
                </a:lnTo>
                <a:lnTo>
                  <a:pt x="4082" y="222"/>
                </a:lnTo>
                <a:lnTo>
                  <a:pt x="4243" y="348"/>
                </a:lnTo>
                <a:lnTo>
                  <a:pt x="4397" y="479"/>
                </a:lnTo>
                <a:lnTo>
                  <a:pt x="4542" y="621"/>
                </a:lnTo>
                <a:lnTo>
                  <a:pt x="4679" y="770"/>
                </a:lnTo>
                <a:lnTo>
                  <a:pt x="4811" y="925"/>
                </a:lnTo>
                <a:lnTo>
                  <a:pt x="4931" y="1088"/>
                </a:lnTo>
                <a:lnTo>
                  <a:pt x="5045" y="1257"/>
                </a:lnTo>
                <a:lnTo>
                  <a:pt x="5147" y="1431"/>
                </a:lnTo>
                <a:lnTo>
                  <a:pt x="5241" y="1614"/>
                </a:lnTo>
                <a:lnTo>
                  <a:pt x="5325" y="1801"/>
                </a:lnTo>
                <a:lnTo>
                  <a:pt x="5400" y="1993"/>
                </a:lnTo>
                <a:lnTo>
                  <a:pt x="5463" y="2191"/>
                </a:lnTo>
                <a:lnTo>
                  <a:pt x="5516" y="2392"/>
                </a:lnTo>
                <a:lnTo>
                  <a:pt x="5557" y="2600"/>
                </a:lnTo>
                <a:lnTo>
                  <a:pt x="5589" y="2810"/>
                </a:lnTo>
                <a:lnTo>
                  <a:pt x="5606" y="3022"/>
                </a:lnTo>
                <a:lnTo>
                  <a:pt x="5612" y="3240"/>
                </a:lnTo>
                <a:lnTo>
                  <a:pt x="5606" y="3458"/>
                </a:lnTo>
                <a:lnTo>
                  <a:pt x="5589" y="3670"/>
                </a:lnTo>
                <a:lnTo>
                  <a:pt x="5557" y="3880"/>
                </a:lnTo>
                <a:lnTo>
                  <a:pt x="5516" y="4086"/>
                </a:lnTo>
                <a:lnTo>
                  <a:pt x="5463" y="4289"/>
                </a:lnTo>
                <a:lnTo>
                  <a:pt x="5400" y="4487"/>
                </a:lnTo>
                <a:lnTo>
                  <a:pt x="5325" y="4679"/>
                </a:lnTo>
                <a:lnTo>
                  <a:pt x="5241" y="4866"/>
                </a:lnTo>
                <a:lnTo>
                  <a:pt x="5149" y="5047"/>
                </a:lnTo>
                <a:lnTo>
                  <a:pt x="5045" y="5223"/>
                </a:lnTo>
                <a:lnTo>
                  <a:pt x="4933" y="5392"/>
                </a:lnTo>
                <a:lnTo>
                  <a:pt x="4811" y="5555"/>
                </a:lnTo>
                <a:lnTo>
                  <a:pt x="4681" y="5710"/>
                </a:lnTo>
                <a:lnTo>
                  <a:pt x="4544" y="5859"/>
                </a:lnTo>
                <a:lnTo>
                  <a:pt x="4399" y="5999"/>
                </a:lnTo>
                <a:lnTo>
                  <a:pt x="4245" y="6132"/>
                </a:lnTo>
                <a:lnTo>
                  <a:pt x="4084" y="6256"/>
                </a:lnTo>
                <a:lnTo>
                  <a:pt x="3917" y="6372"/>
                </a:lnTo>
                <a:lnTo>
                  <a:pt x="3745" y="6480"/>
                </a:lnTo>
                <a:lnTo>
                  <a:pt x="0" y="6480"/>
                </a:lnTo>
                <a:lnTo>
                  <a:pt x="3743"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6655675" y="6249831"/>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57" name="Title 1"/>
          <p:cNvSpPr>
            <a:spLocks noGrp="1"/>
          </p:cNvSpPr>
          <p:nvPr>
            <p:ph type="title"/>
          </p:nvPr>
        </p:nvSpPr>
        <p:spPr>
          <a:xfrm>
            <a:off x="592933" y="793197"/>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59" name="Subtitle 2"/>
          <p:cNvSpPr>
            <a:spLocks noGrp="1"/>
          </p:cNvSpPr>
          <p:nvPr>
            <p:ph type="subTitle" idx="11"/>
          </p:nvPr>
        </p:nvSpPr>
        <p:spPr>
          <a:xfrm>
            <a:off x="597709" y="2368142"/>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9100799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Freeform 7"/>
          <p:cNvSpPr>
            <a:spLocks/>
          </p:cNvSpPr>
          <p:nvPr/>
        </p:nvSpPr>
        <p:spPr bwMode="auto">
          <a:xfrm>
            <a:off x="5353050" y="0"/>
            <a:ext cx="3790950" cy="6858000"/>
          </a:xfrm>
          <a:custGeom>
            <a:avLst/>
            <a:gdLst>
              <a:gd name="T0" fmla="*/ 3182 w 4776"/>
              <a:gd name="T1" fmla="*/ 0 h 6480"/>
              <a:gd name="T2" fmla="*/ 3374 w 4776"/>
              <a:gd name="T3" fmla="*/ 6 h 6480"/>
              <a:gd name="T4" fmla="*/ 3563 w 4776"/>
              <a:gd name="T5" fmla="*/ 22 h 6480"/>
              <a:gd name="T6" fmla="*/ 3747 w 4776"/>
              <a:gd name="T7" fmla="*/ 51 h 6480"/>
              <a:gd name="T8" fmla="*/ 3930 w 4776"/>
              <a:gd name="T9" fmla="*/ 88 h 6480"/>
              <a:gd name="T10" fmla="*/ 4109 w 4776"/>
              <a:gd name="T11" fmla="*/ 137 h 6480"/>
              <a:gd name="T12" fmla="*/ 4281 w 4776"/>
              <a:gd name="T13" fmla="*/ 194 h 6480"/>
              <a:gd name="T14" fmla="*/ 4450 w 4776"/>
              <a:gd name="T15" fmla="*/ 263 h 6480"/>
              <a:gd name="T16" fmla="*/ 4615 w 4776"/>
              <a:gd name="T17" fmla="*/ 340 h 6480"/>
              <a:gd name="T18" fmla="*/ 4772 w 4776"/>
              <a:gd name="T19" fmla="*/ 426 h 6480"/>
              <a:gd name="T20" fmla="*/ 4776 w 4776"/>
              <a:gd name="T21" fmla="*/ 426 h 6480"/>
              <a:gd name="T22" fmla="*/ 1590 w 4776"/>
              <a:gd name="T23" fmla="*/ 6480 h 6480"/>
              <a:gd name="T24" fmla="*/ 0 w 4776"/>
              <a:gd name="T25" fmla="*/ 3184 h 6480"/>
              <a:gd name="T26" fmla="*/ 1592 w 4776"/>
              <a:gd name="T27" fmla="*/ 426 h 6480"/>
              <a:gd name="T28" fmla="*/ 1751 w 4776"/>
              <a:gd name="T29" fmla="*/ 340 h 6480"/>
              <a:gd name="T30" fmla="*/ 1914 w 4776"/>
              <a:gd name="T31" fmla="*/ 263 h 6480"/>
              <a:gd name="T32" fmla="*/ 2083 w 4776"/>
              <a:gd name="T33" fmla="*/ 194 h 6480"/>
              <a:gd name="T34" fmla="*/ 2257 w 4776"/>
              <a:gd name="T35" fmla="*/ 137 h 6480"/>
              <a:gd name="T36" fmla="*/ 2434 w 4776"/>
              <a:gd name="T37" fmla="*/ 88 h 6480"/>
              <a:gd name="T38" fmla="*/ 2617 w 4776"/>
              <a:gd name="T39" fmla="*/ 51 h 6480"/>
              <a:gd name="T40" fmla="*/ 2801 w 4776"/>
              <a:gd name="T41" fmla="*/ 22 h 6480"/>
              <a:gd name="T42" fmla="*/ 2990 w 4776"/>
              <a:gd name="T43" fmla="*/ 6 h 6480"/>
              <a:gd name="T44" fmla="*/ 3182 w 4776"/>
              <a:gd name="T45"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6" h="6480">
                <a:moveTo>
                  <a:pt x="3182" y="0"/>
                </a:moveTo>
                <a:lnTo>
                  <a:pt x="3374" y="6"/>
                </a:lnTo>
                <a:lnTo>
                  <a:pt x="3563" y="22"/>
                </a:lnTo>
                <a:lnTo>
                  <a:pt x="3747" y="51"/>
                </a:lnTo>
                <a:lnTo>
                  <a:pt x="3930" y="88"/>
                </a:lnTo>
                <a:lnTo>
                  <a:pt x="4109" y="137"/>
                </a:lnTo>
                <a:lnTo>
                  <a:pt x="4281" y="194"/>
                </a:lnTo>
                <a:lnTo>
                  <a:pt x="4450" y="263"/>
                </a:lnTo>
                <a:lnTo>
                  <a:pt x="4615" y="340"/>
                </a:lnTo>
                <a:lnTo>
                  <a:pt x="4772" y="426"/>
                </a:lnTo>
                <a:lnTo>
                  <a:pt x="4776" y="426"/>
                </a:lnTo>
                <a:lnTo>
                  <a:pt x="1590" y="6480"/>
                </a:lnTo>
                <a:lnTo>
                  <a:pt x="0" y="3184"/>
                </a:lnTo>
                <a:lnTo>
                  <a:pt x="1592" y="426"/>
                </a:lnTo>
                <a:lnTo>
                  <a:pt x="1751" y="340"/>
                </a:lnTo>
                <a:lnTo>
                  <a:pt x="1914" y="263"/>
                </a:lnTo>
                <a:lnTo>
                  <a:pt x="2083" y="194"/>
                </a:lnTo>
                <a:lnTo>
                  <a:pt x="2257" y="137"/>
                </a:lnTo>
                <a:lnTo>
                  <a:pt x="2434" y="88"/>
                </a:lnTo>
                <a:lnTo>
                  <a:pt x="2617" y="51"/>
                </a:lnTo>
                <a:lnTo>
                  <a:pt x="2801" y="22"/>
                </a:lnTo>
                <a:lnTo>
                  <a:pt x="2990" y="6"/>
                </a:lnTo>
                <a:lnTo>
                  <a:pt x="3182"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5705785" y="3026149"/>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9" name="Title 1"/>
          <p:cNvSpPr>
            <a:spLocks noGrp="1"/>
          </p:cNvSpPr>
          <p:nvPr>
            <p:ph type="title"/>
          </p:nvPr>
        </p:nvSpPr>
        <p:spPr>
          <a:xfrm>
            <a:off x="592933" y="793197"/>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91" name="Subtitle 2"/>
          <p:cNvSpPr>
            <a:spLocks noGrp="1"/>
          </p:cNvSpPr>
          <p:nvPr>
            <p:ph type="subTitle" idx="11"/>
          </p:nvPr>
        </p:nvSpPr>
        <p:spPr>
          <a:xfrm>
            <a:off x="597709" y="2368142"/>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08457434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itle slide image">
    <p:bg>
      <p:bgPr>
        <a:blipFill dpi="0" rotWithShape="0">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p:nvGrpSpPr>
        <p:grpSpPr>
          <a:xfrm>
            <a:off x="7902422" y="6249831"/>
            <a:ext cx="631978" cy="341479"/>
            <a:chOff x="1938338" y="2368551"/>
            <a:chExt cx="5260976" cy="2132013"/>
          </a:xfrm>
          <a:solidFill>
            <a:srgbClr val="FFFFFF"/>
          </a:solidFill>
        </p:grpSpPr>
        <p:sp>
          <p:nvSpPr>
            <p:cNvPr id="5"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6"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1"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3"/>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9"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3"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5"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5" name="Rectangle 44"/>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53" name="Title 1"/>
          <p:cNvSpPr>
            <a:spLocks noGrp="1"/>
          </p:cNvSpPr>
          <p:nvPr>
            <p:ph type="title"/>
          </p:nvPr>
        </p:nvSpPr>
        <p:spPr>
          <a:xfrm>
            <a:off x="592933" y="793197"/>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55" name="Subtitle 2"/>
          <p:cNvSpPr>
            <a:spLocks noGrp="1"/>
          </p:cNvSpPr>
          <p:nvPr>
            <p:ph type="subTitle" idx="11"/>
          </p:nvPr>
        </p:nvSpPr>
        <p:spPr>
          <a:xfrm>
            <a:off x="597709" y="2368142"/>
            <a:ext cx="3974305" cy="307777"/>
          </a:xfrm>
        </p:spPr>
        <p:txBody>
          <a:bodyPr/>
          <a:lstStyle>
            <a:lvl1pPr marL="0" indent="0" algn="l">
              <a:spcBef>
                <a:spcPts val="0"/>
              </a:spcBef>
              <a:buNone/>
              <a:defRPr sz="20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38231083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vider-Dark">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0"/>
            <a:ext cx="44577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54A1C7C0-CC62-4829-A224-93CC48DDF994}"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12" name="Title 1"/>
          <p:cNvSpPr>
            <a:spLocks noGrp="1"/>
          </p:cNvSpPr>
          <p:nvPr>
            <p:ph type="title"/>
          </p:nvPr>
        </p:nvSpPr>
        <p:spPr>
          <a:xfrm>
            <a:off x="592933" y="793197"/>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597709" y="2368142"/>
            <a:ext cx="3974305" cy="307777"/>
          </a:xfrm>
        </p:spPr>
        <p:txBody>
          <a:bodyPr/>
          <a:lstStyle>
            <a:lvl1pPr marL="0" indent="0" algn="l">
              <a:spcBef>
                <a:spcPts val="0"/>
              </a:spcBef>
              <a:buNone/>
              <a:defRPr sz="2000" baseline="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555824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vider-Bright">
    <p:bg>
      <p:bgPr>
        <a:solidFill>
          <a:schemeClr val="accent5"/>
        </a:solidFill>
        <a:effectLst/>
      </p:bgPr>
    </p:bg>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0"/>
            <a:ext cx="44577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66263554-2B4C-4ED0-9D10-773C17A60043}"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12" name="Title 1"/>
          <p:cNvSpPr>
            <a:spLocks noGrp="1"/>
          </p:cNvSpPr>
          <p:nvPr>
            <p:ph type="title"/>
          </p:nvPr>
        </p:nvSpPr>
        <p:spPr>
          <a:xfrm>
            <a:off x="592933" y="793197"/>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597709" y="2368142"/>
            <a:ext cx="3974305" cy="307777"/>
          </a:xfrm>
        </p:spPr>
        <p:txBody>
          <a:bodyPr/>
          <a:lstStyle>
            <a:lvl1pPr marL="0" indent="0" algn="l">
              <a:spcBef>
                <a:spcPts val="0"/>
              </a:spcBef>
              <a:buNone/>
              <a:defRPr sz="20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310194025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8 pt Title and Content">
    <p:spTree>
      <p:nvGrpSpPr>
        <p:cNvPr id="1" name=""/>
        <p:cNvGrpSpPr/>
        <p:nvPr/>
      </p:nvGrpSpPr>
      <p:grpSpPr>
        <a:xfrm>
          <a:off x="0" y="0"/>
          <a:ext cx="0" cy="0"/>
          <a:chOff x="0" y="0"/>
          <a:chExt cx="0" cy="0"/>
        </a:xfrm>
      </p:grpSpPr>
      <p:sp>
        <p:nvSpPr>
          <p:cNvPr id="5"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25F56FF6-BEE7-41E4-A172-055A7B2BF6BA}" type="slidenum">
              <a:rPr lang="en-US" sz="600">
                <a:solidFill>
                  <a:srgbClr val="FFFFFF"/>
                </a:solidFill>
              </a:rPr>
              <a:pPr/>
              <a:t>‹#›</a:t>
            </a:fld>
            <a:endParaRPr lang="en-US" sz="600">
              <a:solidFill>
                <a:srgbClr val="FFFFFF"/>
              </a:solidFill>
            </a:endParaRPr>
          </a:p>
        </p:txBody>
      </p:sp>
      <p:sp>
        <p:nvSpPr>
          <p:cNvPr id="6"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3" name="Content Placeholder 2"/>
          <p:cNvSpPr>
            <a:spLocks noGrp="1"/>
          </p:cNvSpPr>
          <p:nvPr>
            <p:ph idx="1"/>
          </p:nvPr>
        </p:nvSpPr>
        <p:spPr>
          <a:xfrm>
            <a:off x="4927600" y="779062"/>
            <a:ext cx="3657600" cy="1452705"/>
          </a:xfrm>
        </p:spPr>
        <p:txBody>
          <a:bodyPr/>
          <a:lstStyle>
            <a:lvl1pPr marL="228600" indent="-228600">
              <a:spcBef>
                <a:spcPts val="1800"/>
              </a:spcBef>
              <a:defRPr sz="2000" baseline="0">
                <a:solidFill>
                  <a:srgbClr val="FFFFFF"/>
                </a:solidFill>
              </a:defRPr>
            </a:lvl1pPr>
            <a:lvl2pPr>
              <a:defRPr baseline="0">
                <a:solidFill>
                  <a:srgbClr val="FFFFFF"/>
                </a:solidFill>
              </a:defRPr>
            </a:lvl2pPr>
            <a:lvl3pPr>
              <a:defRPr baseline="0">
                <a:solidFill>
                  <a:srgbClr val="FFFFFF"/>
                </a:solidFill>
              </a:defRPr>
            </a:lvl3pPr>
            <a:lvl4pPr>
              <a:defRPr baseline="0">
                <a:solidFill>
                  <a:srgbClr val="FFFFFF"/>
                </a:solidFill>
              </a:defRPr>
            </a:lvl4pPr>
            <a:lvl5pPr>
              <a:defRPr baseline="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p:nvPr>
        </p:nvSpPr>
        <p:spPr>
          <a:xfrm>
            <a:off x="592933" y="793197"/>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8" name="Subtitle 2"/>
          <p:cNvSpPr>
            <a:spLocks noGrp="1"/>
          </p:cNvSpPr>
          <p:nvPr>
            <p:ph type="subTitle" idx="11"/>
          </p:nvPr>
        </p:nvSpPr>
        <p:spPr>
          <a:xfrm>
            <a:off x="597709" y="2368142"/>
            <a:ext cx="3974305" cy="307777"/>
          </a:xfrm>
        </p:spPr>
        <p:txBody>
          <a:bodyPr/>
          <a:lstStyle>
            <a:lvl1pPr marL="0" indent="0" algn="l">
              <a:spcBef>
                <a:spcPts val="0"/>
              </a:spcBef>
              <a:buNone/>
              <a:defRPr sz="2000" baseline="0">
                <a:solidFill>
                  <a:srgbClr val="B8E0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1220078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ide by side">
    <p:bg>
      <p:bgPr>
        <a:solidFill>
          <a:srgbClr val="FFFFFF"/>
        </a:solid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2CB3A336-6C04-4C55-A835-23E7D5F67BA8}" type="slidenum">
              <a:rPr lang="en-US" sz="600">
                <a:solidFill>
                  <a:schemeClr val="bg1"/>
                </a:solidFill>
              </a:rPr>
              <a:pPr/>
              <a:t>‹#›</a:t>
            </a:fld>
            <a:endParaRPr lang="en-US" sz="600">
              <a:solidFill>
                <a:schemeClr val="bg1"/>
              </a:solidFill>
            </a:endParaRPr>
          </a:p>
        </p:txBody>
      </p:sp>
      <p:sp>
        <p:nvSpPr>
          <p:cNvPr id="7"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8"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6" name="Title 1"/>
          <p:cNvSpPr>
            <a:spLocks noGrp="1"/>
          </p:cNvSpPr>
          <p:nvPr>
            <p:ph type="title"/>
          </p:nvPr>
        </p:nvSpPr>
        <p:spPr>
          <a:xfrm>
            <a:off x="592933" y="793390"/>
            <a:ext cx="373380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
        <p:nvSpPr>
          <p:cNvPr id="17" name="Text Placeholder 5"/>
          <p:cNvSpPr>
            <a:spLocks noGrp="1"/>
          </p:cNvSpPr>
          <p:nvPr>
            <p:ph type="body" sz="quarter" idx="11"/>
          </p:nvPr>
        </p:nvSpPr>
        <p:spPr>
          <a:xfrm>
            <a:off x="4953000" y="2034550"/>
            <a:ext cx="35814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9" name="Text Placeholder 5"/>
          <p:cNvSpPr>
            <a:spLocks noGrp="1"/>
          </p:cNvSpPr>
          <p:nvPr>
            <p:ph type="body" sz="quarter" idx="12"/>
          </p:nvPr>
        </p:nvSpPr>
        <p:spPr>
          <a:xfrm>
            <a:off x="4939030" y="793390"/>
            <a:ext cx="3581400" cy="769441"/>
          </a:xfrm>
        </p:spPr>
        <p:txBody>
          <a:bodyPr/>
          <a:lstStyle>
            <a:lvl1pPr marL="0" indent="0">
              <a:lnSpc>
                <a:spcPts val="3000"/>
              </a:lnSpc>
              <a:spcBef>
                <a:spcPts val="1800"/>
              </a:spcBef>
              <a:buFont typeface="Arial" panose="020B0604020202020204" pitchFamily="34" charset="0"/>
              <a:buNone/>
              <a:defRPr sz="28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0" name="Text Placeholder 5"/>
          <p:cNvSpPr>
            <a:spLocks noGrp="1"/>
          </p:cNvSpPr>
          <p:nvPr>
            <p:ph type="body" sz="quarter" idx="13"/>
          </p:nvPr>
        </p:nvSpPr>
        <p:spPr>
          <a:xfrm>
            <a:off x="609600" y="2034550"/>
            <a:ext cx="37338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215311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Dark">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0"/>
            <a:ext cx="48006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7B60733E-75E3-4E67-B04A-16B07194074A}"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2" name="Title 1"/>
          <p:cNvSpPr>
            <a:spLocks noGrp="1"/>
          </p:cNvSpPr>
          <p:nvPr>
            <p:ph type="title"/>
          </p:nvPr>
        </p:nvSpPr>
        <p:spPr>
          <a:xfrm>
            <a:off x="592933" y="793880"/>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597695" y="2360716"/>
            <a:ext cx="3968750" cy="307777"/>
          </a:xfrm>
        </p:spPr>
        <p:txBody>
          <a:bodyPr/>
          <a:lstStyle>
            <a:lvl1pPr marL="0" indent="0" algn="l">
              <a:buNone/>
              <a:defRPr sz="2000"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235700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mage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0DC9E0CE-0C13-4B0B-984C-AD166F47769A}"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4601"/>
            <a:ext cx="273923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805365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hart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EC6F86BE-7762-445D-9D3D-62B2A007DC9B}"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4601"/>
            <a:ext cx="273923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Chart Placeholder 3"/>
          <p:cNvSpPr>
            <a:spLocks noGrp="1"/>
          </p:cNvSpPr>
          <p:nvPr>
            <p:ph type="chart" sz="quarter" idx="11"/>
          </p:nvPr>
        </p:nvSpPr>
        <p:spPr>
          <a:xfrm>
            <a:off x="3332165" y="792270"/>
            <a:ext cx="5202237" cy="307777"/>
          </a:xfrm>
        </p:spPr>
        <p:txBody>
          <a:bodyPr rtlCol="0"/>
          <a:lstStyle/>
          <a:p>
            <a:pPr lvl="0"/>
            <a:r>
              <a:rPr lang="en-US" noProof="0" smtClean="0"/>
              <a:t>Click icon to add chart</a:t>
            </a:r>
            <a:endParaRPr lang="en-US" noProof="0" dirty="0"/>
          </a:p>
        </p:txBody>
      </p:sp>
    </p:spTree>
    <p:extLst>
      <p:ext uri="{BB962C8B-B14F-4D97-AF65-F5344CB8AC3E}">
        <p14:creationId xmlns:p14="http://schemas.microsoft.com/office/powerpoint/2010/main" val="12115948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able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EE356B7C-4BEE-4C9F-B49A-548C4816FC15}"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0828"/>
            <a:ext cx="396240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Table Placeholder 18"/>
          <p:cNvSpPr>
            <a:spLocks noGrp="1"/>
          </p:cNvSpPr>
          <p:nvPr>
            <p:ph type="tbl" sz="quarter" idx="11"/>
          </p:nvPr>
        </p:nvSpPr>
        <p:spPr>
          <a:xfrm>
            <a:off x="609600" y="1736454"/>
            <a:ext cx="7924800" cy="307777"/>
          </a:xfrm>
        </p:spPr>
        <p:txBody>
          <a:bodyPr rtlCol="0"/>
          <a:lstStyle>
            <a:lvl1pPr>
              <a:defRPr baseline="0">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10963027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2F214356-7EB4-43BD-86E2-F72C7A260AAE}"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6" name="Text Placeholder 5"/>
          <p:cNvSpPr>
            <a:spLocks noGrp="1"/>
          </p:cNvSpPr>
          <p:nvPr>
            <p:ph type="body" sz="quarter" idx="12"/>
          </p:nvPr>
        </p:nvSpPr>
        <p:spPr>
          <a:xfrm>
            <a:off x="594140"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7" name="Text Placeholder 3"/>
          <p:cNvSpPr>
            <a:spLocks noGrp="1"/>
          </p:cNvSpPr>
          <p:nvPr>
            <p:ph type="body" sz="quarter" idx="13"/>
          </p:nvPr>
        </p:nvSpPr>
        <p:spPr>
          <a:xfrm>
            <a:off x="606044"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5"/>
          <p:cNvSpPr>
            <a:spLocks noGrp="1"/>
          </p:cNvSpPr>
          <p:nvPr>
            <p:ph type="body" sz="quarter" idx="14"/>
          </p:nvPr>
        </p:nvSpPr>
        <p:spPr>
          <a:xfrm>
            <a:off x="3334657"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4" name="Text Placeholder 3"/>
          <p:cNvSpPr>
            <a:spLocks noGrp="1"/>
          </p:cNvSpPr>
          <p:nvPr>
            <p:ph type="body" sz="quarter" idx="15"/>
          </p:nvPr>
        </p:nvSpPr>
        <p:spPr>
          <a:xfrm>
            <a:off x="3334656"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5"/>
          <p:cNvSpPr>
            <a:spLocks noGrp="1"/>
          </p:cNvSpPr>
          <p:nvPr>
            <p:ph type="body" sz="quarter" idx="16"/>
          </p:nvPr>
        </p:nvSpPr>
        <p:spPr>
          <a:xfrm>
            <a:off x="6036127" y="797739"/>
            <a:ext cx="2432304" cy="564257"/>
          </a:xfrm>
        </p:spPr>
        <p:txBody>
          <a:bodyPr/>
          <a:lstStyle>
            <a:lvl1pPr marL="0" indent="0">
              <a:lnSpc>
                <a:spcPts val="2200"/>
              </a:lnSpc>
              <a:spcBef>
                <a:spcPts val="1800"/>
              </a:spcBef>
              <a:buFont typeface="Arial" panose="020B0604020202020204" pitchFamily="34" charset="0"/>
              <a:buNone/>
              <a:defRPr sz="2000"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6" name="Text Placeholder 3"/>
          <p:cNvSpPr>
            <a:spLocks noGrp="1"/>
          </p:cNvSpPr>
          <p:nvPr>
            <p:ph type="body" sz="quarter" idx="17"/>
          </p:nvPr>
        </p:nvSpPr>
        <p:spPr>
          <a:xfrm>
            <a:off x="6036126" y="2025956"/>
            <a:ext cx="2432304" cy="1071062"/>
          </a:xfrm>
        </p:spPr>
        <p:txBody>
          <a:bodyPr/>
          <a:lstStyle>
            <a:lvl1pPr marL="171450" indent="-171450">
              <a:spcBef>
                <a:spcPts val="1200"/>
              </a:spcBef>
              <a:defRPr sz="1200" baseline="0">
                <a:solidFill>
                  <a:schemeClr val="bg1"/>
                </a:solidFill>
              </a:defRPr>
            </a:lvl1pPr>
            <a:lvl2pPr marL="292100" indent="-114300">
              <a:defRPr sz="1200" baseline="0">
                <a:solidFill>
                  <a:schemeClr val="bg1"/>
                </a:solidFill>
              </a:defRPr>
            </a:lvl2pPr>
            <a:lvl3pPr marL="457200" indent="-165100">
              <a:defRPr sz="1200" baseline="0">
                <a:solidFill>
                  <a:schemeClr val="bg1"/>
                </a:solidFill>
              </a:defRPr>
            </a:lvl3pPr>
            <a:lvl4pPr marL="622300" indent="-165100">
              <a:defRPr sz="1200" baseline="0">
                <a:solidFill>
                  <a:schemeClr val="bg1"/>
                </a:solidFill>
              </a:defRPr>
            </a:lvl4pPr>
            <a:lvl5pPr marL="774700" indent="-139700">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92764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Col">
    <p:bg>
      <p:bgPr>
        <a:solidFill>
          <a:srgbClr val="FFFFFF"/>
        </a:solid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9934F18C-6882-4F64-A1D0-0660ECC8D034}" type="slidenum">
              <a:rPr lang="en-US" sz="600">
                <a:solidFill>
                  <a:schemeClr val="bg1"/>
                </a:solidFill>
              </a:rPr>
              <a:pPr/>
              <a:t>‹#›</a:t>
            </a:fld>
            <a:endParaRPr lang="en-US" sz="600">
              <a:solidFill>
                <a:schemeClr val="bg1"/>
              </a:solidFill>
            </a:endParaRPr>
          </a:p>
        </p:txBody>
      </p:sp>
      <p:sp>
        <p:nvSpPr>
          <p:cNvPr id="9"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10"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3" name="Title 1"/>
          <p:cNvSpPr>
            <a:spLocks noGrp="1"/>
          </p:cNvSpPr>
          <p:nvPr>
            <p:ph type="title"/>
          </p:nvPr>
        </p:nvSpPr>
        <p:spPr>
          <a:xfrm>
            <a:off x="594086" y="787809"/>
            <a:ext cx="5437921" cy="1077218"/>
          </a:xfrm>
        </p:spPr>
        <p:txBody>
          <a:bodyPr/>
          <a:lstStyle>
            <a:lvl1pPr>
              <a:lnSpc>
                <a:spcPts val="4200"/>
              </a:lnSpc>
              <a:defRPr sz="4000" baseline="0">
                <a:solidFill>
                  <a:schemeClr val="accent5"/>
                </a:solidFill>
              </a:defRPr>
            </a:lvl1pPr>
          </a:lstStyle>
          <a:p>
            <a:r>
              <a:rPr lang="en-US" smtClean="0"/>
              <a:t>Click to edit Master title style</a:t>
            </a:r>
            <a:endParaRPr lang="en-US" dirty="0"/>
          </a:p>
        </p:txBody>
      </p:sp>
      <p:sp>
        <p:nvSpPr>
          <p:cNvPr id="20" name="Text Placeholder 10"/>
          <p:cNvSpPr>
            <a:spLocks noGrp="1"/>
          </p:cNvSpPr>
          <p:nvPr>
            <p:ph type="body" sz="quarter" idx="10"/>
          </p:nvPr>
        </p:nvSpPr>
        <p:spPr>
          <a:xfrm>
            <a:off x="607518"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10"/>
          <p:cNvSpPr>
            <a:spLocks noGrp="1"/>
          </p:cNvSpPr>
          <p:nvPr>
            <p:ph type="body" sz="quarter" idx="11"/>
          </p:nvPr>
        </p:nvSpPr>
        <p:spPr>
          <a:xfrm>
            <a:off x="2203147"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10"/>
          <p:cNvSpPr>
            <a:spLocks noGrp="1"/>
          </p:cNvSpPr>
          <p:nvPr>
            <p:ph type="body" sz="quarter" idx="12"/>
          </p:nvPr>
        </p:nvSpPr>
        <p:spPr>
          <a:xfrm>
            <a:off x="3817847"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10"/>
          <p:cNvSpPr>
            <a:spLocks noGrp="1"/>
          </p:cNvSpPr>
          <p:nvPr>
            <p:ph type="body" sz="quarter" idx="13"/>
          </p:nvPr>
        </p:nvSpPr>
        <p:spPr>
          <a:xfrm>
            <a:off x="5413486"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10"/>
          <p:cNvSpPr>
            <a:spLocks noGrp="1"/>
          </p:cNvSpPr>
          <p:nvPr>
            <p:ph type="body" sz="quarter" idx="14"/>
          </p:nvPr>
        </p:nvSpPr>
        <p:spPr>
          <a:xfrm>
            <a:off x="7018650" y="2055667"/>
            <a:ext cx="1361267" cy="1398332"/>
          </a:xfrm>
        </p:spPr>
        <p:txBody>
          <a:bodyPr/>
          <a:lstStyle>
            <a:lvl1pPr marL="0" indent="0">
              <a:spcBef>
                <a:spcPts val="0"/>
              </a:spcBef>
              <a:spcAft>
                <a:spcPts val="200"/>
              </a:spcAft>
              <a:buFontTx/>
              <a:buNone/>
              <a:defRPr sz="1200" baseline="0">
                <a:solidFill>
                  <a:schemeClr val="accent5"/>
                </a:solidFill>
              </a:defRPr>
            </a:lvl1pPr>
            <a:lvl2pPr marL="11112" indent="0">
              <a:spcBef>
                <a:spcPts val="0"/>
              </a:spcBef>
              <a:spcAft>
                <a:spcPts val="1200"/>
              </a:spcAft>
              <a:buFont typeface="Arial" panose="020B0604020202020204" pitchFamily="34" charset="0"/>
              <a:buNone/>
              <a:defRPr sz="1200" baseline="0">
                <a:solidFill>
                  <a:schemeClr val="bg1"/>
                </a:solidFill>
              </a:defRPr>
            </a:lvl2pPr>
            <a:lvl3pPr marL="228600" indent="-171450">
              <a:tabLst/>
              <a:defRPr sz="1200" baseline="0">
                <a:solidFill>
                  <a:schemeClr val="bg1"/>
                </a:solidFill>
              </a:defRPr>
            </a:lvl3pPr>
            <a:lvl4pPr marL="401638" indent="-231775">
              <a:defRPr sz="1200" baseline="0">
                <a:solidFill>
                  <a:schemeClr val="bg1"/>
                </a:solidFill>
              </a:defRPr>
            </a:lvl4pPr>
            <a:lvl5pPr marL="687388" indent="-233363">
              <a:defRPr sz="12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942593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0 pt Title and Content">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3FDC2D65-7226-4AEA-A2BE-53D1B95D415E}"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3217" y="785815"/>
            <a:ext cx="3962400" cy="1077218"/>
          </a:xfrm>
        </p:spPr>
        <p:txBody>
          <a:bodyPr/>
          <a:lstStyle>
            <a:lvl1pPr algn="l" defTabSz="914400" rtl="0" eaLnBrk="1" latinLnBrk="0" hangingPunct="1">
              <a:lnSpc>
                <a:spcPts val="4200"/>
              </a:lnSpc>
              <a:spcBef>
                <a:spcPct val="0"/>
              </a:spcBef>
              <a:buNone/>
              <a:defRPr lang="en-US" sz="4000" kern="1200" baseline="0" dirty="0">
                <a:solidFill>
                  <a:schemeClr val="accent5"/>
                </a:solidFill>
                <a:latin typeface="+mj-lt"/>
                <a:ea typeface="+mj-ea"/>
                <a:cs typeface="+mj-cs"/>
              </a:defRPr>
            </a:lvl1pPr>
          </a:lstStyle>
          <a:p>
            <a:r>
              <a:rPr lang="en-US" smtClean="0"/>
              <a:t>Click to edit Master title style</a:t>
            </a:r>
            <a:endParaRPr lang="en-US" dirty="0"/>
          </a:p>
        </p:txBody>
      </p:sp>
      <p:sp>
        <p:nvSpPr>
          <p:cNvPr id="9" name="Content Placeholder 2"/>
          <p:cNvSpPr>
            <a:spLocks noGrp="1"/>
          </p:cNvSpPr>
          <p:nvPr>
            <p:ph idx="1"/>
          </p:nvPr>
        </p:nvSpPr>
        <p:spPr>
          <a:xfrm>
            <a:off x="4958840" y="796999"/>
            <a:ext cx="3657600" cy="1452705"/>
          </a:xfrm>
        </p:spPr>
        <p:txBody>
          <a:bodyPr/>
          <a:lstStyle>
            <a:lvl1pPr marL="228600" indent="-228600">
              <a:spcBef>
                <a:spcPts val="1800"/>
              </a:spcBef>
              <a:defRPr sz="20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12902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626A7611-9628-4794-A392-015500B1B855}" type="slidenum">
              <a:rPr lang="en-US" sz="600">
                <a:solidFill>
                  <a:srgbClr val="FFFFFF"/>
                </a:solidFill>
              </a:rPr>
              <a:pPr/>
              <a:t>‹#›</a:t>
            </a:fld>
            <a:endParaRPr lang="en-US" sz="600">
              <a:solidFill>
                <a:srgbClr val="FFFFFF"/>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Title 1"/>
          <p:cNvSpPr>
            <a:spLocks noGrp="1"/>
          </p:cNvSpPr>
          <p:nvPr>
            <p:ph type="title"/>
          </p:nvPr>
        </p:nvSpPr>
        <p:spPr>
          <a:xfrm>
            <a:off x="593217" y="792733"/>
            <a:ext cx="3962400" cy="1077218"/>
          </a:xfrm>
        </p:spPr>
        <p:txBody>
          <a:bodyPr/>
          <a:lstStyle>
            <a:lvl1pPr>
              <a:lnSpc>
                <a:spcPts val="4200"/>
              </a:lnSpc>
              <a:defRPr sz="4000"/>
            </a:lvl1pPr>
          </a:lstStyle>
          <a:p>
            <a:r>
              <a:rPr lang="en-US" smtClean="0"/>
              <a:t>Click to edit Master title style</a:t>
            </a:r>
            <a:endParaRPr lang="en-US" dirty="0"/>
          </a:p>
        </p:txBody>
      </p:sp>
      <p:sp>
        <p:nvSpPr>
          <p:cNvPr id="9" name="Content Placeholder 2"/>
          <p:cNvSpPr>
            <a:spLocks noGrp="1"/>
          </p:cNvSpPr>
          <p:nvPr>
            <p:ph idx="1"/>
          </p:nvPr>
        </p:nvSpPr>
        <p:spPr>
          <a:xfrm>
            <a:off x="4958840" y="798859"/>
            <a:ext cx="3657600" cy="1443472"/>
          </a:xfrm>
        </p:spPr>
        <p:txBody>
          <a:bodyPr/>
          <a:lstStyle>
            <a:lvl1pPr marL="228600" indent="-228600">
              <a:spcBef>
                <a:spcPts val="1800"/>
              </a:spcBef>
              <a:defRPr sz="2000"/>
            </a:lvl1pPr>
            <a:lvl2pPr marL="233363" indent="-233363">
              <a:spcBef>
                <a:spcPts val="600"/>
              </a:spcBef>
              <a:buFont typeface="Arial" panose="020B0604020202020204" pitchFamily="34" charset="0"/>
              <a:buChar cha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12009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Large Type-Bright">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A07F9791-BD28-41D4-88CE-1989E9C37AF2}"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7" name="Title 1"/>
          <p:cNvSpPr>
            <a:spLocks noGrp="1"/>
          </p:cNvSpPr>
          <p:nvPr>
            <p:ph type="title"/>
          </p:nvPr>
        </p:nvSpPr>
        <p:spPr>
          <a:xfrm>
            <a:off x="593218" y="787805"/>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5"/>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5650794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Large Type-Dark">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79081455-201C-4FCC-873D-BBF4E95B1063}" type="slidenum">
              <a:rPr lang="en-US" sz="600">
                <a:solidFill>
                  <a:srgbClr val="FFFFFF"/>
                </a:solidFill>
              </a:rPr>
              <a:pPr/>
              <a:t>‹#›</a:t>
            </a:fld>
            <a:endParaRPr lang="en-US" sz="600">
              <a:solidFill>
                <a:srgbClr val="FFFFFF"/>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8" name="Title 1"/>
          <p:cNvSpPr>
            <a:spLocks noGrp="1"/>
          </p:cNvSpPr>
          <p:nvPr>
            <p:ph type="title"/>
          </p:nvPr>
        </p:nvSpPr>
        <p:spPr>
          <a:xfrm>
            <a:off x="593218" y="781216"/>
            <a:ext cx="5450681" cy="1077218"/>
          </a:xfrm>
        </p:spPr>
        <p:txBody>
          <a:bodyPr/>
          <a:lstStyle>
            <a:lvl1pPr algn="l" defTabSz="914400" rtl="0" eaLnBrk="1" latinLnBrk="0" hangingPunct="1">
              <a:lnSpc>
                <a:spcPts val="4200"/>
              </a:lnSpc>
              <a:spcBef>
                <a:spcPct val="0"/>
              </a:spcBef>
              <a:buNone/>
              <a:defRPr lang="en-US" sz="4000" kern="1200" baseline="0" dirty="0">
                <a:solidFill>
                  <a:schemeClr val="accent6"/>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87129479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Graphic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518FBBFF-B4A9-442C-A3C3-7B203C1FC65C}"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7" name="Title 1"/>
          <p:cNvSpPr>
            <a:spLocks noGrp="1"/>
          </p:cNvSpPr>
          <p:nvPr>
            <p:ph type="title"/>
          </p:nvPr>
        </p:nvSpPr>
        <p:spPr>
          <a:xfrm>
            <a:off x="592933" y="785516"/>
            <a:ext cx="3962400" cy="769441"/>
          </a:xfrm>
        </p:spPr>
        <p:txBody>
          <a:bodyPr/>
          <a:lstStyle>
            <a:lvl1pPr>
              <a:lnSpc>
                <a:spcPts val="3000"/>
              </a:lnSpc>
              <a:defRPr sz="2800"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4702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Bright">
    <p:bg>
      <p:bgPr>
        <a:solidFill>
          <a:schemeClr val="accent5"/>
        </a:solidFill>
        <a:effectLst/>
      </p:bgPr>
    </p:bg>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0"/>
            <a:ext cx="48006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11CE9389-2038-4EA9-B27B-41E504735FF6}"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2" name="Title 1"/>
          <p:cNvSpPr>
            <a:spLocks noGrp="1"/>
          </p:cNvSpPr>
          <p:nvPr>
            <p:ph type="title"/>
          </p:nvPr>
        </p:nvSpPr>
        <p:spPr>
          <a:xfrm>
            <a:off x="592933" y="793886"/>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600869" y="2364130"/>
            <a:ext cx="3968750" cy="307777"/>
          </a:xfrm>
        </p:spPr>
        <p:txBody>
          <a:bodyPr/>
          <a:lstStyle>
            <a:lvl1pPr marL="0" indent="0" algn="l">
              <a:buNone/>
              <a:defRPr sz="20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9950364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reeform 6"/>
          <p:cNvSpPr>
            <a:spLocks/>
          </p:cNvSpPr>
          <p:nvPr/>
        </p:nvSpPr>
        <p:spPr bwMode="auto">
          <a:xfrm>
            <a:off x="4406900" y="0"/>
            <a:ext cx="4454525" cy="6858000"/>
          </a:xfrm>
          <a:custGeom>
            <a:avLst/>
            <a:gdLst>
              <a:gd name="T0" fmla="*/ 3743 w 5612"/>
              <a:gd name="T1" fmla="*/ 0 h 6480"/>
              <a:gd name="T2" fmla="*/ 3915 w 5612"/>
              <a:gd name="T3" fmla="*/ 106 h 6480"/>
              <a:gd name="T4" fmla="*/ 4082 w 5612"/>
              <a:gd name="T5" fmla="*/ 222 h 6480"/>
              <a:gd name="T6" fmla="*/ 4243 w 5612"/>
              <a:gd name="T7" fmla="*/ 348 h 6480"/>
              <a:gd name="T8" fmla="*/ 4397 w 5612"/>
              <a:gd name="T9" fmla="*/ 479 h 6480"/>
              <a:gd name="T10" fmla="*/ 4542 w 5612"/>
              <a:gd name="T11" fmla="*/ 621 h 6480"/>
              <a:gd name="T12" fmla="*/ 4679 w 5612"/>
              <a:gd name="T13" fmla="*/ 770 h 6480"/>
              <a:gd name="T14" fmla="*/ 4811 w 5612"/>
              <a:gd name="T15" fmla="*/ 925 h 6480"/>
              <a:gd name="T16" fmla="*/ 4931 w 5612"/>
              <a:gd name="T17" fmla="*/ 1088 h 6480"/>
              <a:gd name="T18" fmla="*/ 5045 w 5612"/>
              <a:gd name="T19" fmla="*/ 1257 h 6480"/>
              <a:gd name="T20" fmla="*/ 5147 w 5612"/>
              <a:gd name="T21" fmla="*/ 1431 h 6480"/>
              <a:gd name="T22" fmla="*/ 5241 w 5612"/>
              <a:gd name="T23" fmla="*/ 1614 h 6480"/>
              <a:gd name="T24" fmla="*/ 5325 w 5612"/>
              <a:gd name="T25" fmla="*/ 1801 h 6480"/>
              <a:gd name="T26" fmla="*/ 5400 w 5612"/>
              <a:gd name="T27" fmla="*/ 1993 h 6480"/>
              <a:gd name="T28" fmla="*/ 5463 w 5612"/>
              <a:gd name="T29" fmla="*/ 2191 h 6480"/>
              <a:gd name="T30" fmla="*/ 5516 w 5612"/>
              <a:gd name="T31" fmla="*/ 2392 h 6480"/>
              <a:gd name="T32" fmla="*/ 5557 w 5612"/>
              <a:gd name="T33" fmla="*/ 2600 h 6480"/>
              <a:gd name="T34" fmla="*/ 5589 w 5612"/>
              <a:gd name="T35" fmla="*/ 2810 h 6480"/>
              <a:gd name="T36" fmla="*/ 5606 w 5612"/>
              <a:gd name="T37" fmla="*/ 3022 h 6480"/>
              <a:gd name="T38" fmla="*/ 5612 w 5612"/>
              <a:gd name="T39" fmla="*/ 3240 h 6480"/>
              <a:gd name="T40" fmla="*/ 5606 w 5612"/>
              <a:gd name="T41" fmla="*/ 3458 h 6480"/>
              <a:gd name="T42" fmla="*/ 5589 w 5612"/>
              <a:gd name="T43" fmla="*/ 3670 h 6480"/>
              <a:gd name="T44" fmla="*/ 5557 w 5612"/>
              <a:gd name="T45" fmla="*/ 3880 h 6480"/>
              <a:gd name="T46" fmla="*/ 5516 w 5612"/>
              <a:gd name="T47" fmla="*/ 4086 h 6480"/>
              <a:gd name="T48" fmla="*/ 5463 w 5612"/>
              <a:gd name="T49" fmla="*/ 4289 h 6480"/>
              <a:gd name="T50" fmla="*/ 5400 w 5612"/>
              <a:gd name="T51" fmla="*/ 4487 h 6480"/>
              <a:gd name="T52" fmla="*/ 5325 w 5612"/>
              <a:gd name="T53" fmla="*/ 4679 h 6480"/>
              <a:gd name="T54" fmla="*/ 5241 w 5612"/>
              <a:gd name="T55" fmla="*/ 4866 h 6480"/>
              <a:gd name="T56" fmla="*/ 5149 w 5612"/>
              <a:gd name="T57" fmla="*/ 5047 h 6480"/>
              <a:gd name="T58" fmla="*/ 5045 w 5612"/>
              <a:gd name="T59" fmla="*/ 5223 h 6480"/>
              <a:gd name="T60" fmla="*/ 4933 w 5612"/>
              <a:gd name="T61" fmla="*/ 5392 h 6480"/>
              <a:gd name="T62" fmla="*/ 4811 w 5612"/>
              <a:gd name="T63" fmla="*/ 5555 h 6480"/>
              <a:gd name="T64" fmla="*/ 4681 w 5612"/>
              <a:gd name="T65" fmla="*/ 5710 h 6480"/>
              <a:gd name="T66" fmla="*/ 4544 w 5612"/>
              <a:gd name="T67" fmla="*/ 5859 h 6480"/>
              <a:gd name="T68" fmla="*/ 4399 w 5612"/>
              <a:gd name="T69" fmla="*/ 5999 h 6480"/>
              <a:gd name="T70" fmla="*/ 4245 w 5612"/>
              <a:gd name="T71" fmla="*/ 6132 h 6480"/>
              <a:gd name="T72" fmla="*/ 4084 w 5612"/>
              <a:gd name="T73" fmla="*/ 6256 h 6480"/>
              <a:gd name="T74" fmla="*/ 3917 w 5612"/>
              <a:gd name="T75" fmla="*/ 6372 h 6480"/>
              <a:gd name="T76" fmla="*/ 3745 w 5612"/>
              <a:gd name="T77" fmla="*/ 6480 h 6480"/>
              <a:gd name="T78" fmla="*/ 0 w 5612"/>
              <a:gd name="T79" fmla="*/ 6480 h 6480"/>
              <a:gd name="T80" fmla="*/ 3743 w 5612"/>
              <a:gd name="T81"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12" h="6480">
                <a:moveTo>
                  <a:pt x="3743" y="0"/>
                </a:moveTo>
                <a:lnTo>
                  <a:pt x="3915" y="106"/>
                </a:lnTo>
                <a:lnTo>
                  <a:pt x="4082" y="222"/>
                </a:lnTo>
                <a:lnTo>
                  <a:pt x="4243" y="348"/>
                </a:lnTo>
                <a:lnTo>
                  <a:pt x="4397" y="479"/>
                </a:lnTo>
                <a:lnTo>
                  <a:pt x="4542" y="621"/>
                </a:lnTo>
                <a:lnTo>
                  <a:pt x="4679" y="770"/>
                </a:lnTo>
                <a:lnTo>
                  <a:pt x="4811" y="925"/>
                </a:lnTo>
                <a:lnTo>
                  <a:pt x="4931" y="1088"/>
                </a:lnTo>
                <a:lnTo>
                  <a:pt x="5045" y="1257"/>
                </a:lnTo>
                <a:lnTo>
                  <a:pt x="5147" y="1431"/>
                </a:lnTo>
                <a:lnTo>
                  <a:pt x="5241" y="1614"/>
                </a:lnTo>
                <a:lnTo>
                  <a:pt x="5325" y="1801"/>
                </a:lnTo>
                <a:lnTo>
                  <a:pt x="5400" y="1993"/>
                </a:lnTo>
                <a:lnTo>
                  <a:pt x="5463" y="2191"/>
                </a:lnTo>
                <a:lnTo>
                  <a:pt x="5516" y="2392"/>
                </a:lnTo>
                <a:lnTo>
                  <a:pt x="5557" y="2600"/>
                </a:lnTo>
                <a:lnTo>
                  <a:pt x="5589" y="2810"/>
                </a:lnTo>
                <a:lnTo>
                  <a:pt x="5606" y="3022"/>
                </a:lnTo>
                <a:lnTo>
                  <a:pt x="5612" y="3240"/>
                </a:lnTo>
                <a:lnTo>
                  <a:pt x="5606" y="3458"/>
                </a:lnTo>
                <a:lnTo>
                  <a:pt x="5589" y="3670"/>
                </a:lnTo>
                <a:lnTo>
                  <a:pt x="5557" y="3880"/>
                </a:lnTo>
                <a:lnTo>
                  <a:pt x="5516" y="4086"/>
                </a:lnTo>
                <a:lnTo>
                  <a:pt x="5463" y="4289"/>
                </a:lnTo>
                <a:lnTo>
                  <a:pt x="5400" y="4487"/>
                </a:lnTo>
                <a:lnTo>
                  <a:pt x="5325" y="4679"/>
                </a:lnTo>
                <a:lnTo>
                  <a:pt x="5241" y="4866"/>
                </a:lnTo>
                <a:lnTo>
                  <a:pt x="5149" y="5047"/>
                </a:lnTo>
                <a:lnTo>
                  <a:pt x="5045" y="5223"/>
                </a:lnTo>
                <a:lnTo>
                  <a:pt x="4933" y="5392"/>
                </a:lnTo>
                <a:lnTo>
                  <a:pt x="4811" y="5555"/>
                </a:lnTo>
                <a:lnTo>
                  <a:pt x="4681" y="5710"/>
                </a:lnTo>
                <a:lnTo>
                  <a:pt x="4544" y="5859"/>
                </a:lnTo>
                <a:lnTo>
                  <a:pt x="4399" y="5999"/>
                </a:lnTo>
                <a:lnTo>
                  <a:pt x="4245" y="6132"/>
                </a:lnTo>
                <a:lnTo>
                  <a:pt x="4084" y="6256"/>
                </a:lnTo>
                <a:lnTo>
                  <a:pt x="3917" y="6372"/>
                </a:lnTo>
                <a:lnTo>
                  <a:pt x="3745" y="6480"/>
                </a:lnTo>
                <a:lnTo>
                  <a:pt x="0" y="6480"/>
                </a:lnTo>
                <a:lnTo>
                  <a:pt x="3743"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6655675" y="6249833"/>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47" name="Subtitle 2"/>
          <p:cNvSpPr>
            <a:spLocks noGrp="1"/>
          </p:cNvSpPr>
          <p:nvPr>
            <p:ph type="subTitle" idx="11"/>
          </p:nvPr>
        </p:nvSpPr>
        <p:spPr>
          <a:xfrm>
            <a:off x="604666" y="2361405"/>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57" name="Title 1"/>
          <p:cNvSpPr>
            <a:spLocks noGrp="1"/>
          </p:cNvSpPr>
          <p:nvPr>
            <p:ph type="title"/>
          </p:nvPr>
        </p:nvSpPr>
        <p:spPr>
          <a:xfrm>
            <a:off x="592933" y="793198"/>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4299113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Freeform 7"/>
          <p:cNvSpPr>
            <a:spLocks/>
          </p:cNvSpPr>
          <p:nvPr/>
        </p:nvSpPr>
        <p:spPr bwMode="auto">
          <a:xfrm>
            <a:off x="5353050" y="0"/>
            <a:ext cx="3790950" cy="6858000"/>
          </a:xfrm>
          <a:custGeom>
            <a:avLst/>
            <a:gdLst>
              <a:gd name="T0" fmla="*/ 3182 w 4776"/>
              <a:gd name="T1" fmla="*/ 0 h 6480"/>
              <a:gd name="T2" fmla="*/ 3374 w 4776"/>
              <a:gd name="T3" fmla="*/ 6 h 6480"/>
              <a:gd name="T4" fmla="*/ 3563 w 4776"/>
              <a:gd name="T5" fmla="*/ 22 h 6480"/>
              <a:gd name="T6" fmla="*/ 3747 w 4776"/>
              <a:gd name="T7" fmla="*/ 51 h 6480"/>
              <a:gd name="T8" fmla="*/ 3930 w 4776"/>
              <a:gd name="T9" fmla="*/ 88 h 6480"/>
              <a:gd name="T10" fmla="*/ 4109 w 4776"/>
              <a:gd name="T11" fmla="*/ 137 h 6480"/>
              <a:gd name="T12" fmla="*/ 4281 w 4776"/>
              <a:gd name="T13" fmla="*/ 194 h 6480"/>
              <a:gd name="T14" fmla="*/ 4450 w 4776"/>
              <a:gd name="T15" fmla="*/ 263 h 6480"/>
              <a:gd name="T16" fmla="*/ 4615 w 4776"/>
              <a:gd name="T17" fmla="*/ 340 h 6480"/>
              <a:gd name="T18" fmla="*/ 4772 w 4776"/>
              <a:gd name="T19" fmla="*/ 426 h 6480"/>
              <a:gd name="T20" fmla="*/ 4776 w 4776"/>
              <a:gd name="T21" fmla="*/ 426 h 6480"/>
              <a:gd name="T22" fmla="*/ 1590 w 4776"/>
              <a:gd name="T23" fmla="*/ 6480 h 6480"/>
              <a:gd name="T24" fmla="*/ 0 w 4776"/>
              <a:gd name="T25" fmla="*/ 3184 h 6480"/>
              <a:gd name="T26" fmla="*/ 1592 w 4776"/>
              <a:gd name="T27" fmla="*/ 426 h 6480"/>
              <a:gd name="T28" fmla="*/ 1751 w 4776"/>
              <a:gd name="T29" fmla="*/ 340 h 6480"/>
              <a:gd name="T30" fmla="*/ 1914 w 4776"/>
              <a:gd name="T31" fmla="*/ 263 h 6480"/>
              <a:gd name="T32" fmla="*/ 2083 w 4776"/>
              <a:gd name="T33" fmla="*/ 194 h 6480"/>
              <a:gd name="T34" fmla="*/ 2257 w 4776"/>
              <a:gd name="T35" fmla="*/ 137 h 6480"/>
              <a:gd name="T36" fmla="*/ 2434 w 4776"/>
              <a:gd name="T37" fmla="*/ 88 h 6480"/>
              <a:gd name="T38" fmla="*/ 2617 w 4776"/>
              <a:gd name="T39" fmla="*/ 51 h 6480"/>
              <a:gd name="T40" fmla="*/ 2801 w 4776"/>
              <a:gd name="T41" fmla="*/ 22 h 6480"/>
              <a:gd name="T42" fmla="*/ 2990 w 4776"/>
              <a:gd name="T43" fmla="*/ 6 h 6480"/>
              <a:gd name="T44" fmla="*/ 3182 w 4776"/>
              <a:gd name="T45"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6" h="6480">
                <a:moveTo>
                  <a:pt x="3182" y="0"/>
                </a:moveTo>
                <a:lnTo>
                  <a:pt x="3374" y="6"/>
                </a:lnTo>
                <a:lnTo>
                  <a:pt x="3563" y="22"/>
                </a:lnTo>
                <a:lnTo>
                  <a:pt x="3747" y="51"/>
                </a:lnTo>
                <a:lnTo>
                  <a:pt x="3930" y="88"/>
                </a:lnTo>
                <a:lnTo>
                  <a:pt x="4109" y="137"/>
                </a:lnTo>
                <a:lnTo>
                  <a:pt x="4281" y="194"/>
                </a:lnTo>
                <a:lnTo>
                  <a:pt x="4450" y="263"/>
                </a:lnTo>
                <a:lnTo>
                  <a:pt x="4615" y="340"/>
                </a:lnTo>
                <a:lnTo>
                  <a:pt x="4772" y="426"/>
                </a:lnTo>
                <a:lnTo>
                  <a:pt x="4776" y="426"/>
                </a:lnTo>
                <a:lnTo>
                  <a:pt x="1590" y="6480"/>
                </a:lnTo>
                <a:lnTo>
                  <a:pt x="0" y="3184"/>
                </a:lnTo>
                <a:lnTo>
                  <a:pt x="1592" y="426"/>
                </a:lnTo>
                <a:lnTo>
                  <a:pt x="1751" y="340"/>
                </a:lnTo>
                <a:lnTo>
                  <a:pt x="1914" y="263"/>
                </a:lnTo>
                <a:lnTo>
                  <a:pt x="2083" y="194"/>
                </a:lnTo>
                <a:lnTo>
                  <a:pt x="2257" y="137"/>
                </a:lnTo>
                <a:lnTo>
                  <a:pt x="2434" y="88"/>
                </a:lnTo>
                <a:lnTo>
                  <a:pt x="2617" y="51"/>
                </a:lnTo>
                <a:lnTo>
                  <a:pt x="2801" y="22"/>
                </a:lnTo>
                <a:lnTo>
                  <a:pt x="2990" y="6"/>
                </a:lnTo>
                <a:lnTo>
                  <a:pt x="3182"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5" name="Group 4"/>
          <p:cNvGrpSpPr/>
          <p:nvPr/>
        </p:nvGrpSpPr>
        <p:grpSpPr>
          <a:xfrm>
            <a:off x="5705785" y="3026150"/>
            <a:ext cx="631978" cy="34147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6" name="Rectangle 4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47" name="Subtitle 2"/>
          <p:cNvSpPr>
            <a:spLocks noGrp="1"/>
          </p:cNvSpPr>
          <p:nvPr>
            <p:ph type="subTitle" idx="11"/>
          </p:nvPr>
        </p:nvSpPr>
        <p:spPr>
          <a:xfrm>
            <a:off x="604666" y="2361405"/>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89" name="Title 1"/>
          <p:cNvSpPr>
            <a:spLocks noGrp="1"/>
          </p:cNvSpPr>
          <p:nvPr>
            <p:ph type="title"/>
          </p:nvPr>
        </p:nvSpPr>
        <p:spPr>
          <a:xfrm>
            <a:off x="592933" y="793198"/>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73501170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slide image">
    <p:bg>
      <p:bgPr>
        <a:solidFill>
          <a:schemeClr val="tx2"/>
        </a:solidFill>
        <a:effectLst/>
      </p:bgPr>
    </p:bg>
    <p:spTree>
      <p:nvGrpSpPr>
        <p:cNvPr id="1" name=""/>
        <p:cNvGrpSpPr/>
        <p:nvPr/>
      </p:nvGrpSpPr>
      <p:grpSpPr>
        <a:xfrm>
          <a:off x="0" y="0"/>
          <a:ext cx="0" cy="0"/>
          <a:chOff x="0" y="0"/>
          <a:chExt cx="0" cy="0"/>
        </a:xfrm>
      </p:grpSpPr>
      <p:grpSp>
        <p:nvGrpSpPr>
          <p:cNvPr id="4" name="Group 3"/>
          <p:cNvGrpSpPr/>
          <p:nvPr/>
        </p:nvGrpSpPr>
        <p:grpSpPr>
          <a:xfrm>
            <a:off x="7330389" y="6249833"/>
            <a:ext cx="631978" cy="341479"/>
            <a:chOff x="1938338" y="2368551"/>
            <a:chExt cx="5260976" cy="2132013"/>
          </a:xfrm>
          <a:solidFill>
            <a:srgbClr val="FFFFFF"/>
          </a:solidFill>
        </p:grpSpPr>
        <p:sp>
          <p:nvSpPr>
            <p:cNvPr id="5"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6"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1"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2"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3"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4" name="Rectangle 13"/>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7" name="Rectangle 16"/>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8"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19"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0"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1"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9"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3"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5"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0"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2"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3"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4"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45" name="Rectangle 44"/>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47" name="Subtitle 2"/>
          <p:cNvSpPr>
            <a:spLocks noGrp="1"/>
          </p:cNvSpPr>
          <p:nvPr>
            <p:ph type="subTitle" idx="11"/>
          </p:nvPr>
        </p:nvSpPr>
        <p:spPr>
          <a:xfrm>
            <a:off x="604666" y="2361405"/>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48" name="Title 1"/>
          <p:cNvSpPr>
            <a:spLocks noGrp="1"/>
          </p:cNvSpPr>
          <p:nvPr>
            <p:ph type="title"/>
          </p:nvPr>
        </p:nvSpPr>
        <p:spPr>
          <a:xfrm>
            <a:off x="592933" y="793198"/>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30821170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vider-Dark">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0"/>
            <a:ext cx="44577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E323502B-90A5-4190-BA78-6AFECAA4BEBC}"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12" name="Title 1"/>
          <p:cNvSpPr>
            <a:spLocks noGrp="1"/>
          </p:cNvSpPr>
          <p:nvPr>
            <p:ph type="title"/>
          </p:nvPr>
        </p:nvSpPr>
        <p:spPr>
          <a:xfrm>
            <a:off x="592933" y="793198"/>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598488" y="2357546"/>
            <a:ext cx="3968750" cy="307777"/>
          </a:xfrm>
        </p:spPr>
        <p:txBody>
          <a:bodyPr/>
          <a:lstStyle>
            <a:lvl1pPr marL="0" indent="0" algn="l">
              <a:buNone/>
              <a:defRPr sz="2000" baseline="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4767242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ivider-Bright">
    <p:bg>
      <p:bgPr>
        <a:solidFill>
          <a:schemeClr val="accent6"/>
        </a:solidFill>
        <a:effectLst/>
      </p:bgPr>
    </p:bg>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0"/>
            <a:ext cx="44577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0DA9E94F-43B9-4195-8CA3-C92B531F966A}" type="slidenum">
              <a:rPr lang="en-US" sz="600">
                <a:solidFill>
                  <a:srgbClr val="FFFFFF"/>
                </a:solidFill>
              </a:rPr>
              <a:pPr/>
              <a:t>‹#›</a:t>
            </a:fld>
            <a:endParaRPr lang="en-US" sz="600">
              <a:solidFill>
                <a:srgbClr val="FFFFFF"/>
              </a:solidFill>
            </a:endParaRPr>
          </a:p>
        </p:txBody>
      </p:sp>
      <p:sp>
        <p:nvSpPr>
          <p:cNvPr id="6" name="Rectangle 5"/>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6"/>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12" name="Title 1"/>
          <p:cNvSpPr>
            <a:spLocks noGrp="1"/>
          </p:cNvSpPr>
          <p:nvPr>
            <p:ph type="title"/>
          </p:nvPr>
        </p:nvSpPr>
        <p:spPr>
          <a:xfrm>
            <a:off x="592933" y="793198"/>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10" name="Subtitle 2"/>
          <p:cNvSpPr>
            <a:spLocks noGrp="1"/>
          </p:cNvSpPr>
          <p:nvPr>
            <p:ph type="subTitle" idx="11"/>
          </p:nvPr>
        </p:nvSpPr>
        <p:spPr>
          <a:xfrm>
            <a:off x="598488" y="2357546"/>
            <a:ext cx="3968750" cy="307777"/>
          </a:xfrm>
        </p:spPr>
        <p:txBody>
          <a:bodyPr/>
          <a:lstStyle>
            <a:lvl1pPr marL="0" indent="0" algn="l">
              <a:buNone/>
              <a:defRPr sz="20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4114698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8 pt Title and Content">
    <p:spTree>
      <p:nvGrpSpPr>
        <p:cNvPr id="1" name=""/>
        <p:cNvGrpSpPr/>
        <p:nvPr/>
      </p:nvGrpSpPr>
      <p:grpSpPr>
        <a:xfrm>
          <a:off x="0" y="0"/>
          <a:ext cx="0" cy="0"/>
          <a:chOff x="0" y="0"/>
          <a:chExt cx="0" cy="0"/>
        </a:xfrm>
      </p:grpSpPr>
      <p:sp>
        <p:nvSpPr>
          <p:cNvPr id="5"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E26E7B95-0AC8-4466-B7A1-736A1C185D08}" type="slidenum">
              <a:rPr lang="en-US" sz="600">
                <a:solidFill>
                  <a:srgbClr val="FFFFFF"/>
                </a:solidFill>
              </a:rPr>
              <a:pPr/>
              <a:t>‹#›</a:t>
            </a:fld>
            <a:endParaRPr lang="en-US" sz="600">
              <a:solidFill>
                <a:srgbClr val="FFFFFF"/>
              </a:solidFill>
            </a:endParaRPr>
          </a:p>
        </p:txBody>
      </p:sp>
      <p:sp>
        <p:nvSpPr>
          <p:cNvPr id="6"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Page</a:t>
            </a:r>
          </a:p>
        </p:txBody>
      </p:sp>
      <p:sp>
        <p:nvSpPr>
          <p:cNvPr id="7"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rgbClr val="FFFFFF"/>
                </a:solidFill>
              </a:rPr>
              <a:t>© 2015 IBM Corporation</a:t>
            </a:r>
          </a:p>
        </p:txBody>
      </p:sp>
      <p:sp>
        <p:nvSpPr>
          <p:cNvPr id="3" name="Content Placeholder 2"/>
          <p:cNvSpPr>
            <a:spLocks noGrp="1"/>
          </p:cNvSpPr>
          <p:nvPr>
            <p:ph idx="1"/>
          </p:nvPr>
        </p:nvSpPr>
        <p:spPr>
          <a:xfrm>
            <a:off x="4927600" y="779063"/>
            <a:ext cx="3657600" cy="1452705"/>
          </a:xfrm>
        </p:spPr>
        <p:txBody>
          <a:bodyPr/>
          <a:lstStyle>
            <a:lvl1pPr marL="228600" indent="-228600">
              <a:spcBef>
                <a:spcPts val="1800"/>
              </a:spcBef>
              <a:defRPr sz="2000" baseline="0">
                <a:solidFill>
                  <a:srgbClr val="FFFFFF"/>
                </a:solidFill>
              </a:defRPr>
            </a:lvl1pPr>
            <a:lvl2pPr>
              <a:defRPr baseline="0">
                <a:solidFill>
                  <a:srgbClr val="FFFFFF"/>
                </a:solidFill>
              </a:defRPr>
            </a:lvl2pPr>
            <a:lvl3pPr>
              <a:defRPr baseline="0">
                <a:solidFill>
                  <a:srgbClr val="FFFFFF"/>
                </a:solidFill>
              </a:defRPr>
            </a:lvl3pPr>
            <a:lvl4pPr>
              <a:defRPr baseline="0">
                <a:solidFill>
                  <a:srgbClr val="FFFFFF"/>
                </a:solidFill>
              </a:defRPr>
            </a:lvl4pPr>
            <a:lvl5pPr>
              <a:defRPr baseline="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p:nvPr>
        </p:nvSpPr>
        <p:spPr>
          <a:xfrm>
            <a:off x="592933" y="793198"/>
            <a:ext cx="3962400" cy="769441"/>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smtClean="0"/>
              <a:t>Click to edit Master title style</a:t>
            </a:r>
            <a:endParaRPr lang="en-US" dirty="0"/>
          </a:p>
        </p:txBody>
      </p:sp>
      <p:sp>
        <p:nvSpPr>
          <p:cNvPr id="8" name="Subtitle 2"/>
          <p:cNvSpPr>
            <a:spLocks noGrp="1"/>
          </p:cNvSpPr>
          <p:nvPr>
            <p:ph type="subTitle" idx="11"/>
          </p:nvPr>
        </p:nvSpPr>
        <p:spPr>
          <a:xfrm>
            <a:off x="598488" y="2357546"/>
            <a:ext cx="3968750" cy="307777"/>
          </a:xfrm>
        </p:spPr>
        <p:txBody>
          <a:bodyPr/>
          <a:lstStyle>
            <a:lvl1pPr marL="0" indent="0" algn="l">
              <a:buNone/>
              <a:defRPr sz="2000" baseline="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4077735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ide by side">
    <p:bg>
      <p:bgPr>
        <a:solidFill>
          <a:srgbClr val="FFFFFF"/>
        </a:solid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F9FA011A-6743-401C-990C-30B9487096F3}" type="slidenum">
              <a:rPr lang="en-US" sz="600">
                <a:solidFill>
                  <a:schemeClr val="bg1"/>
                </a:solidFill>
              </a:rPr>
              <a:pPr/>
              <a:t>‹#›</a:t>
            </a:fld>
            <a:endParaRPr lang="en-US" sz="600">
              <a:solidFill>
                <a:schemeClr val="bg1"/>
              </a:solidFill>
            </a:endParaRPr>
          </a:p>
        </p:txBody>
      </p:sp>
      <p:sp>
        <p:nvSpPr>
          <p:cNvPr id="7"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8"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16" name="Title 1"/>
          <p:cNvSpPr>
            <a:spLocks noGrp="1"/>
          </p:cNvSpPr>
          <p:nvPr>
            <p:ph type="title"/>
          </p:nvPr>
        </p:nvSpPr>
        <p:spPr>
          <a:xfrm>
            <a:off x="592933" y="793392"/>
            <a:ext cx="3733800" cy="769441"/>
          </a:xfrm>
        </p:spPr>
        <p:txBody>
          <a:bodyPr/>
          <a:lstStyle>
            <a:lvl1pPr>
              <a:lnSpc>
                <a:spcPts val="3000"/>
              </a:lnSpc>
              <a:defRPr sz="2800" baseline="0">
                <a:solidFill>
                  <a:schemeClr val="accent6"/>
                </a:solidFill>
              </a:defRPr>
            </a:lvl1pPr>
          </a:lstStyle>
          <a:p>
            <a:r>
              <a:rPr lang="en-US" smtClean="0"/>
              <a:t>Click to edit Master title style</a:t>
            </a:r>
            <a:endParaRPr lang="en-US" dirty="0"/>
          </a:p>
        </p:txBody>
      </p:sp>
      <p:sp>
        <p:nvSpPr>
          <p:cNvPr id="17" name="Text Placeholder 5"/>
          <p:cNvSpPr>
            <a:spLocks noGrp="1"/>
          </p:cNvSpPr>
          <p:nvPr>
            <p:ph type="body" sz="quarter" idx="11"/>
          </p:nvPr>
        </p:nvSpPr>
        <p:spPr>
          <a:xfrm>
            <a:off x="4953000" y="2034550"/>
            <a:ext cx="35814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19" name="Text Placeholder 5"/>
          <p:cNvSpPr>
            <a:spLocks noGrp="1"/>
          </p:cNvSpPr>
          <p:nvPr>
            <p:ph type="body" sz="quarter" idx="12"/>
          </p:nvPr>
        </p:nvSpPr>
        <p:spPr>
          <a:xfrm>
            <a:off x="4939030" y="793392"/>
            <a:ext cx="3581400" cy="769441"/>
          </a:xfrm>
        </p:spPr>
        <p:txBody>
          <a:bodyPr/>
          <a:lstStyle>
            <a:lvl1pPr marL="0" indent="0">
              <a:lnSpc>
                <a:spcPts val="3000"/>
              </a:lnSpc>
              <a:spcBef>
                <a:spcPts val="1800"/>
              </a:spcBef>
              <a:buFont typeface="Arial" panose="020B0604020202020204" pitchFamily="34" charset="0"/>
              <a:buNone/>
              <a:defRPr sz="2800" baseline="0">
                <a:solidFill>
                  <a:schemeClr val="accent6"/>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20" name="Text Placeholder 5"/>
          <p:cNvSpPr>
            <a:spLocks noGrp="1"/>
          </p:cNvSpPr>
          <p:nvPr>
            <p:ph type="body" sz="quarter" idx="13"/>
          </p:nvPr>
        </p:nvSpPr>
        <p:spPr>
          <a:xfrm>
            <a:off x="609600" y="2034550"/>
            <a:ext cx="3733800" cy="184666"/>
          </a:xfrm>
        </p:spPr>
        <p:txBody>
          <a:bodyPr/>
          <a:lstStyle>
            <a:lvl1pPr marL="171450" indent="-171450">
              <a:spcBef>
                <a:spcPts val="0"/>
              </a:spcBef>
              <a:spcAft>
                <a:spcPts val="1200"/>
              </a:spcAft>
              <a:buFont typeface="Arial" panose="020B0604020202020204" pitchFamily="34" charset="0"/>
              <a:buChar char="–"/>
              <a:defRPr sz="1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5199579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Image slide">
    <p:bg>
      <p:bgPr>
        <a:solidFill>
          <a:srgbClr val="FFFFFF"/>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0019D206-CAA1-4E98-95D5-60A596C0EBA8}" type="slidenum">
              <a:rPr lang="en-US" sz="600">
                <a:solidFill>
                  <a:schemeClr val="bg1"/>
                </a:solidFill>
              </a:rPr>
              <a:pPr/>
              <a:t>‹#›</a:t>
            </a:fld>
            <a:endParaRPr lang="en-US" sz="600">
              <a:solidFill>
                <a:schemeClr val="bg1"/>
              </a:solidFill>
            </a:endParaRPr>
          </a:p>
        </p:txBody>
      </p:sp>
      <p:sp>
        <p:nvSpPr>
          <p:cNvPr id="4"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5"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4602"/>
            <a:ext cx="2739230" cy="769441"/>
          </a:xfrm>
        </p:spPr>
        <p:txBody>
          <a:bodyPr/>
          <a:lstStyle>
            <a:lvl1pPr>
              <a:lnSpc>
                <a:spcPts val="3000"/>
              </a:lnSpc>
              <a:defRPr sz="2800" baseline="0">
                <a:solidFill>
                  <a:schemeClr val="accent6"/>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7405938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hart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FEA9A160-8760-4AC7-BBAB-D8A7D965C33D}"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4602"/>
            <a:ext cx="273923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Chart Placeholder 3"/>
          <p:cNvSpPr>
            <a:spLocks noGrp="1"/>
          </p:cNvSpPr>
          <p:nvPr>
            <p:ph type="chart" sz="quarter" idx="11"/>
          </p:nvPr>
        </p:nvSpPr>
        <p:spPr>
          <a:xfrm>
            <a:off x="3332165" y="792272"/>
            <a:ext cx="5202237" cy="307777"/>
          </a:xfrm>
        </p:spPr>
        <p:txBody>
          <a:bodyPr rtlCol="0"/>
          <a:lstStyle/>
          <a:p>
            <a:pPr lvl="0"/>
            <a:r>
              <a:rPr lang="en-US" noProof="0" smtClean="0"/>
              <a:t>Click icon to add chart</a:t>
            </a:r>
            <a:endParaRPr lang="en-US" noProof="0" dirty="0"/>
          </a:p>
        </p:txBody>
      </p:sp>
    </p:spTree>
    <p:extLst>
      <p:ext uri="{BB962C8B-B14F-4D97-AF65-F5344CB8AC3E}">
        <p14:creationId xmlns:p14="http://schemas.microsoft.com/office/powerpoint/2010/main" val="274495505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able slide">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6489700"/>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fld id="{22F5DE45-B11B-48C5-9C05-EF44C403CEFA}" type="slidenum">
              <a:rPr lang="en-US" sz="600">
                <a:solidFill>
                  <a:schemeClr val="bg1"/>
                </a:solidFill>
              </a:rPr>
              <a:pPr/>
              <a:t>‹#›</a:t>
            </a:fld>
            <a:endParaRPr lang="en-US" sz="600">
              <a:solidFill>
                <a:schemeClr val="bg1"/>
              </a:solidFill>
            </a:endParaRPr>
          </a:p>
        </p:txBody>
      </p:sp>
      <p:sp>
        <p:nvSpPr>
          <p:cNvPr id="5" name="Rectangle 4"/>
          <p:cNvSpPr>
            <a:spLocks noChangeArrowheads="1"/>
          </p:cNvSpPr>
          <p:nvPr/>
        </p:nvSpPr>
        <p:spPr bwMode="auto">
          <a:xfrm>
            <a:off x="2590800" y="6489700"/>
            <a:ext cx="1968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Page</a:t>
            </a:r>
          </a:p>
        </p:txBody>
      </p:sp>
      <p:sp>
        <p:nvSpPr>
          <p:cNvPr id="6" name="Rectangle 5"/>
          <p:cNvSpPr>
            <a:spLocks noChangeArrowheads="1"/>
          </p:cNvSpPr>
          <p:nvPr/>
        </p:nvSpPr>
        <p:spPr bwMode="auto">
          <a:xfrm>
            <a:off x="612775" y="6489700"/>
            <a:ext cx="1192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600">
                <a:solidFill>
                  <a:schemeClr val="bg1"/>
                </a:solidFill>
              </a:rPr>
              <a:t>© 2015 IBM Corporation</a:t>
            </a:r>
          </a:p>
        </p:txBody>
      </p:sp>
      <p:sp>
        <p:nvSpPr>
          <p:cNvPr id="8" name="Title 1"/>
          <p:cNvSpPr>
            <a:spLocks noGrp="1"/>
          </p:cNvSpPr>
          <p:nvPr>
            <p:ph type="title"/>
          </p:nvPr>
        </p:nvSpPr>
        <p:spPr>
          <a:xfrm>
            <a:off x="592933" y="790829"/>
            <a:ext cx="3962400" cy="769441"/>
          </a:xfrm>
        </p:spPr>
        <p:txBody>
          <a:bodyPr/>
          <a:lstStyle>
            <a:lvl1pPr>
              <a:lnSpc>
                <a:spcPts val="3000"/>
              </a:lnSpc>
              <a:defRPr sz="2800" baseline="0">
                <a:solidFill>
                  <a:schemeClr val="bg1"/>
                </a:solidFill>
              </a:defRPr>
            </a:lvl1pPr>
          </a:lstStyle>
          <a:p>
            <a:r>
              <a:rPr lang="en-US" smtClean="0"/>
              <a:t>Click to edit Master title style</a:t>
            </a:r>
            <a:endParaRPr lang="en-US" dirty="0"/>
          </a:p>
        </p:txBody>
      </p:sp>
      <p:sp>
        <p:nvSpPr>
          <p:cNvPr id="9" name="Table Placeholder 18"/>
          <p:cNvSpPr>
            <a:spLocks noGrp="1"/>
          </p:cNvSpPr>
          <p:nvPr>
            <p:ph type="tbl" sz="quarter" idx="11"/>
          </p:nvPr>
        </p:nvSpPr>
        <p:spPr>
          <a:xfrm>
            <a:off x="609600" y="1736455"/>
            <a:ext cx="7924800" cy="307777"/>
          </a:xfrm>
        </p:spPr>
        <p:txBody>
          <a:bodyPr rtlCol="0"/>
          <a:lstStyle>
            <a:lvl1pPr>
              <a:defRPr baseline="0">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4088352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theme" Target="../theme/theme8.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theme" Target="../theme/theme9.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3250" y="801688"/>
            <a:ext cx="399097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949825" y="801688"/>
            <a:ext cx="36576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653" r:id="rId1"/>
    <p:sldLayoutId id="2147484654" r:id="rId2"/>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chemeClr val="tx1"/>
          </a:solidFill>
          <a:latin typeface="+mj-lt"/>
          <a:ea typeface="ＭＳ Ｐゴシック" charset="0"/>
          <a:cs typeface="ＭＳ Ｐゴシック" charset="0"/>
        </a:defRPr>
      </a:lvl1pPr>
      <a:lvl2pPr algn="l" rtl="0" eaLnBrk="0" fontAlgn="base" hangingPunct="0">
        <a:spcBef>
          <a:spcPct val="0"/>
        </a:spcBef>
        <a:spcAft>
          <a:spcPct val="0"/>
        </a:spcAft>
        <a:defRPr sz="4200">
          <a:solidFill>
            <a:schemeClr val="tx1"/>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chemeClr val="tx1"/>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chemeClr val="tx1"/>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chemeClr val="tx1"/>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chemeClr val="tx1"/>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chemeClr val="tx1"/>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chemeClr val="tx1"/>
          </a:solidFill>
          <a:latin typeface="Arial" charset="0"/>
          <a:ea typeface="ＭＳ Ｐゴシック" charset="0"/>
          <a:cs typeface="ＭＳ Ｐゴシック" charset="0"/>
        </a:defRPr>
      </a:lvl9pPr>
    </p:titleStyle>
    <p:bodyStyle>
      <a:lvl1pPr marL="285750" indent="-28575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1pPr>
      <a:lvl2pPr marL="623888" indent="-276225" algn="l"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chemeClr val="tx1"/>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655" r:id="rId1"/>
    <p:sldLayoutId id="2147484656"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3250" y="804863"/>
            <a:ext cx="39909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2051" name="Text Placeholder 2"/>
          <p:cNvSpPr>
            <a:spLocks noGrp="1"/>
          </p:cNvSpPr>
          <p:nvPr>
            <p:ph type="body" idx="1"/>
          </p:nvPr>
        </p:nvSpPr>
        <p:spPr bwMode="auto">
          <a:xfrm>
            <a:off x="4949825" y="906463"/>
            <a:ext cx="36576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657" r:id="rId1"/>
    <p:sldLayoutId id="2147484658" r:id="rId2"/>
    <p:sldLayoutId id="2147484659" r:id="rId3"/>
    <p:sldLayoutId id="2147484660" r:id="rId4"/>
    <p:sldLayoutId id="2147484661" r:id="rId5"/>
    <p:sldLayoutId id="2147484662" r:id="rId6"/>
    <p:sldLayoutId id="2147484663" r:id="rId7"/>
    <p:sldLayoutId id="2147484664" r:id="rId8"/>
    <p:sldLayoutId id="2147484665" r:id="rId9"/>
    <p:sldLayoutId id="2147484666" r:id="rId10"/>
    <p:sldLayoutId id="2147484667" r:id="rId11"/>
    <p:sldLayoutId id="2147484668" r:id="rId12"/>
    <p:sldLayoutId id="2147484669" r:id="rId13"/>
    <p:sldLayoutId id="2147484670" r:id="rId14"/>
    <p:sldLayoutId id="2147484671" r:id="rId15"/>
    <p:sldLayoutId id="2147484672" r:id="rId16"/>
    <p:sldLayoutId id="2147484673" r:id="rId17"/>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p:titleStyle>
    <p:bodyStyle>
      <a:lvl1pPr marL="285750" indent="-285750" algn="l" rtl="0" eaLnBrk="0" fontAlgn="base" hangingPunct="0">
        <a:spcBef>
          <a:spcPct val="200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623888" indent="-276225" algn="l" rtl="0" eaLnBrk="0" fontAlgn="base" hangingPunct="0">
        <a:spcBef>
          <a:spcPct val="20000"/>
        </a:spcBef>
        <a:spcAft>
          <a:spcPct val="0"/>
        </a:spcAft>
        <a:buFont typeface="Arial" charset="0"/>
        <a:buChar char="•"/>
        <a:defRPr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8C191D"/>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600075" y="787400"/>
            <a:ext cx="3962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075" name="Text Placeholder 2"/>
          <p:cNvSpPr>
            <a:spLocks noGrp="1"/>
          </p:cNvSpPr>
          <p:nvPr>
            <p:ph type="body" idx="1"/>
          </p:nvPr>
        </p:nvSpPr>
        <p:spPr bwMode="auto">
          <a:xfrm>
            <a:off x="4941888" y="779463"/>
            <a:ext cx="36576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 id="2147484683" r:id="rId10"/>
    <p:sldLayoutId id="2147484684" r:id="rId11"/>
    <p:sldLayoutId id="2147484685" r:id="rId12"/>
    <p:sldLayoutId id="2147484686" r:id="rId13"/>
    <p:sldLayoutId id="2147484687" r:id="rId14"/>
    <p:sldLayoutId id="2147484688" r:id="rId15"/>
    <p:sldLayoutId id="2147484689" r:id="rId16"/>
    <p:sldLayoutId id="2147484690" r:id="rId17"/>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p:titleStyle>
    <p:bodyStyle>
      <a:lvl1pPr marL="285750" indent="-285750" algn="l" rtl="0" eaLnBrk="0" fontAlgn="base" hangingPunct="0">
        <a:spcBef>
          <a:spcPct val="200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623888" indent="-276225" algn="l" rtl="0" eaLnBrk="0" fontAlgn="base" hangingPunct="0">
        <a:spcBef>
          <a:spcPct val="20000"/>
        </a:spcBef>
        <a:spcAft>
          <a:spcPct val="0"/>
        </a:spcAft>
        <a:buFont typeface="Arial" charset="0"/>
        <a:buChar char="•"/>
        <a:defRPr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00075" y="793750"/>
            <a:ext cx="3962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4099" name="Text Placeholder 2"/>
          <p:cNvSpPr>
            <a:spLocks noGrp="1"/>
          </p:cNvSpPr>
          <p:nvPr>
            <p:ph type="body" idx="1"/>
          </p:nvPr>
        </p:nvSpPr>
        <p:spPr bwMode="auto">
          <a:xfrm>
            <a:off x="4927600" y="795338"/>
            <a:ext cx="36576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p:titleStyle>
    <p:bodyStyle>
      <a:lvl1pPr marL="285750" indent="-285750" algn="l" rtl="0" eaLnBrk="0" fontAlgn="base" hangingPunct="0">
        <a:spcBef>
          <a:spcPct val="200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623888" indent="-276225" algn="l" rtl="0" eaLnBrk="0" fontAlgn="base" hangingPunct="0">
        <a:spcBef>
          <a:spcPct val="20000"/>
        </a:spcBef>
        <a:spcAft>
          <a:spcPct val="0"/>
        </a:spcAft>
        <a:buFont typeface="Arial" charset="0"/>
        <a:buChar char="•"/>
        <a:defRPr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0075" y="793750"/>
            <a:ext cx="3962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5123" name="Text Placeholder 2"/>
          <p:cNvSpPr>
            <a:spLocks noGrp="1"/>
          </p:cNvSpPr>
          <p:nvPr>
            <p:ph type="body" idx="1"/>
          </p:nvPr>
        </p:nvSpPr>
        <p:spPr bwMode="auto">
          <a:xfrm>
            <a:off x="4927600" y="795338"/>
            <a:ext cx="36576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708" r:id="rId1"/>
    <p:sldLayoutId id="2147484709" r:id="rId2"/>
    <p:sldLayoutId id="2147484710" r:id="rId3"/>
    <p:sldLayoutId id="2147484711" r:id="rId4"/>
    <p:sldLayoutId id="2147484712" r:id="rId5"/>
    <p:sldLayoutId id="2147484713" r:id="rId6"/>
    <p:sldLayoutId id="2147484714" r:id="rId7"/>
    <p:sldLayoutId id="2147484715" r:id="rId8"/>
    <p:sldLayoutId id="2147484716" r:id="rId9"/>
    <p:sldLayoutId id="2147484717" r:id="rId10"/>
    <p:sldLayoutId id="2147484718" r:id="rId11"/>
    <p:sldLayoutId id="2147484719" r:id="rId12"/>
    <p:sldLayoutId id="2147484720" r:id="rId13"/>
    <p:sldLayoutId id="2147484721" r:id="rId14"/>
    <p:sldLayoutId id="2147484722" r:id="rId15"/>
    <p:sldLayoutId id="2147484723" r:id="rId16"/>
    <p:sldLayoutId id="2147484724" r:id="rId17"/>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p:titleStyle>
    <p:bodyStyle>
      <a:lvl1pPr marL="285750" indent="-285750" algn="l" rtl="0" eaLnBrk="0" fontAlgn="base" hangingPunct="0">
        <a:spcBef>
          <a:spcPct val="200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623888" indent="-276225" algn="l" rtl="0" eaLnBrk="0" fontAlgn="base" hangingPunct="0">
        <a:spcBef>
          <a:spcPct val="20000"/>
        </a:spcBef>
        <a:spcAft>
          <a:spcPct val="0"/>
        </a:spcAft>
        <a:buFont typeface="Arial" charset="0"/>
        <a:buChar char="•"/>
        <a:defRPr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0075" y="795338"/>
            <a:ext cx="3962400"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6147" name="Text Placeholder 2"/>
          <p:cNvSpPr>
            <a:spLocks noGrp="1"/>
          </p:cNvSpPr>
          <p:nvPr>
            <p:ph type="body" idx="1"/>
          </p:nvPr>
        </p:nvSpPr>
        <p:spPr bwMode="auto">
          <a:xfrm>
            <a:off x="4927600" y="788988"/>
            <a:ext cx="36576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725" r:id="rId1"/>
    <p:sldLayoutId id="2147484726" r:id="rId2"/>
    <p:sldLayoutId id="2147484727" r:id="rId3"/>
    <p:sldLayoutId id="2147484728" r:id="rId4"/>
    <p:sldLayoutId id="2147484729" r:id="rId5"/>
    <p:sldLayoutId id="2147484730" r:id="rId6"/>
    <p:sldLayoutId id="2147484731" r:id="rId7"/>
    <p:sldLayoutId id="2147484732" r:id="rId8"/>
    <p:sldLayoutId id="2147484733" r:id="rId9"/>
    <p:sldLayoutId id="2147484734" r:id="rId10"/>
    <p:sldLayoutId id="2147484735" r:id="rId11"/>
    <p:sldLayoutId id="2147484736" r:id="rId12"/>
    <p:sldLayoutId id="2147484737" r:id="rId13"/>
    <p:sldLayoutId id="2147484738" r:id="rId14"/>
    <p:sldLayoutId id="2147484739" r:id="rId15"/>
    <p:sldLayoutId id="2147484740" r:id="rId16"/>
    <p:sldLayoutId id="2147484741" r:id="rId17"/>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p:titleStyle>
    <p:bodyStyle>
      <a:lvl1pPr marL="285750" indent="-285750" algn="l" rtl="0" eaLnBrk="0" fontAlgn="base" hangingPunct="0">
        <a:spcBef>
          <a:spcPct val="200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623888" indent="-276225" algn="l" rtl="0" eaLnBrk="0" fontAlgn="base" hangingPunct="0">
        <a:spcBef>
          <a:spcPct val="20000"/>
        </a:spcBef>
        <a:spcAft>
          <a:spcPct val="0"/>
        </a:spcAft>
        <a:buFont typeface="Arial" charset="0"/>
        <a:buChar char="•"/>
        <a:defRPr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600075" y="793750"/>
            <a:ext cx="3962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7171" name="Text Placeholder 2"/>
          <p:cNvSpPr>
            <a:spLocks noGrp="1"/>
          </p:cNvSpPr>
          <p:nvPr>
            <p:ph type="body" idx="1"/>
          </p:nvPr>
        </p:nvSpPr>
        <p:spPr bwMode="auto">
          <a:xfrm>
            <a:off x="4927600" y="788988"/>
            <a:ext cx="36576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742" r:id="rId1"/>
    <p:sldLayoutId id="2147484743" r:id="rId2"/>
    <p:sldLayoutId id="2147484744" r:id="rId3"/>
    <p:sldLayoutId id="2147484745" r:id="rId4"/>
    <p:sldLayoutId id="2147484746" r:id="rId5"/>
    <p:sldLayoutId id="2147484747" r:id="rId6"/>
    <p:sldLayoutId id="2147484748" r:id="rId7"/>
    <p:sldLayoutId id="2147484749" r:id="rId8"/>
    <p:sldLayoutId id="2147484750" r:id="rId9"/>
    <p:sldLayoutId id="2147484751" r:id="rId10"/>
    <p:sldLayoutId id="2147484752" r:id="rId11"/>
    <p:sldLayoutId id="2147484753" r:id="rId12"/>
    <p:sldLayoutId id="2147484754" r:id="rId13"/>
    <p:sldLayoutId id="2147484755" r:id="rId14"/>
    <p:sldLayoutId id="2147484756" r:id="rId15"/>
    <p:sldLayoutId id="2147484757" r:id="rId16"/>
    <p:sldLayoutId id="2147484758" r:id="rId17"/>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p:titleStyle>
    <p:bodyStyle>
      <a:lvl1pPr marL="285750" indent="-285750" algn="l" rtl="0" eaLnBrk="0" fontAlgn="base" hangingPunct="0">
        <a:spcBef>
          <a:spcPct val="200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623888" indent="-276225" algn="l" rtl="0" eaLnBrk="0" fontAlgn="base" hangingPunct="0">
        <a:spcBef>
          <a:spcPct val="20000"/>
        </a:spcBef>
        <a:spcAft>
          <a:spcPct val="0"/>
        </a:spcAft>
        <a:buFont typeface="Arial" charset="0"/>
        <a:buChar char="•"/>
        <a:defRPr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00075" y="793750"/>
            <a:ext cx="3962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8195" name="Text Placeholder 2"/>
          <p:cNvSpPr>
            <a:spLocks noGrp="1"/>
          </p:cNvSpPr>
          <p:nvPr>
            <p:ph type="body" idx="1"/>
          </p:nvPr>
        </p:nvSpPr>
        <p:spPr bwMode="auto">
          <a:xfrm>
            <a:off x="4927600" y="795338"/>
            <a:ext cx="36576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759" r:id="rId1"/>
    <p:sldLayoutId id="2147484760" r:id="rId2"/>
    <p:sldLayoutId id="2147484761" r:id="rId3"/>
    <p:sldLayoutId id="2147484762" r:id="rId4"/>
    <p:sldLayoutId id="2147484763" r:id="rId5"/>
    <p:sldLayoutId id="2147484764" r:id="rId6"/>
    <p:sldLayoutId id="2147484765" r:id="rId7"/>
    <p:sldLayoutId id="2147484766" r:id="rId8"/>
    <p:sldLayoutId id="2147484767" r:id="rId9"/>
    <p:sldLayoutId id="2147484768" r:id="rId10"/>
    <p:sldLayoutId id="2147484769" r:id="rId11"/>
    <p:sldLayoutId id="2147484770" r:id="rId12"/>
    <p:sldLayoutId id="2147484771" r:id="rId13"/>
    <p:sldLayoutId id="2147484772" r:id="rId14"/>
    <p:sldLayoutId id="2147484773" r:id="rId15"/>
    <p:sldLayoutId id="2147484774" r:id="rId16"/>
    <p:sldLayoutId id="2147484775" r:id="rId17"/>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p:titleStyle>
    <p:bodyStyle>
      <a:lvl1pPr marL="285750" indent="-285750" algn="l" rtl="0" eaLnBrk="0" fontAlgn="base" hangingPunct="0">
        <a:spcBef>
          <a:spcPct val="200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623888" indent="-276225" algn="l" rtl="0" eaLnBrk="0" fontAlgn="base" hangingPunct="0">
        <a:spcBef>
          <a:spcPct val="20000"/>
        </a:spcBef>
        <a:spcAft>
          <a:spcPct val="0"/>
        </a:spcAft>
        <a:buFont typeface="Arial" charset="0"/>
        <a:buChar char="•"/>
        <a:defRPr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ubtitle 4"/>
          <p:cNvSpPr>
            <a:spLocks noGrp="1"/>
          </p:cNvSpPr>
          <p:nvPr>
            <p:ph type="subTitle" idx="11"/>
          </p:nvPr>
        </p:nvSpPr>
        <p:spPr>
          <a:xfrm>
            <a:off x="598488" y="2362200"/>
            <a:ext cx="3973512" cy="923925"/>
          </a:xfrm>
        </p:spPr>
        <p:txBody>
          <a:bodyPr/>
          <a:lstStyle/>
          <a:p>
            <a:pPr eaLnBrk="1" hangingPunct="1">
              <a:spcBef>
                <a:spcPct val="0"/>
              </a:spcBef>
            </a:pPr>
            <a:r>
              <a:rPr lang="es-CO" dirty="0" smtClean="0">
                <a:ea typeface="ＭＳ Ｐゴシック" pitchFamily="34" charset="-128"/>
              </a:rPr>
              <a:t>Juan Camilo Parra</a:t>
            </a:r>
          </a:p>
          <a:p>
            <a:pPr eaLnBrk="1" hangingPunct="1">
              <a:spcBef>
                <a:spcPct val="0"/>
              </a:spcBef>
            </a:pPr>
            <a:r>
              <a:rPr lang="es-CO" dirty="0" smtClean="0">
                <a:ea typeface="ＭＳ Ｐゴシック" pitchFamily="34" charset="-128"/>
              </a:rPr>
              <a:t>IBM Cloud </a:t>
            </a:r>
            <a:r>
              <a:rPr lang="es-CO" dirty="0" err="1" smtClean="0">
                <a:ea typeface="ＭＳ Ｐゴシック" pitchFamily="34" charset="-128"/>
              </a:rPr>
              <a:t>Consultant</a:t>
            </a:r>
            <a:r>
              <a:rPr lang="es-CO" smtClean="0">
                <a:ea typeface="ＭＳ Ｐゴシック" pitchFamily="34" charset="-128"/>
              </a:rPr>
              <a:t> </a:t>
            </a:r>
          </a:p>
          <a:p>
            <a:pPr eaLnBrk="1" hangingPunct="1">
              <a:spcBef>
                <a:spcPct val="0"/>
              </a:spcBef>
            </a:pPr>
            <a:r>
              <a:rPr lang="es-CO" smtClean="0">
                <a:ea typeface="ＭＳ Ｐゴシック" pitchFamily="34" charset="-128"/>
              </a:rPr>
              <a:t>jcparra@co.ibm.com</a:t>
            </a:r>
            <a:endParaRPr lang="en-US" smtClean="0">
              <a:ea typeface="ＭＳ Ｐゴシック" pitchFamily="34" charset="-128"/>
            </a:endParaRPr>
          </a:p>
        </p:txBody>
      </p:sp>
      <p:sp>
        <p:nvSpPr>
          <p:cNvPr id="4" name="Title 3"/>
          <p:cNvSpPr>
            <a:spLocks noGrp="1"/>
          </p:cNvSpPr>
          <p:nvPr>
            <p:ph type="title"/>
          </p:nvPr>
        </p:nvSpPr>
        <p:spPr>
          <a:xfrm>
            <a:off x="593725" y="790575"/>
            <a:ext cx="3962400" cy="384175"/>
          </a:xfrm>
        </p:spPr>
        <p:txBody>
          <a:bodyPr/>
          <a:lstStyle/>
          <a:p>
            <a:pPr>
              <a:defRPr/>
            </a:pPr>
            <a:r>
              <a:rPr lang="es-CO" smtClean="0"/>
              <a:t>IBM BPM </a:t>
            </a:r>
            <a:r>
              <a:rPr lang="es-CO" err="1" smtClean="0"/>
              <a:t>Admin</a:t>
            </a:r>
            <a:r>
              <a:rPr lang="es-CO" smtClean="0"/>
              <a:t> Tools</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p:cNvSpPr txBox="1">
            <a:spLocks/>
          </p:cNvSpPr>
          <p:nvPr/>
        </p:nvSpPr>
        <p:spPr bwMode="auto">
          <a:xfrm>
            <a:off x="593725" y="785813"/>
            <a:ext cx="3962400" cy="48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ts val="4200"/>
              </a:lnSpc>
              <a:spcBef>
                <a:spcPct val="0"/>
              </a:spcBef>
              <a:spcAft>
                <a:spcPct val="0"/>
              </a:spcAft>
              <a:defRPr sz="40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a:lstStyle>
          <a:p>
            <a:pPr>
              <a:defRPr/>
            </a:pPr>
            <a:r>
              <a:rPr lang="en-US" sz="2800" b="1" dirty="0" smtClean="0"/>
              <a:t>Manage Calendar</a:t>
            </a:r>
            <a:endParaRPr lang="en-US" sz="2800" b="1" dirty="0"/>
          </a:p>
        </p:txBody>
      </p:sp>
      <p:sp>
        <p:nvSpPr>
          <p:cNvPr id="10" name="Content Placeholder 10"/>
          <p:cNvSpPr txBox="1">
            <a:spLocks/>
          </p:cNvSpPr>
          <p:nvPr/>
        </p:nvSpPr>
        <p:spPr bwMode="auto">
          <a:xfrm>
            <a:off x="593725" y="1700808"/>
            <a:ext cx="3456384"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8600" indent="-228600" algn="l" rtl="0" eaLnBrk="0" fontAlgn="base" hangingPunct="0">
              <a:spcBef>
                <a:spcPts val="18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233363" indent="-233363" algn="l" rtl="0" eaLnBrk="0" fontAlgn="base" hangingPunct="0">
              <a:spcBef>
                <a:spcPts val="600"/>
              </a:spcBef>
              <a:spcAft>
                <a:spcPct val="0"/>
              </a:spcAft>
              <a:buFont typeface="Arial" panose="020B0604020202020204" pitchFamily="34" charset="0"/>
              <a:buChar char="–"/>
              <a:defRPr sz="1600"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This tool is a re write Manage Calendar build or published on wiki by Gordon </a:t>
            </a:r>
            <a:r>
              <a:rPr lang="en-US" dirty="0" err="1" smtClean="0"/>
              <a:t>Siegfriedt</a:t>
            </a:r>
            <a:r>
              <a:rPr lang="en-US" dirty="0" smtClean="0"/>
              <a:t>, I take </a:t>
            </a:r>
            <a:r>
              <a:rPr lang="en-US" dirty="0"/>
              <a:t>the concept from </a:t>
            </a:r>
            <a:r>
              <a:rPr lang="en-US" dirty="0" smtClean="0"/>
              <a:t>him.</a:t>
            </a:r>
            <a:endParaRPr lang="en-US" dirty="0"/>
          </a:p>
        </p:txBody>
      </p:sp>
      <p:pic>
        <p:nvPicPr>
          <p:cNvPr id="4098" name="Picture 2" descr="C:\Users\IBM_AD~1\AppData\Local\Temp\x10sctmp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052" y="2276872"/>
            <a:ext cx="4009943"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110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Mode of Use</a:t>
            </a:r>
            <a:endParaRPr lang="en-US" sz="2000" dirty="0"/>
          </a:p>
        </p:txBody>
      </p:sp>
      <p:sp>
        <p:nvSpPr>
          <p:cNvPr id="12" name="Content Placeholder 11"/>
          <p:cNvSpPr>
            <a:spLocks noGrp="1"/>
          </p:cNvSpPr>
          <p:nvPr>
            <p:ph idx="1"/>
          </p:nvPr>
        </p:nvSpPr>
        <p:spPr>
          <a:xfrm>
            <a:off x="1043608" y="1628800"/>
            <a:ext cx="6912768" cy="3154710"/>
          </a:xfrm>
        </p:spPr>
        <p:txBody>
          <a:bodyPr/>
          <a:lstStyle/>
          <a:p>
            <a:r>
              <a:rPr lang="en-US" dirty="0"/>
              <a:t>This tool allow user to modify Holidays and Time Schedule on </a:t>
            </a:r>
            <a:r>
              <a:rPr lang="en-US" dirty="0" smtClean="0"/>
              <a:t>BPM.</a:t>
            </a:r>
          </a:p>
          <a:p>
            <a:r>
              <a:rPr lang="en-US" dirty="0" smtClean="0"/>
              <a:t>Please</a:t>
            </a:r>
            <a:r>
              <a:rPr lang="es-CO" dirty="0" smtClean="0"/>
              <a:t> be </a:t>
            </a:r>
            <a:r>
              <a:rPr lang="en-US" dirty="0" smtClean="0"/>
              <a:t>careful about delete a Time Schedule or Holiday Calendar on BPM.</a:t>
            </a:r>
          </a:p>
          <a:p>
            <a:r>
              <a:rPr lang="en-US" dirty="0" smtClean="0"/>
              <a:t>Remember</a:t>
            </a:r>
            <a:r>
              <a:rPr lang="es-CO" dirty="0" smtClean="0"/>
              <a:t> IBM BPM </a:t>
            </a:r>
            <a:r>
              <a:rPr lang="en-US" dirty="0" smtClean="0"/>
              <a:t>doesn´t recalculate </a:t>
            </a:r>
            <a:r>
              <a:rPr lang="es-CO" dirty="0" smtClean="0"/>
              <a:t>dates </a:t>
            </a:r>
            <a:r>
              <a:rPr lang="en-US" dirty="0" smtClean="0"/>
              <a:t>with modifications of this parameters, instead use it with new calculations.</a:t>
            </a:r>
          </a:p>
          <a:p>
            <a:endParaRPr lang="en-US" dirty="0"/>
          </a:p>
        </p:txBody>
      </p:sp>
    </p:spTree>
    <p:extLst>
      <p:ext uri="{BB962C8B-B14F-4D97-AF65-F5344CB8AC3E}">
        <p14:creationId xmlns:p14="http://schemas.microsoft.com/office/powerpoint/2010/main" val="3699367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a:t>Authorization</a:t>
            </a:r>
          </a:p>
        </p:txBody>
      </p:sp>
      <p:sp>
        <p:nvSpPr>
          <p:cNvPr id="12" name="Content Placeholder 11"/>
          <p:cNvSpPr>
            <a:spLocks noGrp="1"/>
          </p:cNvSpPr>
          <p:nvPr>
            <p:ph idx="1"/>
          </p:nvPr>
        </p:nvSpPr>
        <p:spPr>
          <a:xfrm>
            <a:off x="1043608" y="1628800"/>
            <a:ext cx="5628616" cy="1154162"/>
          </a:xfrm>
        </p:spPr>
        <p:txBody>
          <a:bodyPr/>
          <a:lstStyle/>
          <a:p>
            <a:r>
              <a:rPr lang="en-US" dirty="0"/>
              <a:t>To access this tool you have to be member of </a:t>
            </a:r>
            <a:r>
              <a:rPr lang="en-US" dirty="0" err="1" smtClean="0"/>
              <a:t>BPMAdmin_Calendar_Manager</a:t>
            </a:r>
            <a:endParaRPr lang="en-US" dirty="0"/>
          </a:p>
          <a:p>
            <a:endParaRPr lang="en-US" dirty="0"/>
          </a:p>
        </p:txBody>
      </p:sp>
    </p:spTree>
    <p:extLst>
      <p:ext uri="{BB962C8B-B14F-4D97-AF65-F5344CB8AC3E}">
        <p14:creationId xmlns:p14="http://schemas.microsoft.com/office/powerpoint/2010/main" val="2882118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Principal Page</a:t>
            </a:r>
            <a:endParaRPr lang="en-US" sz="2000" dirty="0"/>
          </a:p>
        </p:txBody>
      </p:sp>
      <p:sp>
        <p:nvSpPr>
          <p:cNvPr id="12" name="Content Placeholder 11"/>
          <p:cNvSpPr>
            <a:spLocks noGrp="1"/>
          </p:cNvSpPr>
          <p:nvPr>
            <p:ph idx="1"/>
          </p:nvPr>
        </p:nvSpPr>
        <p:spPr>
          <a:xfrm>
            <a:off x="1043608" y="1628800"/>
            <a:ext cx="7632848" cy="1231106"/>
          </a:xfrm>
        </p:spPr>
        <p:txBody>
          <a:bodyPr/>
          <a:lstStyle/>
          <a:p>
            <a:r>
              <a:rPr lang="en-US" dirty="0"/>
              <a:t>Here you can select between Manage Time Schedule and Manage Holidays </a:t>
            </a:r>
            <a:endParaRPr lang="en-US" dirty="0"/>
          </a:p>
        </p:txBody>
      </p:sp>
      <p:pic>
        <p:nvPicPr>
          <p:cNvPr id="5" name="Picture 4" descr="C:\Users\IBM_AD~1\AppData\Local\Temp\x10sctmp8.png"/>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80928"/>
            <a:ext cx="7704856" cy="2880320"/>
          </a:xfrm>
          <a:prstGeom prst="rect">
            <a:avLst/>
          </a:prstGeom>
          <a:noFill/>
          <a:ln>
            <a:noFill/>
          </a:ln>
        </p:spPr>
      </p:pic>
    </p:spTree>
    <p:extLst>
      <p:ext uri="{BB962C8B-B14F-4D97-AF65-F5344CB8AC3E}">
        <p14:creationId xmlns:p14="http://schemas.microsoft.com/office/powerpoint/2010/main" val="1333907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62371"/>
          </a:xfrm>
        </p:spPr>
        <p:txBody>
          <a:bodyPr/>
          <a:lstStyle/>
          <a:p>
            <a:r>
              <a:rPr lang="en-US" sz="2000" dirty="0"/>
              <a:t>Manage Time Schedule</a:t>
            </a:r>
            <a:endParaRPr lang="en-US" sz="2000" dirty="0"/>
          </a:p>
        </p:txBody>
      </p:sp>
      <p:sp>
        <p:nvSpPr>
          <p:cNvPr id="12" name="Content Placeholder 11"/>
          <p:cNvSpPr>
            <a:spLocks noGrp="1"/>
          </p:cNvSpPr>
          <p:nvPr>
            <p:ph idx="1"/>
          </p:nvPr>
        </p:nvSpPr>
        <p:spPr>
          <a:xfrm>
            <a:off x="755576" y="1484784"/>
            <a:ext cx="7160903" cy="923330"/>
          </a:xfrm>
        </p:spPr>
        <p:txBody>
          <a:bodyPr/>
          <a:lstStyle/>
          <a:p>
            <a:r>
              <a:rPr lang="en-US" dirty="0"/>
              <a:t>You can Add a new Time Calendar, modify one or remove</a:t>
            </a:r>
          </a:p>
        </p:txBody>
      </p:sp>
      <p:pic>
        <p:nvPicPr>
          <p:cNvPr id="6" name="Picture 5" descr="C:\Users\IBM_AD~1\AppData\Local\Temp\x10sctmp9.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32856"/>
            <a:ext cx="7117030" cy="3310016"/>
          </a:xfrm>
          <a:prstGeom prst="rect">
            <a:avLst/>
          </a:prstGeom>
          <a:noFill/>
          <a:ln>
            <a:noFill/>
          </a:ln>
        </p:spPr>
      </p:pic>
    </p:spTree>
    <p:extLst>
      <p:ext uri="{BB962C8B-B14F-4D97-AF65-F5344CB8AC3E}">
        <p14:creationId xmlns:p14="http://schemas.microsoft.com/office/powerpoint/2010/main" val="3233607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62371"/>
          </a:xfrm>
        </p:spPr>
        <p:txBody>
          <a:bodyPr/>
          <a:lstStyle/>
          <a:p>
            <a:r>
              <a:rPr lang="en-US" sz="2000" dirty="0"/>
              <a:t>Manage Time Schedule</a:t>
            </a:r>
            <a:endParaRPr lang="en-US" sz="2000" dirty="0"/>
          </a:p>
        </p:txBody>
      </p:sp>
      <p:sp>
        <p:nvSpPr>
          <p:cNvPr id="12" name="Content Placeholder 11"/>
          <p:cNvSpPr>
            <a:spLocks noGrp="1"/>
          </p:cNvSpPr>
          <p:nvPr>
            <p:ph idx="1"/>
          </p:nvPr>
        </p:nvSpPr>
        <p:spPr>
          <a:xfrm>
            <a:off x="755576" y="1484784"/>
            <a:ext cx="7160903" cy="307777"/>
          </a:xfrm>
        </p:spPr>
        <p:txBody>
          <a:bodyPr/>
          <a:lstStyle/>
          <a:p>
            <a:r>
              <a:rPr lang="en-US" dirty="0"/>
              <a:t>Modify one is very simple and intuitive </a:t>
            </a:r>
          </a:p>
        </p:txBody>
      </p:sp>
      <p:pic>
        <p:nvPicPr>
          <p:cNvPr id="5" name="Picture 4" descr="C:\Users\IBM_AD~1\AppData\Local\Temp\x10sctmp11.png"/>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94546"/>
            <a:ext cx="7920880" cy="3278670"/>
          </a:xfrm>
          <a:prstGeom prst="rect">
            <a:avLst/>
          </a:prstGeom>
          <a:noFill/>
          <a:ln>
            <a:noFill/>
          </a:ln>
        </p:spPr>
      </p:pic>
    </p:spTree>
    <p:extLst>
      <p:ext uri="{BB962C8B-B14F-4D97-AF65-F5344CB8AC3E}">
        <p14:creationId xmlns:p14="http://schemas.microsoft.com/office/powerpoint/2010/main" val="1061806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62371"/>
          </a:xfrm>
        </p:spPr>
        <p:txBody>
          <a:bodyPr/>
          <a:lstStyle/>
          <a:p>
            <a:r>
              <a:rPr lang="en-US" sz="2000" dirty="0"/>
              <a:t>Manage Holidays</a:t>
            </a:r>
          </a:p>
        </p:txBody>
      </p:sp>
      <p:sp>
        <p:nvSpPr>
          <p:cNvPr id="12" name="Content Placeholder 11"/>
          <p:cNvSpPr>
            <a:spLocks noGrp="1"/>
          </p:cNvSpPr>
          <p:nvPr>
            <p:ph idx="1"/>
          </p:nvPr>
        </p:nvSpPr>
        <p:spPr>
          <a:xfrm>
            <a:off x="755576" y="1484784"/>
            <a:ext cx="7160903" cy="307777"/>
          </a:xfrm>
        </p:spPr>
        <p:txBody>
          <a:bodyPr/>
          <a:lstStyle/>
          <a:p>
            <a:r>
              <a:rPr lang="en-US" dirty="0"/>
              <a:t>You can Add a new Holiday Calendar, modify one or remove.</a:t>
            </a:r>
          </a:p>
        </p:txBody>
      </p:sp>
      <p:pic>
        <p:nvPicPr>
          <p:cNvPr id="6" name="Picture 5" descr="C:\Users\IBM_AD~1\AppData\Local\Temp\x10sctmp12.png"/>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92896"/>
            <a:ext cx="7416824" cy="2808312"/>
          </a:xfrm>
          <a:prstGeom prst="rect">
            <a:avLst/>
          </a:prstGeom>
          <a:noFill/>
          <a:ln>
            <a:noFill/>
          </a:ln>
        </p:spPr>
      </p:pic>
    </p:spTree>
    <p:extLst>
      <p:ext uri="{BB962C8B-B14F-4D97-AF65-F5344CB8AC3E}">
        <p14:creationId xmlns:p14="http://schemas.microsoft.com/office/powerpoint/2010/main" val="640578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62371"/>
          </a:xfrm>
        </p:spPr>
        <p:txBody>
          <a:bodyPr/>
          <a:lstStyle/>
          <a:p>
            <a:r>
              <a:rPr lang="en-US" sz="2000" dirty="0"/>
              <a:t>Manage Holidays</a:t>
            </a:r>
          </a:p>
        </p:txBody>
      </p:sp>
      <p:sp>
        <p:nvSpPr>
          <p:cNvPr id="12" name="Content Placeholder 11"/>
          <p:cNvSpPr>
            <a:spLocks noGrp="1"/>
          </p:cNvSpPr>
          <p:nvPr>
            <p:ph idx="1"/>
          </p:nvPr>
        </p:nvSpPr>
        <p:spPr>
          <a:xfrm>
            <a:off x="755576" y="1484784"/>
            <a:ext cx="7160903" cy="1154162"/>
          </a:xfrm>
        </p:spPr>
        <p:txBody>
          <a:bodyPr/>
          <a:lstStyle/>
          <a:p>
            <a:r>
              <a:rPr lang="en-US" dirty="0" smtClean="0"/>
              <a:t>Edit and add dates is easy.</a:t>
            </a:r>
          </a:p>
          <a:p>
            <a:r>
              <a:rPr lang="es-CO" dirty="0" smtClean="0"/>
              <a:t>Date </a:t>
            </a:r>
            <a:r>
              <a:rPr lang="es-CO" dirty="0" err="1" smtClean="0"/>
              <a:t>format</a:t>
            </a:r>
            <a:r>
              <a:rPr lang="es-CO" dirty="0" smtClean="0"/>
              <a:t> can be </a:t>
            </a:r>
            <a:r>
              <a:rPr lang="es-CO" dirty="0" err="1" smtClean="0"/>
              <a:t>configured</a:t>
            </a:r>
            <a:r>
              <a:rPr lang="es-CO" dirty="0" smtClean="0"/>
              <a:t> </a:t>
            </a:r>
            <a:r>
              <a:rPr lang="es-CO" dirty="0" err="1" smtClean="0"/>
              <a:t>with</a:t>
            </a:r>
            <a:r>
              <a:rPr lang="es-CO" dirty="0" smtClean="0"/>
              <a:t> EV and </a:t>
            </a:r>
            <a:r>
              <a:rPr lang="es-CO" dirty="0" err="1" smtClean="0"/>
              <a:t>work</a:t>
            </a:r>
            <a:r>
              <a:rPr lang="es-CO" dirty="0" smtClean="0"/>
              <a:t> </a:t>
            </a:r>
            <a:r>
              <a:rPr lang="es-CO" dirty="0" err="1" smtClean="0"/>
              <a:t>with</a:t>
            </a:r>
            <a:r>
              <a:rPr lang="es-CO" dirty="0" smtClean="0"/>
              <a:t> </a:t>
            </a:r>
            <a:r>
              <a:rPr lang="es-CO" dirty="0" err="1" smtClean="0"/>
              <a:t>user</a:t>
            </a:r>
            <a:r>
              <a:rPr lang="es-CO" dirty="0" smtClean="0"/>
              <a:t> </a:t>
            </a:r>
            <a:r>
              <a:rPr lang="es-CO" dirty="0" err="1" smtClean="0"/>
              <a:t>locale</a:t>
            </a:r>
            <a:r>
              <a:rPr lang="es-CO" dirty="0" smtClean="0"/>
              <a:t>.</a:t>
            </a:r>
            <a:endParaRPr lang="en-US" dirty="0"/>
          </a:p>
        </p:txBody>
      </p:sp>
      <p:pic>
        <p:nvPicPr>
          <p:cNvPr id="5" name="Picture 4" descr="C:\Users\IBM_AD~1\AppData\Local\Temp\x10sctmp14.png"/>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80928"/>
            <a:ext cx="7776864" cy="2756831"/>
          </a:xfrm>
          <a:prstGeom prst="rect">
            <a:avLst/>
          </a:prstGeom>
          <a:noFill/>
          <a:ln>
            <a:noFill/>
          </a:ln>
        </p:spPr>
      </p:pic>
    </p:spTree>
    <p:extLst>
      <p:ext uri="{BB962C8B-B14F-4D97-AF65-F5344CB8AC3E}">
        <p14:creationId xmlns:p14="http://schemas.microsoft.com/office/powerpoint/2010/main" val="1838525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p:cNvSpPr txBox="1">
            <a:spLocks/>
          </p:cNvSpPr>
          <p:nvPr/>
        </p:nvSpPr>
        <p:spPr bwMode="auto">
          <a:xfrm>
            <a:off x="593725" y="785813"/>
            <a:ext cx="3962400" cy="48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ts val="4200"/>
              </a:lnSpc>
              <a:spcBef>
                <a:spcPct val="0"/>
              </a:spcBef>
              <a:spcAft>
                <a:spcPct val="0"/>
              </a:spcAft>
              <a:defRPr sz="40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a:lstStyle>
          <a:p>
            <a:pPr>
              <a:defRPr/>
            </a:pPr>
            <a:r>
              <a:rPr lang="en-US" sz="2800" b="1" dirty="0" smtClean="0"/>
              <a:t>Manage Groups</a:t>
            </a:r>
            <a:endParaRPr lang="en-US" sz="2800" b="1" dirty="0"/>
          </a:p>
        </p:txBody>
      </p:sp>
      <p:sp>
        <p:nvSpPr>
          <p:cNvPr id="10" name="Content Placeholder 10"/>
          <p:cNvSpPr txBox="1">
            <a:spLocks/>
          </p:cNvSpPr>
          <p:nvPr/>
        </p:nvSpPr>
        <p:spPr bwMode="auto">
          <a:xfrm>
            <a:off x="593725" y="1700808"/>
            <a:ext cx="34563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8600" indent="-228600" algn="l" rtl="0" eaLnBrk="0" fontAlgn="base" hangingPunct="0">
              <a:spcBef>
                <a:spcPts val="18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233363" indent="-233363" algn="l" rtl="0" eaLnBrk="0" fontAlgn="base" hangingPunct="0">
              <a:spcBef>
                <a:spcPts val="600"/>
              </a:spcBef>
              <a:spcAft>
                <a:spcPct val="0"/>
              </a:spcAft>
              <a:buFont typeface="Arial" panose="020B0604020202020204" pitchFamily="34" charset="0"/>
              <a:buChar char="–"/>
              <a:defRPr sz="1600"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CO" dirty="0" err="1" smtClean="0"/>
              <a:t>Allow</a:t>
            </a:r>
            <a:r>
              <a:rPr lang="es-CO" dirty="0" smtClean="0"/>
              <a:t> </a:t>
            </a:r>
            <a:r>
              <a:rPr lang="es-CO" dirty="0" err="1" smtClean="0"/>
              <a:t>to</a:t>
            </a:r>
            <a:r>
              <a:rPr lang="es-CO" dirty="0" smtClean="0"/>
              <a:t> </a:t>
            </a:r>
            <a:r>
              <a:rPr lang="es-CO" dirty="0" err="1" smtClean="0"/>
              <a:t>modify</a:t>
            </a:r>
            <a:r>
              <a:rPr lang="es-CO" dirty="0" smtClean="0"/>
              <a:t> IBM BPM </a:t>
            </a:r>
            <a:r>
              <a:rPr lang="es-CO" dirty="0" err="1" smtClean="0"/>
              <a:t>groups</a:t>
            </a:r>
            <a:r>
              <a:rPr lang="es-CO" dirty="0" smtClean="0"/>
              <a:t>, (</a:t>
            </a:r>
            <a:r>
              <a:rPr lang="es-CO" dirty="0" err="1" smtClean="0"/>
              <a:t>add</a:t>
            </a:r>
            <a:r>
              <a:rPr lang="es-CO" dirty="0" smtClean="0"/>
              <a:t> </a:t>
            </a:r>
            <a:r>
              <a:rPr lang="es-CO" dirty="0" err="1" smtClean="0"/>
              <a:t>or</a:t>
            </a:r>
            <a:r>
              <a:rPr lang="es-CO" dirty="0" smtClean="0"/>
              <a:t> </a:t>
            </a:r>
            <a:r>
              <a:rPr lang="es-CO" dirty="0" err="1" smtClean="0"/>
              <a:t>remove</a:t>
            </a:r>
            <a:r>
              <a:rPr lang="es-CO" dirty="0" smtClean="0"/>
              <a:t> </a:t>
            </a:r>
            <a:r>
              <a:rPr lang="es-CO" dirty="0" err="1" smtClean="0"/>
              <a:t>users</a:t>
            </a:r>
            <a:r>
              <a:rPr lang="es-CO" dirty="0" smtClean="0"/>
              <a:t>)</a:t>
            </a:r>
            <a:endParaRPr lang="en-US" dirty="0" smtClean="0"/>
          </a:p>
        </p:txBody>
      </p:sp>
    </p:spTree>
    <p:extLst>
      <p:ext uri="{BB962C8B-B14F-4D97-AF65-F5344CB8AC3E}">
        <p14:creationId xmlns:p14="http://schemas.microsoft.com/office/powerpoint/2010/main" val="1278147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Mode of Use</a:t>
            </a:r>
            <a:endParaRPr lang="en-US" sz="2000" dirty="0"/>
          </a:p>
        </p:txBody>
      </p:sp>
      <p:sp>
        <p:nvSpPr>
          <p:cNvPr id="12" name="Content Placeholder 11"/>
          <p:cNvSpPr>
            <a:spLocks noGrp="1"/>
          </p:cNvSpPr>
          <p:nvPr>
            <p:ph idx="1"/>
          </p:nvPr>
        </p:nvSpPr>
        <p:spPr>
          <a:xfrm>
            <a:off x="1043608" y="1628800"/>
            <a:ext cx="6912768" cy="2077492"/>
          </a:xfrm>
        </p:spPr>
        <p:txBody>
          <a:bodyPr/>
          <a:lstStyle/>
          <a:p>
            <a:r>
              <a:rPr lang="en-US" dirty="0" smtClean="0"/>
              <a:t>There is </a:t>
            </a:r>
            <a:r>
              <a:rPr lang="en-US" dirty="0"/>
              <a:t>no way to use product group manager tool </a:t>
            </a:r>
            <a:r>
              <a:rPr lang="en-US" dirty="0" smtClean="0"/>
              <a:t>without to </a:t>
            </a:r>
            <a:r>
              <a:rPr lang="en-US" dirty="0"/>
              <a:t>be a </a:t>
            </a:r>
            <a:r>
              <a:rPr lang="en-US" dirty="0" err="1" smtClean="0"/>
              <a:t>tw_admins</a:t>
            </a:r>
            <a:r>
              <a:rPr lang="en-US" dirty="0" smtClean="0"/>
              <a:t> and there </a:t>
            </a:r>
            <a:r>
              <a:rPr lang="en-US" dirty="0"/>
              <a:t>is some </a:t>
            </a:r>
            <a:r>
              <a:rPr lang="en-US" dirty="0" smtClean="0"/>
              <a:t>cases that an area </a:t>
            </a:r>
            <a:r>
              <a:rPr lang="en-US" dirty="0"/>
              <a:t>is the responsible to manage users and groups, but not the administrator of platform.</a:t>
            </a:r>
          </a:p>
          <a:p>
            <a:r>
              <a:rPr lang="en-US" dirty="0" smtClean="0"/>
              <a:t>You can bulk data this is very interesting thing when you have to perform a lot of actions with groups.</a:t>
            </a:r>
            <a:endParaRPr lang="en-US" dirty="0"/>
          </a:p>
        </p:txBody>
      </p:sp>
    </p:spTree>
    <p:extLst>
      <p:ext uri="{BB962C8B-B14F-4D97-AF65-F5344CB8AC3E}">
        <p14:creationId xmlns:p14="http://schemas.microsoft.com/office/powerpoint/2010/main" val="2096292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725" y="793750"/>
            <a:ext cx="3962400" cy="384175"/>
          </a:xfrm>
        </p:spPr>
        <p:txBody>
          <a:bodyPr/>
          <a:lstStyle/>
          <a:p>
            <a:pPr>
              <a:defRPr/>
            </a:pPr>
            <a:r>
              <a:rPr lang="es-CO" smtClean="0"/>
              <a:t>IBM BPM </a:t>
            </a:r>
            <a:r>
              <a:rPr lang="es-CO" err="1" smtClean="0"/>
              <a:t>Admin</a:t>
            </a:r>
            <a:r>
              <a:rPr lang="es-CO" smtClean="0"/>
              <a:t> Tools</a:t>
            </a:r>
            <a:endParaRPr/>
          </a:p>
        </p:txBody>
      </p:sp>
      <p:sp>
        <p:nvSpPr>
          <p:cNvPr id="5" name="Subtitle 4"/>
          <p:cNvSpPr>
            <a:spLocks noGrp="1"/>
          </p:cNvSpPr>
          <p:nvPr>
            <p:ph type="subTitle" idx="11"/>
          </p:nvPr>
        </p:nvSpPr>
        <p:spPr>
          <a:xfrm>
            <a:off x="598488" y="2360613"/>
            <a:ext cx="3968750" cy="307975"/>
          </a:xfrm>
        </p:spPr>
        <p:txBody>
          <a:bodyPr/>
          <a:lstStyle/>
          <a:p>
            <a:pPr eaLnBrk="1" hangingPunct="1">
              <a:defRPr/>
            </a:pPr>
            <a:r>
              <a:rPr lang="en-US" dirty="0" smtClean="0"/>
              <a:t>User Guide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a:t>Authorization</a:t>
            </a:r>
          </a:p>
        </p:txBody>
      </p:sp>
      <p:sp>
        <p:nvSpPr>
          <p:cNvPr id="12" name="Content Placeholder 11"/>
          <p:cNvSpPr>
            <a:spLocks noGrp="1"/>
          </p:cNvSpPr>
          <p:nvPr>
            <p:ph idx="1"/>
          </p:nvPr>
        </p:nvSpPr>
        <p:spPr>
          <a:xfrm>
            <a:off x="1043608" y="1628800"/>
            <a:ext cx="5628616" cy="4154984"/>
          </a:xfrm>
        </p:spPr>
        <p:txBody>
          <a:bodyPr/>
          <a:lstStyle/>
          <a:p>
            <a:r>
              <a:rPr lang="en-US" dirty="0"/>
              <a:t>To access this tool you have to be member of </a:t>
            </a:r>
            <a:r>
              <a:rPr lang="en-US" dirty="0" err="1" smtClean="0"/>
              <a:t>BPMAdmin_Manage_Groups</a:t>
            </a:r>
            <a:endParaRPr lang="en-US" dirty="0"/>
          </a:p>
          <a:p>
            <a:r>
              <a:rPr lang="en-US" dirty="0"/>
              <a:t>The person on this group can modify all groups inside </a:t>
            </a:r>
            <a:r>
              <a:rPr lang="en-US" dirty="0" smtClean="0"/>
              <a:t>BPM </a:t>
            </a:r>
            <a:r>
              <a:rPr lang="en-US" dirty="0"/>
              <a:t>except those one inside </a:t>
            </a:r>
            <a:r>
              <a:rPr lang="en-US" dirty="0" err="1" smtClean="0"/>
              <a:t>BPMAdmin_Manage_Groups_Excluded</a:t>
            </a:r>
            <a:r>
              <a:rPr lang="en-US" dirty="0" smtClean="0"/>
              <a:t> </a:t>
            </a:r>
            <a:r>
              <a:rPr lang="en-US" dirty="0"/>
              <a:t>on this way if group </a:t>
            </a:r>
            <a:r>
              <a:rPr lang="en-US" dirty="0" err="1"/>
              <a:t>tw_admins</a:t>
            </a:r>
            <a:r>
              <a:rPr lang="en-US" dirty="0"/>
              <a:t> is member of </a:t>
            </a:r>
            <a:r>
              <a:rPr lang="en-US" dirty="0" err="1" smtClean="0"/>
              <a:t>BPMAdmin_Manage_Groups_Excluded</a:t>
            </a:r>
            <a:r>
              <a:rPr lang="en-US" dirty="0"/>
              <a:t>, the user cannot modify </a:t>
            </a:r>
            <a:r>
              <a:rPr lang="en-US" dirty="0" err="1" smtClean="0"/>
              <a:t>tw_admins</a:t>
            </a:r>
            <a:r>
              <a:rPr lang="en-US" dirty="0" smtClean="0"/>
              <a:t>, it works nested groups too.</a:t>
            </a:r>
            <a:endParaRPr lang="en-US" dirty="0"/>
          </a:p>
          <a:p>
            <a:r>
              <a:rPr lang="en-US" dirty="0"/>
              <a:t>By default user cannot modify </a:t>
            </a:r>
            <a:r>
              <a:rPr lang="en-US" dirty="0" err="1"/>
              <a:t>tw_admins</a:t>
            </a:r>
            <a:r>
              <a:rPr lang="en-US" dirty="0"/>
              <a:t> and </a:t>
            </a:r>
            <a:r>
              <a:rPr lang="en-US" dirty="0" err="1"/>
              <a:t>tw_process_owners</a:t>
            </a:r>
            <a:r>
              <a:rPr lang="en-US" dirty="0"/>
              <a:t>, and there is no way </a:t>
            </a:r>
            <a:r>
              <a:rPr lang="en-US" dirty="0" smtClean="0"/>
              <a:t>user can </a:t>
            </a:r>
            <a:r>
              <a:rPr lang="en-US" dirty="0"/>
              <a:t>modify </a:t>
            </a:r>
            <a:r>
              <a:rPr lang="en-US" dirty="0" err="1" smtClean="0"/>
              <a:t>tw_all_users</a:t>
            </a:r>
            <a:endParaRPr lang="en-US" dirty="0"/>
          </a:p>
        </p:txBody>
      </p:sp>
    </p:spTree>
    <p:extLst>
      <p:ext uri="{BB962C8B-B14F-4D97-AF65-F5344CB8AC3E}">
        <p14:creationId xmlns:p14="http://schemas.microsoft.com/office/powerpoint/2010/main" val="3052651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Modify a Group</a:t>
            </a:r>
            <a:endParaRPr lang="en-US" sz="2000" dirty="0"/>
          </a:p>
        </p:txBody>
      </p:sp>
      <p:sp>
        <p:nvSpPr>
          <p:cNvPr id="12" name="Content Placeholder 11"/>
          <p:cNvSpPr>
            <a:spLocks noGrp="1"/>
          </p:cNvSpPr>
          <p:nvPr>
            <p:ph idx="1"/>
          </p:nvPr>
        </p:nvSpPr>
        <p:spPr>
          <a:xfrm>
            <a:off x="1043608" y="1628800"/>
            <a:ext cx="7632848" cy="615553"/>
          </a:xfrm>
        </p:spPr>
        <p:txBody>
          <a:bodyPr/>
          <a:lstStyle/>
          <a:p>
            <a:r>
              <a:rPr lang="en-US" dirty="0"/>
              <a:t>You can  to use UI to change groups, just you have to write some characters to select group to change, and click modify</a:t>
            </a:r>
          </a:p>
        </p:txBody>
      </p:sp>
      <p:pic>
        <p:nvPicPr>
          <p:cNvPr id="6" name="Picture 5" descr="C:\Users\IBM_AD~1\AppData\Local\Temp\x10sctmp20.png"/>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08920"/>
            <a:ext cx="8640960" cy="3240360"/>
          </a:xfrm>
          <a:prstGeom prst="rect">
            <a:avLst/>
          </a:prstGeom>
          <a:noFill/>
          <a:ln>
            <a:noFill/>
          </a:ln>
        </p:spPr>
      </p:pic>
    </p:spTree>
    <p:extLst>
      <p:ext uri="{BB962C8B-B14F-4D97-AF65-F5344CB8AC3E}">
        <p14:creationId xmlns:p14="http://schemas.microsoft.com/office/powerpoint/2010/main" val="766903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Add or Remove Members</a:t>
            </a:r>
            <a:endParaRPr lang="en-US" sz="2000" dirty="0"/>
          </a:p>
        </p:txBody>
      </p:sp>
      <p:sp>
        <p:nvSpPr>
          <p:cNvPr id="12" name="Content Placeholder 11"/>
          <p:cNvSpPr>
            <a:spLocks noGrp="1"/>
          </p:cNvSpPr>
          <p:nvPr>
            <p:ph idx="1"/>
          </p:nvPr>
        </p:nvSpPr>
        <p:spPr>
          <a:xfrm>
            <a:off x="1043608" y="1628800"/>
            <a:ext cx="7632848" cy="307777"/>
          </a:xfrm>
        </p:spPr>
        <p:txBody>
          <a:bodyPr/>
          <a:lstStyle/>
          <a:p>
            <a:r>
              <a:rPr lang="en-US" dirty="0"/>
              <a:t>You can add or remove members and groups from this group</a:t>
            </a:r>
          </a:p>
        </p:txBody>
      </p:sp>
      <p:pic>
        <p:nvPicPr>
          <p:cNvPr id="5" name="Picture 4" descr="C:\Users\IBM_AD~1\AppData\Local\Temp\x10sctmp21.png"/>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92896"/>
            <a:ext cx="8208912" cy="3528392"/>
          </a:xfrm>
          <a:prstGeom prst="rect">
            <a:avLst/>
          </a:prstGeom>
          <a:noFill/>
          <a:ln>
            <a:noFill/>
          </a:ln>
        </p:spPr>
      </p:pic>
    </p:spTree>
    <p:extLst>
      <p:ext uri="{BB962C8B-B14F-4D97-AF65-F5344CB8AC3E}">
        <p14:creationId xmlns:p14="http://schemas.microsoft.com/office/powerpoint/2010/main" val="3895540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Add or Remove Members</a:t>
            </a:r>
            <a:endParaRPr lang="en-US" sz="2000" dirty="0"/>
          </a:p>
        </p:txBody>
      </p:sp>
      <p:sp>
        <p:nvSpPr>
          <p:cNvPr id="12" name="Content Placeholder 11"/>
          <p:cNvSpPr>
            <a:spLocks noGrp="1"/>
          </p:cNvSpPr>
          <p:nvPr>
            <p:ph idx="1"/>
          </p:nvPr>
        </p:nvSpPr>
        <p:spPr>
          <a:xfrm>
            <a:off x="1043608" y="1628800"/>
            <a:ext cx="7632848" cy="923330"/>
          </a:xfrm>
        </p:spPr>
        <p:txBody>
          <a:bodyPr/>
          <a:lstStyle/>
          <a:p>
            <a:r>
              <a:rPr lang="es-CO" dirty="0" err="1" smtClean="0"/>
              <a:t>If</a:t>
            </a:r>
            <a:r>
              <a:rPr lang="es-CO" dirty="0" smtClean="0"/>
              <a:t> </a:t>
            </a:r>
            <a:r>
              <a:rPr lang="es-CO" dirty="0" err="1" smtClean="0"/>
              <a:t>you</a:t>
            </a:r>
            <a:r>
              <a:rPr lang="es-CO" dirty="0" smtClean="0"/>
              <a:t> </a:t>
            </a:r>
            <a:r>
              <a:rPr lang="es-CO" dirty="0" err="1" smtClean="0"/>
              <a:t>can’t</a:t>
            </a:r>
            <a:r>
              <a:rPr lang="es-CO" dirty="0" smtClean="0"/>
              <a:t> </a:t>
            </a:r>
            <a:r>
              <a:rPr lang="es-CO" dirty="0" err="1" smtClean="0"/>
              <a:t>find</a:t>
            </a:r>
            <a:r>
              <a:rPr lang="es-CO" dirty="0" smtClean="0"/>
              <a:t> a </a:t>
            </a:r>
            <a:r>
              <a:rPr lang="es-CO" dirty="0" err="1" smtClean="0"/>
              <a:t>user</a:t>
            </a:r>
            <a:r>
              <a:rPr lang="es-CO" dirty="0" smtClean="0"/>
              <a:t> </a:t>
            </a:r>
            <a:r>
              <a:rPr lang="es-CO" dirty="0" err="1" smtClean="0"/>
              <a:t>with</a:t>
            </a:r>
            <a:r>
              <a:rPr lang="es-CO" dirty="0"/>
              <a:t> autocomplete, </a:t>
            </a:r>
            <a:r>
              <a:rPr lang="es-CO" dirty="0" err="1" smtClean="0"/>
              <a:t>add</a:t>
            </a:r>
            <a:r>
              <a:rPr lang="es-CO" dirty="0" smtClean="0"/>
              <a:t> </a:t>
            </a:r>
            <a:r>
              <a:rPr lang="es-CO" dirty="0" err="1" smtClean="0"/>
              <a:t>it</a:t>
            </a:r>
            <a:r>
              <a:rPr lang="es-CO" dirty="0" smtClean="0"/>
              <a:t> </a:t>
            </a:r>
            <a:r>
              <a:rPr lang="es-CO" dirty="0" err="1" smtClean="0"/>
              <a:t>directly</a:t>
            </a:r>
            <a:r>
              <a:rPr lang="es-CO" dirty="0" smtClean="0"/>
              <a:t>, </a:t>
            </a:r>
            <a:r>
              <a:rPr lang="es-CO" dirty="0" err="1" smtClean="0"/>
              <a:t>example</a:t>
            </a:r>
            <a:r>
              <a:rPr lang="es-CO" dirty="0" smtClean="0"/>
              <a:t> «</a:t>
            </a:r>
            <a:r>
              <a:rPr lang="es-CO" dirty="0" err="1" smtClean="0"/>
              <a:t>tw_admin</a:t>
            </a:r>
            <a:r>
              <a:rPr lang="es-CO" dirty="0" smtClean="0"/>
              <a:t>» and </a:t>
            </a:r>
            <a:r>
              <a:rPr lang="es-CO" dirty="0" err="1" smtClean="0"/>
              <a:t>click</a:t>
            </a:r>
            <a:r>
              <a:rPr lang="es-CO" dirty="0" smtClean="0"/>
              <a:t> </a:t>
            </a:r>
            <a:r>
              <a:rPr lang="es-CO" dirty="0" err="1" smtClean="0"/>
              <a:t>add</a:t>
            </a:r>
            <a:r>
              <a:rPr lang="es-CO" dirty="0" smtClean="0"/>
              <a:t>, </a:t>
            </a:r>
            <a:r>
              <a:rPr lang="es-CO" dirty="0" err="1" smtClean="0"/>
              <a:t>it</a:t>
            </a:r>
            <a:r>
              <a:rPr lang="es-CO" dirty="0" smtClean="0"/>
              <a:t> </a:t>
            </a:r>
            <a:r>
              <a:rPr lang="es-CO" dirty="0" err="1" smtClean="0"/>
              <a:t>will</a:t>
            </a:r>
            <a:r>
              <a:rPr lang="es-CO" dirty="0" smtClean="0"/>
              <a:t> </a:t>
            </a:r>
            <a:r>
              <a:rPr lang="es-CO" dirty="0" err="1" smtClean="0"/>
              <a:t>refresh</a:t>
            </a:r>
            <a:r>
              <a:rPr lang="es-CO" dirty="0" smtClean="0"/>
              <a:t> </a:t>
            </a:r>
            <a:r>
              <a:rPr lang="es-CO" dirty="0" err="1" smtClean="0"/>
              <a:t>user</a:t>
            </a:r>
            <a:r>
              <a:rPr lang="es-CO" dirty="0" smtClean="0"/>
              <a:t> </a:t>
            </a:r>
            <a:r>
              <a:rPr lang="es-CO" dirty="0" err="1" smtClean="0"/>
              <a:t>from</a:t>
            </a:r>
            <a:r>
              <a:rPr lang="es-CO" dirty="0" smtClean="0"/>
              <a:t> </a:t>
            </a:r>
            <a:r>
              <a:rPr lang="es-CO" dirty="0" err="1" smtClean="0"/>
              <a:t>ldap</a:t>
            </a:r>
            <a:r>
              <a:rPr lang="es-CO" dirty="0" smtClean="0"/>
              <a:t> and </a:t>
            </a:r>
            <a:r>
              <a:rPr lang="es-CO" dirty="0" err="1" smtClean="0"/>
              <a:t>you</a:t>
            </a:r>
            <a:r>
              <a:rPr lang="es-CO" dirty="0" smtClean="0"/>
              <a:t> can </a:t>
            </a:r>
            <a:r>
              <a:rPr lang="es-CO" dirty="0" err="1" smtClean="0"/>
              <a:t>see</a:t>
            </a:r>
            <a:r>
              <a:rPr lang="es-CO" dirty="0" smtClean="0"/>
              <a:t> </a:t>
            </a:r>
            <a:r>
              <a:rPr lang="es-CO" dirty="0" err="1" smtClean="0"/>
              <a:t>it</a:t>
            </a:r>
            <a:r>
              <a:rPr lang="es-CO" dirty="0" smtClean="0"/>
              <a:t> </a:t>
            </a:r>
            <a:r>
              <a:rPr lang="es-CO" dirty="0" err="1" smtClean="0"/>
              <a:t>after</a:t>
            </a:r>
            <a:r>
              <a:rPr lang="es-CO" dirty="0" smtClean="0"/>
              <a:t> </a:t>
            </a:r>
            <a:r>
              <a:rPr lang="es-CO" dirty="0" err="1" smtClean="0"/>
              <a:t>that</a:t>
            </a:r>
            <a:r>
              <a:rPr lang="es-CO" dirty="0" smtClean="0"/>
              <a:t>.</a:t>
            </a:r>
            <a:endParaRPr lang="en-US" dirty="0"/>
          </a:p>
        </p:txBody>
      </p:sp>
      <p:pic>
        <p:nvPicPr>
          <p:cNvPr id="6" name="Picture 5" descr="C:\Users\IBM_AD~1\AppData\Local\Temp\x10sctmp22.png"/>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85686"/>
            <a:ext cx="6067400" cy="2952328"/>
          </a:xfrm>
          <a:prstGeom prst="rect">
            <a:avLst/>
          </a:prstGeom>
          <a:noFill/>
          <a:ln>
            <a:noFill/>
          </a:ln>
        </p:spPr>
      </p:pic>
    </p:spTree>
    <p:extLst>
      <p:ext uri="{BB962C8B-B14F-4D97-AF65-F5344CB8AC3E}">
        <p14:creationId xmlns:p14="http://schemas.microsoft.com/office/powerpoint/2010/main" val="2293436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Modify By Script</a:t>
            </a:r>
            <a:endParaRPr lang="en-US" sz="2000" dirty="0"/>
          </a:p>
        </p:txBody>
      </p:sp>
      <p:sp>
        <p:nvSpPr>
          <p:cNvPr id="12" name="Content Placeholder 11"/>
          <p:cNvSpPr>
            <a:spLocks noGrp="1"/>
          </p:cNvSpPr>
          <p:nvPr>
            <p:ph idx="1"/>
          </p:nvPr>
        </p:nvSpPr>
        <p:spPr>
          <a:xfrm>
            <a:off x="1043608" y="1628800"/>
            <a:ext cx="7632848" cy="307777"/>
          </a:xfrm>
        </p:spPr>
        <p:txBody>
          <a:bodyPr/>
          <a:lstStyle/>
          <a:p>
            <a:r>
              <a:rPr lang="en-US" dirty="0"/>
              <a:t>Click on Bulk Script and paste your script on left side </a:t>
            </a:r>
          </a:p>
        </p:txBody>
      </p:sp>
      <p:pic>
        <p:nvPicPr>
          <p:cNvPr id="7" name="Picture 6" descr="C:\Users\IBM_AD~1\AppData\Local\Temp\x10sctmp17.png"/>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7632848" cy="2736304"/>
          </a:xfrm>
          <a:prstGeom prst="rect">
            <a:avLst/>
          </a:prstGeom>
          <a:noFill/>
          <a:ln>
            <a:noFill/>
          </a:ln>
        </p:spPr>
      </p:pic>
    </p:spTree>
    <p:extLst>
      <p:ext uri="{BB962C8B-B14F-4D97-AF65-F5344CB8AC3E}">
        <p14:creationId xmlns:p14="http://schemas.microsoft.com/office/powerpoint/2010/main" val="4092431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Modify By Script</a:t>
            </a:r>
            <a:endParaRPr lang="en-US" sz="2000" dirty="0"/>
          </a:p>
        </p:txBody>
      </p:sp>
      <p:sp>
        <p:nvSpPr>
          <p:cNvPr id="12" name="Content Placeholder 11"/>
          <p:cNvSpPr>
            <a:spLocks noGrp="1"/>
          </p:cNvSpPr>
          <p:nvPr>
            <p:ph idx="1"/>
          </p:nvPr>
        </p:nvSpPr>
        <p:spPr>
          <a:xfrm>
            <a:off x="1043608" y="1628800"/>
            <a:ext cx="7632848" cy="815608"/>
          </a:xfrm>
        </p:spPr>
        <p:txBody>
          <a:bodyPr/>
          <a:lstStyle/>
          <a:p>
            <a:r>
              <a:rPr lang="en-US" dirty="0"/>
              <a:t>Script is very simple just follow this simple rule</a:t>
            </a:r>
          </a:p>
          <a:p>
            <a:r>
              <a:rPr lang="en-US" sz="1800" dirty="0"/>
              <a:t> &lt; add | </a:t>
            </a:r>
            <a:r>
              <a:rPr lang="en-US" sz="1800" dirty="0" err="1"/>
              <a:t>rm</a:t>
            </a:r>
            <a:r>
              <a:rPr lang="en-US" sz="1800" dirty="0"/>
              <a:t> &gt;  &lt; </a:t>
            </a:r>
            <a:r>
              <a:rPr lang="en-US" sz="1800" dirty="0" err="1"/>
              <a:t>grp</a:t>
            </a:r>
            <a:r>
              <a:rPr lang="en-US" sz="1800" dirty="0"/>
              <a:t> | </a:t>
            </a:r>
            <a:r>
              <a:rPr lang="en-US" sz="1800" dirty="0" err="1"/>
              <a:t>usr</a:t>
            </a:r>
            <a:r>
              <a:rPr lang="en-US" sz="1800" dirty="0"/>
              <a:t> &gt;  </a:t>
            </a:r>
            <a:r>
              <a:rPr lang="en-US" sz="1800" dirty="0" err="1"/>
              <a:t>childName</a:t>
            </a:r>
            <a:r>
              <a:rPr lang="en-US" sz="1800" dirty="0"/>
              <a:t>  &lt; from | to &gt;  </a:t>
            </a:r>
            <a:r>
              <a:rPr lang="en-US" sz="1800" dirty="0" err="1"/>
              <a:t>grp</a:t>
            </a:r>
            <a:r>
              <a:rPr lang="en-US" sz="1800" dirty="0"/>
              <a:t>  </a:t>
            </a:r>
            <a:r>
              <a:rPr lang="en-US" sz="1800" dirty="0" err="1" smtClean="0"/>
              <a:t>parentName</a:t>
            </a:r>
            <a:endParaRPr lang="en-US" sz="1800" dirty="0" smtClean="0"/>
          </a:p>
        </p:txBody>
      </p:sp>
      <p:pic>
        <p:nvPicPr>
          <p:cNvPr id="5" name="Picture 4" descr="C:\Users\IBM_AD~1\AppData\Local\Temp\x10sctmp18.png"/>
          <p:cNvPicPr/>
          <p:nvPr/>
        </p:nvPicPr>
        <p:blipFill>
          <a:blip r:embed="rId2">
            <a:extLst>
              <a:ext uri="{28A0092B-C50C-407E-A947-70E740481C1C}">
                <a14:useLocalDpi xmlns:a14="http://schemas.microsoft.com/office/drawing/2010/main" val="0"/>
              </a:ext>
            </a:extLst>
          </a:blip>
          <a:srcRect/>
          <a:stretch>
            <a:fillRect/>
          </a:stretch>
        </p:blipFill>
        <p:spPr bwMode="auto">
          <a:xfrm>
            <a:off x="654371" y="2636912"/>
            <a:ext cx="7992888" cy="2736304"/>
          </a:xfrm>
          <a:prstGeom prst="rect">
            <a:avLst/>
          </a:prstGeom>
          <a:noFill/>
          <a:ln>
            <a:noFill/>
          </a:ln>
        </p:spPr>
      </p:pic>
    </p:spTree>
    <p:extLst>
      <p:ext uri="{BB962C8B-B14F-4D97-AF65-F5344CB8AC3E}">
        <p14:creationId xmlns:p14="http://schemas.microsoft.com/office/powerpoint/2010/main" val="772092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Modify By Script</a:t>
            </a:r>
            <a:endParaRPr lang="en-US" sz="2000" dirty="0"/>
          </a:p>
        </p:txBody>
      </p:sp>
      <p:sp>
        <p:nvSpPr>
          <p:cNvPr id="12" name="Content Placeholder 11"/>
          <p:cNvSpPr>
            <a:spLocks noGrp="1"/>
          </p:cNvSpPr>
          <p:nvPr>
            <p:ph idx="1"/>
          </p:nvPr>
        </p:nvSpPr>
        <p:spPr>
          <a:xfrm>
            <a:off x="1043608" y="1628800"/>
            <a:ext cx="7632848" cy="615553"/>
          </a:xfrm>
        </p:spPr>
        <p:txBody>
          <a:bodyPr/>
          <a:lstStyle/>
          <a:p>
            <a:r>
              <a:rPr lang="en-US" dirty="0"/>
              <a:t>If you need to use a group name with spaces just use html character &amp;</a:t>
            </a:r>
            <a:r>
              <a:rPr lang="en-US" dirty="0" err="1"/>
              <a:t>nbsp</a:t>
            </a:r>
            <a:r>
              <a:rPr lang="en-US" dirty="0"/>
              <a:t>; instead of</a:t>
            </a:r>
            <a:endParaRPr lang="en-US" dirty="0"/>
          </a:p>
        </p:txBody>
      </p:sp>
      <p:pic>
        <p:nvPicPr>
          <p:cNvPr id="6" name="Picture 5" descr="C:\Users\IBM_AD~1\AppData\Local\Temp\x10sctmp19.png"/>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83182"/>
            <a:ext cx="8136904" cy="2890033"/>
          </a:xfrm>
          <a:prstGeom prst="rect">
            <a:avLst/>
          </a:prstGeom>
          <a:noFill/>
          <a:ln>
            <a:noFill/>
          </a:ln>
        </p:spPr>
      </p:pic>
    </p:spTree>
    <p:extLst>
      <p:ext uri="{BB962C8B-B14F-4D97-AF65-F5344CB8AC3E}">
        <p14:creationId xmlns:p14="http://schemas.microsoft.com/office/powerpoint/2010/main" val="923312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p:cNvSpPr txBox="1">
            <a:spLocks/>
          </p:cNvSpPr>
          <p:nvPr/>
        </p:nvSpPr>
        <p:spPr bwMode="auto">
          <a:xfrm>
            <a:off x="593725" y="785813"/>
            <a:ext cx="3962400" cy="48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ts val="4200"/>
              </a:lnSpc>
              <a:spcBef>
                <a:spcPct val="0"/>
              </a:spcBef>
              <a:spcAft>
                <a:spcPct val="0"/>
              </a:spcAft>
              <a:defRPr sz="40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a:lstStyle>
          <a:p>
            <a:pPr>
              <a:defRPr/>
            </a:pPr>
            <a:r>
              <a:rPr lang="en-US" sz="2800" b="1" dirty="0" smtClean="0"/>
              <a:t>Instance Manager</a:t>
            </a:r>
            <a:endParaRPr lang="en-US" sz="2800" b="1" dirty="0"/>
          </a:p>
        </p:txBody>
      </p:sp>
      <p:sp>
        <p:nvSpPr>
          <p:cNvPr id="10" name="Content Placeholder 10"/>
          <p:cNvSpPr txBox="1">
            <a:spLocks/>
          </p:cNvSpPr>
          <p:nvPr/>
        </p:nvSpPr>
        <p:spPr bwMode="auto">
          <a:xfrm>
            <a:off x="593725" y="1700808"/>
            <a:ext cx="345638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8600" indent="-228600" algn="l" rtl="0" eaLnBrk="0" fontAlgn="base" hangingPunct="0">
              <a:spcBef>
                <a:spcPts val="18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233363" indent="-233363" algn="l" rtl="0" eaLnBrk="0" fontAlgn="base" hangingPunct="0">
              <a:spcBef>
                <a:spcPts val="600"/>
              </a:spcBef>
              <a:spcAft>
                <a:spcPct val="0"/>
              </a:spcAft>
              <a:buFont typeface="Arial" panose="020B0604020202020204" pitchFamily="34" charset="0"/>
              <a:buChar char="–"/>
              <a:defRPr sz="1600"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This tool is a little Process Inspector, that allows to check instances, states, failed, retry, etc. </a:t>
            </a:r>
            <a:r>
              <a:rPr lang="en-US" dirty="0" err="1"/>
              <a:t>usefull</a:t>
            </a:r>
            <a:r>
              <a:rPr lang="en-US" dirty="0"/>
              <a:t> when process server is on offline mode.</a:t>
            </a:r>
          </a:p>
        </p:txBody>
      </p:sp>
    </p:spTree>
    <p:extLst>
      <p:ext uri="{BB962C8B-B14F-4D97-AF65-F5344CB8AC3E}">
        <p14:creationId xmlns:p14="http://schemas.microsoft.com/office/powerpoint/2010/main" val="915759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Mode of Use</a:t>
            </a:r>
            <a:endParaRPr lang="en-US" sz="2000" dirty="0"/>
          </a:p>
        </p:txBody>
      </p:sp>
      <p:sp>
        <p:nvSpPr>
          <p:cNvPr id="12" name="Content Placeholder 11"/>
          <p:cNvSpPr>
            <a:spLocks noGrp="1"/>
          </p:cNvSpPr>
          <p:nvPr>
            <p:ph idx="1"/>
          </p:nvPr>
        </p:nvSpPr>
        <p:spPr>
          <a:xfrm>
            <a:off x="1043608" y="1628800"/>
            <a:ext cx="6912768" cy="3539430"/>
          </a:xfrm>
        </p:spPr>
        <p:txBody>
          <a:bodyPr/>
          <a:lstStyle/>
          <a:p>
            <a:r>
              <a:rPr lang="en-US" dirty="0"/>
              <a:t>It works on a complex way, because you can allow some person to access just a single process app, you can reassign a single task or view the BPD business object, but all of this functions has </a:t>
            </a:r>
            <a:r>
              <a:rPr lang="en-US" dirty="0" err="1"/>
              <a:t>differents</a:t>
            </a:r>
            <a:r>
              <a:rPr lang="en-US" dirty="0"/>
              <a:t> privileges to be performed</a:t>
            </a:r>
            <a:r>
              <a:rPr lang="en-US" dirty="0" smtClean="0"/>
              <a:t>.</a:t>
            </a:r>
          </a:p>
          <a:p>
            <a:r>
              <a:rPr lang="en-US" dirty="0">
                <a:ea typeface="ＭＳ Ｐゴシック" pitchFamily="34" charset="-128"/>
              </a:rPr>
              <a:t>(Deprecated on 8.5.6 or Upper, use Process Inspector instead, at least you only require Read Instance access</a:t>
            </a:r>
            <a:r>
              <a:rPr lang="es-CO" dirty="0" smtClean="0">
                <a:ea typeface="ＭＳ Ｐゴシック" pitchFamily="34" charset="-128"/>
              </a:rPr>
              <a:t>)</a:t>
            </a:r>
            <a:endParaRPr lang="en-US" dirty="0"/>
          </a:p>
          <a:p>
            <a:r>
              <a:rPr lang="en-US" dirty="0"/>
              <a:t>I want to thank Sergio Gutierrez, it was a mutual idea, he performed the first approach of this, and now it is a complex and </a:t>
            </a:r>
            <a:r>
              <a:rPr lang="en-US" dirty="0" err="1"/>
              <a:t>usefull</a:t>
            </a:r>
            <a:r>
              <a:rPr lang="en-US" dirty="0"/>
              <a:t> Instance Manager.</a:t>
            </a:r>
          </a:p>
        </p:txBody>
      </p:sp>
    </p:spTree>
    <p:extLst>
      <p:ext uri="{BB962C8B-B14F-4D97-AF65-F5344CB8AC3E}">
        <p14:creationId xmlns:p14="http://schemas.microsoft.com/office/powerpoint/2010/main" val="20907749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a:t>Authorization</a:t>
            </a:r>
          </a:p>
        </p:txBody>
      </p:sp>
      <p:sp>
        <p:nvSpPr>
          <p:cNvPr id="12" name="Content Placeholder 11"/>
          <p:cNvSpPr>
            <a:spLocks noGrp="1"/>
          </p:cNvSpPr>
          <p:nvPr>
            <p:ph idx="1"/>
          </p:nvPr>
        </p:nvSpPr>
        <p:spPr>
          <a:xfrm>
            <a:off x="1043608" y="1628800"/>
            <a:ext cx="7416824" cy="4693593"/>
          </a:xfrm>
        </p:spPr>
        <p:txBody>
          <a:bodyPr/>
          <a:lstStyle/>
          <a:p>
            <a:r>
              <a:rPr lang="en-US" dirty="0"/>
              <a:t>To access this tool you have to be member of </a:t>
            </a:r>
            <a:r>
              <a:rPr lang="en-US" dirty="0" err="1" smtClean="0"/>
              <a:t>BPMAdmin_Instance_Viewer</a:t>
            </a:r>
            <a:r>
              <a:rPr lang="en-US" dirty="0"/>
              <a:t>, </a:t>
            </a:r>
            <a:r>
              <a:rPr lang="en-US" dirty="0" smtClean="0"/>
              <a:t>is </a:t>
            </a:r>
            <a:r>
              <a:rPr lang="en-US" dirty="0"/>
              <a:t>required by all members that has to access this console</a:t>
            </a:r>
            <a:r>
              <a:rPr lang="en-US" dirty="0" smtClean="0"/>
              <a:t>.</a:t>
            </a:r>
            <a:endParaRPr lang="en-US" dirty="0"/>
          </a:p>
          <a:p>
            <a:r>
              <a:rPr lang="en-US" dirty="0" err="1" smtClean="0"/>
              <a:t>BPMAdmin_BO_Viewer</a:t>
            </a:r>
            <a:r>
              <a:rPr lang="en-US" dirty="0" smtClean="0"/>
              <a:t> </a:t>
            </a:r>
            <a:r>
              <a:rPr lang="en-US" dirty="0"/>
              <a:t>is a </a:t>
            </a:r>
            <a:r>
              <a:rPr lang="en-US" dirty="0" err="1"/>
              <a:t>rol</a:t>
            </a:r>
            <a:r>
              <a:rPr lang="en-US" dirty="0"/>
              <a:t> to access BPD level Business Object, people that have this privilege can see the </a:t>
            </a:r>
            <a:r>
              <a:rPr lang="en-US" dirty="0" smtClean="0"/>
              <a:t>BPD Business Object</a:t>
            </a:r>
            <a:endParaRPr lang="en-US" dirty="0"/>
          </a:p>
          <a:p>
            <a:r>
              <a:rPr lang="en-US" dirty="0" err="1" smtClean="0"/>
              <a:t>BPMAdmin_Reassigner</a:t>
            </a:r>
            <a:r>
              <a:rPr lang="en-US" dirty="0" smtClean="0"/>
              <a:t> </a:t>
            </a:r>
            <a:r>
              <a:rPr lang="en-US" dirty="0"/>
              <a:t>is a </a:t>
            </a:r>
            <a:r>
              <a:rPr lang="en-US" dirty="0" err="1"/>
              <a:t>rol</a:t>
            </a:r>
            <a:r>
              <a:rPr lang="en-US" dirty="0"/>
              <a:t> that allow to reassign active task on </a:t>
            </a:r>
            <a:r>
              <a:rPr lang="en-US" dirty="0" smtClean="0"/>
              <a:t>instance.</a:t>
            </a:r>
          </a:p>
          <a:p>
            <a:r>
              <a:rPr lang="en-US" dirty="0" smtClean="0"/>
              <a:t>No </a:t>
            </a:r>
            <a:r>
              <a:rPr lang="en-US" dirty="0"/>
              <a:t>roles can access any project by default, the authorization has to be given user by user, only the </a:t>
            </a:r>
            <a:r>
              <a:rPr lang="en-US" dirty="0" err="1" smtClean="0"/>
              <a:t>BPMAdmin_Project_Inspector_Admin</a:t>
            </a:r>
            <a:r>
              <a:rPr lang="en-US" dirty="0" smtClean="0"/>
              <a:t> </a:t>
            </a:r>
            <a:r>
              <a:rPr lang="en-US" dirty="0"/>
              <a:t>can modify this authorization, please refer Giving Access To Specific Project below.</a:t>
            </a:r>
          </a:p>
        </p:txBody>
      </p:sp>
    </p:spTree>
    <p:extLst>
      <p:ext uri="{BB962C8B-B14F-4D97-AF65-F5344CB8AC3E}">
        <p14:creationId xmlns:p14="http://schemas.microsoft.com/office/powerpoint/2010/main" val="3260577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725" y="785813"/>
            <a:ext cx="3962400" cy="538162"/>
          </a:xfrm>
        </p:spPr>
        <p:txBody>
          <a:bodyPr/>
          <a:lstStyle/>
          <a:p>
            <a:pPr>
              <a:defRPr/>
            </a:pPr>
            <a:r>
              <a:rPr smtClean="0"/>
              <a:t>Overview</a:t>
            </a:r>
            <a:endParaRPr/>
          </a:p>
        </p:txBody>
      </p:sp>
      <p:sp>
        <p:nvSpPr>
          <p:cNvPr id="6" name="Subtitle 5"/>
          <p:cNvSpPr>
            <a:spLocks noGrp="1"/>
          </p:cNvSpPr>
          <p:nvPr>
            <p:ph idx="1"/>
          </p:nvPr>
        </p:nvSpPr>
        <p:spPr>
          <a:xfrm>
            <a:off x="4140200" y="796925"/>
            <a:ext cx="4476750" cy="4386263"/>
          </a:xfrm>
        </p:spPr>
        <p:txBody>
          <a:bodyPr/>
          <a:lstStyle/>
          <a:p>
            <a:pPr eaLnBrk="1" hangingPunct="1">
              <a:defRPr/>
            </a:pPr>
            <a:r>
              <a:rPr lang="en-US" dirty="0" err="1" smtClean="0"/>
              <a:t>BPMAdminTool</a:t>
            </a:r>
            <a:r>
              <a:rPr lang="en-US" dirty="0" smtClean="0"/>
              <a:t> is a set of helping tools intent to make easier the administration of IBM BPM version 8.0.3 or upper.</a:t>
            </a:r>
          </a:p>
          <a:p>
            <a:pPr eaLnBrk="1" hangingPunct="1">
              <a:defRPr/>
            </a:pPr>
            <a:r>
              <a:rPr lang="en-US" dirty="0" smtClean="0"/>
              <a:t>It was created based on 5 years experience with customer on Latin America, knowing their principals administration issues, extending functionality about most typical administrative tasks</a:t>
            </a:r>
            <a:r>
              <a:rPr lang="es-CO" dirty="0" smtClean="0"/>
              <a:t>.</a:t>
            </a:r>
            <a:endParaRPr lang="en-US" dirty="0" smtClean="0"/>
          </a:p>
          <a:p>
            <a:pPr eaLnBrk="1" hangingPunct="1">
              <a:defRPr/>
            </a:pPr>
            <a:r>
              <a:rPr lang="en-US" dirty="0"/>
              <a:t>Use this tools </a:t>
            </a:r>
            <a:r>
              <a:rPr lang="en-US" dirty="0" smtClean="0"/>
              <a:t>at your </a:t>
            </a:r>
            <a:r>
              <a:rPr lang="en-US" dirty="0"/>
              <a:t>own risk.</a:t>
            </a:r>
          </a:p>
          <a:p>
            <a:pPr marL="0" indent="0" eaLnBrk="1" hangingPunct="1">
              <a:buFont typeface="Arial" charset="0"/>
              <a:buNone/>
              <a:defRPr/>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Principal page</a:t>
            </a:r>
            <a:endParaRPr lang="en-US" sz="2000" dirty="0"/>
          </a:p>
        </p:txBody>
      </p:sp>
      <p:sp>
        <p:nvSpPr>
          <p:cNvPr id="12" name="Content Placeholder 11"/>
          <p:cNvSpPr>
            <a:spLocks noGrp="1"/>
          </p:cNvSpPr>
          <p:nvPr>
            <p:ph idx="1"/>
          </p:nvPr>
        </p:nvSpPr>
        <p:spPr>
          <a:xfrm>
            <a:off x="1043608" y="1628800"/>
            <a:ext cx="7632848" cy="923330"/>
          </a:xfrm>
        </p:spPr>
        <p:txBody>
          <a:bodyPr/>
          <a:lstStyle/>
          <a:p>
            <a:r>
              <a:rPr lang="es-CO" dirty="0" err="1" smtClean="0"/>
              <a:t>On</a:t>
            </a:r>
            <a:r>
              <a:rPr lang="es-CO" dirty="0" smtClean="0"/>
              <a:t> Principal Page </a:t>
            </a:r>
            <a:r>
              <a:rPr lang="es-CO" dirty="0" err="1" smtClean="0"/>
              <a:t>you</a:t>
            </a:r>
            <a:r>
              <a:rPr lang="es-CO" dirty="0" smtClean="0"/>
              <a:t> </a:t>
            </a:r>
            <a:r>
              <a:rPr lang="es-CO" dirty="0" err="1" smtClean="0"/>
              <a:t>have</a:t>
            </a:r>
            <a:r>
              <a:rPr lang="es-CO" dirty="0" smtClean="0"/>
              <a:t> </a:t>
            </a:r>
            <a:r>
              <a:rPr lang="es-CO" dirty="0" err="1" smtClean="0"/>
              <a:t>filters</a:t>
            </a:r>
            <a:r>
              <a:rPr lang="es-CO" dirty="0" smtClean="0"/>
              <a:t>, </a:t>
            </a:r>
            <a:r>
              <a:rPr lang="es-CO" dirty="0" err="1" smtClean="0"/>
              <a:t>projects</a:t>
            </a:r>
            <a:r>
              <a:rPr lang="es-CO" dirty="0" smtClean="0"/>
              <a:t> </a:t>
            </a:r>
            <a:r>
              <a:rPr lang="es-CO" dirty="0" err="1" smtClean="0"/>
              <a:t>to</a:t>
            </a:r>
            <a:r>
              <a:rPr lang="es-CO" dirty="0" smtClean="0"/>
              <a:t> </a:t>
            </a:r>
            <a:r>
              <a:rPr lang="es-CO" dirty="0" err="1" smtClean="0"/>
              <a:t>inspect</a:t>
            </a:r>
            <a:r>
              <a:rPr lang="es-CO" dirty="0" smtClean="0"/>
              <a:t>, and </a:t>
            </a:r>
            <a:r>
              <a:rPr lang="es-CO" dirty="0" err="1" smtClean="0"/>
              <a:t>if</a:t>
            </a:r>
            <a:r>
              <a:rPr lang="es-CO" dirty="0" smtClean="0"/>
              <a:t> </a:t>
            </a:r>
            <a:r>
              <a:rPr lang="es-CO" dirty="0" err="1" smtClean="0"/>
              <a:t>you</a:t>
            </a:r>
            <a:r>
              <a:rPr lang="es-CO" dirty="0" smtClean="0"/>
              <a:t> are </a:t>
            </a:r>
            <a:r>
              <a:rPr lang="en-US" dirty="0" err="1"/>
              <a:t>BPMAdminTool_Project_Inspector_Admin</a:t>
            </a:r>
            <a:r>
              <a:rPr lang="en-US" dirty="0"/>
              <a:t> </a:t>
            </a:r>
            <a:r>
              <a:rPr lang="en-US" dirty="0" smtClean="0"/>
              <a:t>button set users privileges</a:t>
            </a:r>
            <a:endParaRPr lang="en-US" dirty="0"/>
          </a:p>
        </p:txBody>
      </p:sp>
      <p:pic>
        <p:nvPicPr>
          <p:cNvPr id="7170" name="Picture 2" descr="C:\Users\IBM_AD~1\AppData\Local\Temp\x10sctmp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79" y="2996952"/>
            <a:ext cx="8953500" cy="245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35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Set users privileges</a:t>
            </a:r>
            <a:endParaRPr lang="en-US" sz="2000" dirty="0"/>
          </a:p>
        </p:txBody>
      </p:sp>
      <p:sp>
        <p:nvSpPr>
          <p:cNvPr id="12" name="Content Placeholder 11"/>
          <p:cNvSpPr>
            <a:spLocks noGrp="1"/>
          </p:cNvSpPr>
          <p:nvPr>
            <p:ph idx="1"/>
          </p:nvPr>
        </p:nvSpPr>
        <p:spPr>
          <a:xfrm>
            <a:off x="1043608" y="1628800"/>
            <a:ext cx="7632848" cy="923330"/>
          </a:xfrm>
        </p:spPr>
        <p:txBody>
          <a:bodyPr/>
          <a:lstStyle/>
          <a:p>
            <a:r>
              <a:rPr lang="es-CO" dirty="0" smtClean="0"/>
              <a:t>As </a:t>
            </a:r>
            <a:r>
              <a:rPr lang="en-US" dirty="0" err="1" smtClean="0"/>
              <a:t>BPMAdminTool_Project_Inspector_Admin</a:t>
            </a:r>
            <a:r>
              <a:rPr lang="en-US" dirty="0" smtClean="0"/>
              <a:t> you can set a user to access as reader, check what projects a user can see and save.</a:t>
            </a:r>
            <a:endParaRPr lang="en-US" dirty="0"/>
          </a:p>
        </p:txBody>
      </p:sp>
      <p:pic>
        <p:nvPicPr>
          <p:cNvPr id="21506" name="Picture 2" descr="C:\Users\IBM_AD~1\AppData\Local\Temp\x10sctmp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2564904"/>
            <a:ext cx="89058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9888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Filter before search</a:t>
            </a:r>
            <a:endParaRPr lang="en-US" sz="2000" dirty="0"/>
          </a:p>
        </p:txBody>
      </p:sp>
      <p:sp>
        <p:nvSpPr>
          <p:cNvPr id="12" name="Content Placeholder 11"/>
          <p:cNvSpPr>
            <a:spLocks noGrp="1"/>
          </p:cNvSpPr>
          <p:nvPr>
            <p:ph idx="1"/>
          </p:nvPr>
        </p:nvSpPr>
        <p:spPr>
          <a:xfrm>
            <a:off x="1043608" y="1628800"/>
            <a:ext cx="7632848" cy="615553"/>
          </a:xfrm>
        </p:spPr>
        <p:txBody>
          <a:bodyPr/>
          <a:lstStyle/>
          <a:p>
            <a:r>
              <a:rPr lang="en-US" dirty="0" smtClean="0"/>
              <a:t>Before</a:t>
            </a:r>
            <a:r>
              <a:rPr lang="es-CO" dirty="0" smtClean="0"/>
              <a:t> open a </a:t>
            </a:r>
            <a:r>
              <a:rPr lang="en-US" dirty="0" smtClean="0"/>
              <a:t>project</a:t>
            </a:r>
            <a:r>
              <a:rPr lang="es-CO" dirty="0" smtClean="0"/>
              <a:t> </a:t>
            </a:r>
            <a:r>
              <a:rPr lang="es-CO" dirty="0" err="1" smtClean="0"/>
              <a:t>filter</a:t>
            </a:r>
            <a:r>
              <a:rPr lang="es-CO" dirty="0" smtClean="0"/>
              <a:t> </a:t>
            </a:r>
            <a:r>
              <a:rPr lang="es-CO" dirty="0" err="1" smtClean="0"/>
              <a:t>by</a:t>
            </a:r>
            <a:r>
              <a:rPr lang="es-CO" dirty="0" smtClean="0"/>
              <a:t> status, </a:t>
            </a:r>
            <a:r>
              <a:rPr lang="es-CO" dirty="0" err="1" smtClean="0"/>
              <a:t>search</a:t>
            </a:r>
            <a:r>
              <a:rPr lang="es-CO" dirty="0" smtClean="0"/>
              <a:t> </a:t>
            </a:r>
            <a:r>
              <a:rPr lang="es-CO" dirty="0" err="1" smtClean="0"/>
              <a:t>field</a:t>
            </a:r>
            <a:r>
              <a:rPr lang="es-CO" dirty="0" smtClean="0"/>
              <a:t> </a:t>
            </a:r>
            <a:r>
              <a:rPr lang="es-CO" dirty="0" err="1" smtClean="0"/>
              <a:t>filter</a:t>
            </a:r>
            <a:r>
              <a:rPr lang="es-CO" dirty="0" smtClean="0"/>
              <a:t> </a:t>
            </a:r>
            <a:r>
              <a:rPr lang="es-CO" dirty="0" err="1" smtClean="0"/>
              <a:t>by</a:t>
            </a:r>
            <a:r>
              <a:rPr lang="es-CO" dirty="0" smtClean="0"/>
              <a:t> </a:t>
            </a:r>
            <a:r>
              <a:rPr lang="en-US" dirty="0" smtClean="0"/>
              <a:t>Instance Name, BPD Instance ID and Snapshot Name.</a:t>
            </a:r>
            <a:endParaRPr lang="en-US" dirty="0"/>
          </a:p>
        </p:txBody>
      </p:sp>
      <p:pic>
        <p:nvPicPr>
          <p:cNvPr id="22530" name="Picture 2" descr="C:\Users\IBM_AD~1\AppData\Local\Temp\x10sctmp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501008"/>
            <a:ext cx="77152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9789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s-CO" sz="2000" dirty="0" smtClean="0"/>
              <a:t>Open a Project</a:t>
            </a:r>
            <a:endParaRPr lang="en-US" sz="2000" dirty="0"/>
          </a:p>
        </p:txBody>
      </p:sp>
      <p:sp>
        <p:nvSpPr>
          <p:cNvPr id="12" name="Content Placeholder 11"/>
          <p:cNvSpPr>
            <a:spLocks noGrp="1"/>
          </p:cNvSpPr>
          <p:nvPr>
            <p:ph idx="1"/>
          </p:nvPr>
        </p:nvSpPr>
        <p:spPr>
          <a:xfrm>
            <a:off x="1043608" y="1628800"/>
            <a:ext cx="7632848" cy="615553"/>
          </a:xfrm>
        </p:spPr>
        <p:txBody>
          <a:bodyPr/>
          <a:lstStyle/>
          <a:p>
            <a:r>
              <a:rPr lang="en-US" dirty="0" smtClean="0"/>
              <a:t>Remember you can’t see all projects, but only those one you g</a:t>
            </a:r>
            <a:r>
              <a:rPr lang="es-CO" dirty="0" smtClean="0"/>
              <a:t>et </a:t>
            </a:r>
            <a:r>
              <a:rPr lang="en-US" dirty="0" smtClean="0"/>
              <a:t>access.</a:t>
            </a:r>
            <a:endParaRPr lang="en-US" dirty="0"/>
          </a:p>
        </p:txBody>
      </p:sp>
      <p:pic>
        <p:nvPicPr>
          <p:cNvPr id="23554" name="Picture 2" descr="C:\Users\IBM_AD~1\AppData\Local\Temp\x10sctm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8920"/>
            <a:ext cx="91059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8893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List of Instances</a:t>
            </a:r>
            <a:endParaRPr lang="en-US" sz="2000" dirty="0"/>
          </a:p>
        </p:txBody>
      </p:sp>
      <p:sp>
        <p:nvSpPr>
          <p:cNvPr id="12" name="Content Placeholder 11"/>
          <p:cNvSpPr>
            <a:spLocks noGrp="1"/>
          </p:cNvSpPr>
          <p:nvPr>
            <p:ph idx="1"/>
          </p:nvPr>
        </p:nvSpPr>
        <p:spPr>
          <a:xfrm>
            <a:off x="1043608" y="1628800"/>
            <a:ext cx="7632848" cy="615553"/>
          </a:xfrm>
        </p:spPr>
        <p:txBody>
          <a:bodyPr/>
          <a:lstStyle/>
          <a:p>
            <a:r>
              <a:rPr lang="en-US" dirty="0" smtClean="0"/>
              <a:t>You can see details of that instance, resume if it was failed, dates name, and others values.</a:t>
            </a:r>
            <a:endParaRPr lang="en-US" dirty="0"/>
          </a:p>
        </p:txBody>
      </p:sp>
      <p:pic>
        <p:nvPicPr>
          <p:cNvPr id="24578" name="Picture 2" descr="C:\Users\IBM_AD~1\AppData\Local\Temp\x10sctm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5" y="2420888"/>
            <a:ext cx="89725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42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Instance Details</a:t>
            </a:r>
            <a:endParaRPr lang="en-US" sz="2000" dirty="0"/>
          </a:p>
        </p:txBody>
      </p:sp>
      <p:sp>
        <p:nvSpPr>
          <p:cNvPr id="12" name="Content Placeholder 11"/>
          <p:cNvSpPr>
            <a:spLocks noGrp="1"/>
          </p:cNvSpPr>
          <p:nvPr>
            <p:ph idx="1"/>
          </p:nvPr>
        </p:nvSpPr>
        <p:spPr>
          <a:xfrm>
            <a:off x="1043608" y="1628800"/>
            <a:ext cx="7632848" cy="923330"/>
          </a:xfrm>
        </p:spPr>
        <p:txBody>
          <a:bodyPr/>
          <a:lstStyle/>
          <a:p>
            <a:r>
              <a:rPr lang="en-US" dirty="0" smtClean="0"/>
              <a:t>You can see detail info, as users, and if you have privileges, can see BO and reassign Task, Remember BO is instance level no task level. Also you can see Failure Message is instance is failed.</a:t>
            </a:r>
            <a:endParaRPr lang="en-US" dirty="0"/>
          </a:p>
        </p:txBody>
      </p:sp>
      <p:pic>
        <p:nvPicPr>
          <p:cNvPr id="25602" name="Picture 2" descr="C:\Users\IBM_AD~1\AppData\Local\Temp\x10sctmp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45" y="2834711"/>
            <a:ext cx="8367958" cy="3159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226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p:cNvSpPr txBox="1">
            <a:spLocks/>
          </p:cNvSpPr>
          <p:nvPr/>
        </p:nvSpPr>
        <p:spPr bwMode="auto">
          <a:xfrm>
            <a:off x="593725" y="785813"/>
            <a:ext cx="3962400" cy="48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ts val="4200"/>
              </a:lnSpc>
              <a:spcBef>
                <a:spcPct val="0"/>
              </a:spcBef>
              <a:spcAft>
                <a:spcPct val="0"/>
              </a:spcAft>
              <a:defRPr sz="40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a:lstStyle>
          <a:p>
            <a:pPr>
              <a:defRPr/>
            </a:pPr>
            <a:r>
              <a:rPr lang="en-US" sz="2800" b="1" dirty="0" smtClean="0"/>
              <a:t>Vacation Manager</a:t>
            </a:r>
            <a:endParaRPr lang="en-US" sz="2800" b="1" dirty="0"/>
          </a:p>
        </p:txBody>
      </p:sp>
      <p:sp>
        <p:nvSpPr>
          <p:cNvPr id="10" name="Content Placeholder 10"/>
          <p:cNvSpPr txBox="1">
            <a:spLocks/>
          </p:cNvSpPr>
          <p:nvPr/>
        </p:nvSpPr>
        <p:spPr bwMode="auto">
          <a:xfrm>
            <a:off x="593725" y="1700808"/>
            <a:ext cx="345638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8600" indent="-228600" algn="l" rtl="0" eaLnBrk="0" fontAlgn="base" hangingPunct="0">
              <a:spcBef>
                <a:spcPts val="18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233363" indent="-233363" algn="l" rtl="0" eaLnBrk="0" fontAlgn="base" hangingPunct="0">
              <a:spcBef>
                <a:spcPts val="600"/>
              </a:spcBef>
              <a:spcAft>
                <a:spcPct val="0"/>
              </a:spcAft>
              <a:buFont typeface="Arial" panose="020B0604020202020204" pitchFamily="34" charset="0"/>
              <a:buChar char="–"/>
              <a:defRPr sz="1600"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dirty="0" smtClean="0">
                <a:ea typeface="ＭＳ Ｐゴシック" pitchFamily="34" charset="-128"/>
              </a:rPr>
              <a:t>Allows </a:t>
            </a:r>
            <a:r>
              <a:rPr lang="en-US" dirty="0">
                <a:ea typeface="ＭＳ Ｐゴシック" pitchFamily="34" charset="-128"/>
              </a:rPr>
              <a:t>delegation on vacations </a:t>
            </a:r>
            <a:r>
              <a:rPr lang="en-US" dirty="0" smtClean="0">
                <a:ea typeface="ＭＳ Ｐゴシック" pitchFamily="34" charset="-128"/>
              </a:rPr>
              <a:t>time, reassign </a:t>
            </a:r>
            <a:r>
              <a:rPr lang="en-US" dirty="0">
                <a:ea typeface="ＭＳ Ｐゴシック" pitchFamily="34" charset="-128"/>
              </a:rPr>
              <a:t>task that are directly assigned to a user on vacations, to a delegated one</a:t>
            </a:r>
            <a:r>
              <a:rPr lang="en-US" dirty="0" smtClean="0">
                <a:ea typeface="ＭＳ Ｐゴシック" pitchFamily="34" charset="-128"/>
              </a:rPr>
              <a:t>.</a:t>
            </a:r>
            <a:endParaRPr lang="en-US" dirty="0">
              <a:ea typeface="ＭＳ Ｐゴシック" pitchFamily="34" charset="-128"/>
            </a:endParaRPr>
          </a:p>
        </p:txBody>
      </p:sp>
    </p:spTree>
    <p:extLst>
      <p:ext uri="{BB962C8B-B14F-4D97-AF65-F5344CB8AC3E}">
        <p14:creationId xmlns:p14="http://schemas.microsoft.com/office/powerpoint/2010/main" val="1814557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Mode of Use</a:t>
            </a:r>
            <a:endParaRPr lang="en-US" sz="2000" dirty="0"/>
          </a:p>
        </p:txBody>
      </p:sp>
      <p:sp>
        <p:nvSpPr>
          <p:cNvPr id="12" name="Content Placeholder 11"/>
          <p:cNvSpPr>
            <a:spLocks noGrp="1"/>
          </p:cNvSpPr>
          <p:nvPr>
            <p:ph idx="1"/>
          </p:nvPr>
        </p:nvSpPr>
        <p:spPr>
          <a:xfrm>
            <a:off x="1043608" y="1628800"/>
            <a:ext cx="6912768" cy="2385268"/>
          </a:xfrm>
        </p:spPr>
        <p:txBody>
          <a:bodyPr/>
          <a:lstStyle/>
          <a:p>
            <a:r>
              <a:rPr lang="en-US" dirty="0" smtClean="0"/>
              <a:t>It is launched every hour o’clock so if a task arrives to a inbox on next clock our it will be reassigned to person is delegated.</a:t>
            </a:r>
          </a:p>
          <a:p>
            <a:r>
              <a:rPr lang="en-US" dirty="0" smtClean="0"/>
              <a:t>Doesn´t control loops, so if you assign user1 as assumer from user 2, user 2 assumer from user 3, and user 3 assumer from user 1 on same date, it can works different as expected.</a:t>
            </a:r>
            <a:endParaRPr lang="en-US" dirty="0"/>
          </a:p>
        </p:txBody>
      </p:sp>
    </p:spTree>
    <p:extLst>
      <p:ext uri="{BB962C8B-B14F-4D97-AF65-F5344CB8AC3E}">
        <p14:creationId xmlns:p14="http://schemas.microsoft.com/office/powerpoint/2010/main" val="2043481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a:t>Authorization</a:t>
            </a:r>
          </a:p>
        </p:txBody>
      </p:sp>
      <p:sp>
        <p:nvSpPr>
          <p:cNvPr id="12" name="Content Placeholder 11"/>
          <p:cNvSpPr>
            <a:spLocks noGrp="1"/>
          </p:cNvSpPr>
          <p:nvPr>
            <p:ph idx="1"/>
          </p:nvPr>
        </p:nvSpPr>
        <p:spPr>
          <a:xfrm>
            <a:off x="1043608" y="1628800"/>
            <a:ext cx="7416824" cy="615553"/>
          </a:xfrm>
        </p:spPr>
        <p:txBody>
          <a:bodyPr/>
          <a:lstStyle/>
          <a:p>
            <a:r>
              <a:rPr lang="en-US" dirty="0"/>
              <a:t>To access this tool you have to be member </a:t>
            </a:r>
            <a:r>
              <a:rPr lang="en-US" dirty="0" smtClean="0"/>
              <a:t>of </a:t>
            </a:r>
            <a:r>
              <a:rPr lang="en-US" dirty="0" err="1" smtClean="0"/>
              <a:t>BPMAdmin_Vacation_Manager</a:t>
            </a:r>
            <a:r>
              <a:rPr lang="en-US" dirty="0" smtClean="0"/>
              <a:t>.</a:t>
            </a:r>
            <a:endParaRPr lang="en-US" dirty="0"/>
          </a:p>
        </p:txBody>
      </p:sp>
    </p:spTree>
    <p:extLst>
      <p:ext uri="{BB962C8B-B14F-4D97-AF65-F5344CB8AC3E}">
        <p14:creationId xmlns:p14="http://schemas.microsoft.com/office/powerpoint/2010/main" val="1326405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List of Vacation Assumers</a:t>
            </a:r>
            <a:endParaRPr lang="en-US" sz="2000" dirty="0"/>
          </a:p>
        </p:txBody>
      </p:sp>
      <p:sp>
        <p:nvSpPr>
          <p:cNvPr id="12" name="Content Placeholder 11"/>
          <p:cNvSpPr>
            <a:spLocks noGrp="1"/>
          </p:cNvSpPr>
          <p:nvPr>
            <p:ph idx="1"/>
          </p:nvPr>
        </p:nvSpPr>
        <p:spPr>
          <a:xfrm>
            <a:off x="1043608" y="1628800"/>
            <a:ext cx="7632848" cy="615553"/>
          </a:xfrm>
        </p:spPr>
        <p:txBody>
          <a:bodyPr/>
          <a:lstStyle/>
          <a:p>
            <a:r>
              <a:rPr lang="es-CO" dirty="0" err="1" smtClean="0"/>
              <a:t>On</a:t>
            </a:r>
            <a:r>
              <a:rPr lang="es-CO" dirty="0" smtClean="0"/>
              <a:t> principal page </a:t>
            </a:r>
            <a:r>
              <a:rPr lang="es-CO" dirty="0" err="1" smtClean="0"/>
              <a:t>you</a:t>
            </a:r>
            <a:r>
              <a:rPr lang="es-CO" dirty="0" smtClean="0"/>
              <a:t> can </a:t>
            </a:r>
            <a:r>
              <a:rPr lang="es-CO" dirty="0" err="1" smtClean="0"/>
              <a:t>see</a:t>
            </a:r>
            <a:r>
              <a:rPr lang="es-CO" dirty="0" smtClean="0"/>
              <a:t> </a:t>
            </a:r>
            <a:r>
              <a:rPr lang="es-CO" dirty="0" err="1" smtClean="0"/>
              <a:t>an</a:t>
            </a:r>
            <a:r>
              <a:rPr lang="es-CO" dirty="0" smtClean="0"/>
              <a:t> </a:t>
            </a:r>
            <a:r>
              <a:rPr lang="es-CO" dirty="0" err="1" smtClean="0"/>
              <a:t>modify</a:t>
            </a:r>
            <a:r>
              <a:rPr lang="es-CO" dirty="0" smtClean="0"/>
              <a:t> </a:t>
            </a:r>
            <a:r>
              <a:rPr lang="es-CO" dirty="0" err="1" smtClean="0"/>
              <a:t>vacations</a:t>
            </a:r>
            <a:r>
              <a:rPr lang="es-CO" dirty="0" smtClean="0"/>
              <a:t>, </a:t>
            </a:r>
            <a:r>
              <a:rPr lang="es-CO" dirty="0" err="1" smtClean="0"/>
              <a:t>if</a:t>
            </a:r>
            <a:r>
              <a:rPr lang="es-CO" dirty="0" smtClean="0"/>
              <a:t> </a:t>
            </a:r>
            <a:r>
              <a:rPr lang="es-CO" dirty="0" err="1" smtClean="0"/>
              <a:t>you</a:t>
            </a:r>
            <a:r>
              <a:rPr lang="es-CO" dirty="0" smtClean="0"/>
              <a:t> </a:t>
            </a:r>
            <a:r>
              <a:rPr lang="es-CO" dirty="0" err="1" smtClean="0"/>
              <a:t>need</a:t>
            </a:r>
            <a:r>
              <a:rPr lang="es-CO" dirty="0" smtClean="0"/>
              <a:t> </a:t>
            </a:r>
            <a:r>
              <a:rPr lang="es-CO" dirty="0" err="1" smtClean="0"/>
              <a:t>to</a:t>
            </a:r>
            <a:r>
              <a:rPr lang="es-CO" dirty="0" smtClean="0"/>
              <a:t> </a:t>
            </a:r>
            <a:r>
              <a:rPr lang="es-CO" dirty="0" err="1" smtClean="0"/>
              <a:t>run</a:t>
            </a:r>
            <a:r>
              <a:rPr lang="es-CO" dirty="0" smtClean="0"/>
              <a:t> </a:t>
            </a:r>
            <a:r>
              <a:rPr lang="es-CO" dirty="0" err="1" smtClean="0"/>
              <a:t>reasign</a:t>
            </a:r>
            <a:r>
              <a:rPr lang="es-CO" dirty="0" smtClean="0"/>
              <a:t> </a:t>
            </a:r>
            <a:r>
              <a:rPr lang="es-CO" dirty="0" err="1" smtClean="0"/>
              <a:t>outside</a:t>
            </a:r>
            <a:r>
              <a:rPr lang="es-CO" dirty="0" smtClean="0"/>
              <a:t> </a:t>
            </a:r>
            <a:r>
              <a:rPr lang="es-CO" dirty="0" err="1" smtClean="0"/>
              <a:t>schedule</a:t>
            </a:r>
            <a:r>
              <a:rPr lang="es-CO" dirty="0" smtClean="0"/>
              <a:t>, </a:t>
            </a:r>
            <a:r>
              <a:rPr lang="es-CO" dirty="0" err="1" smtClean="0"/>
              <a:t>click</a:t>
            </a:r>
            <a:r>
              <a:rPr lang="es-CO" dirty="0" smtClean="0"/>
              <a:t> </a:t>
            </a:r>
            <a:r>
              <a:rPr lang="es-CO" dirty="0" err="1" smtClean="0"/>
              <a:t>execute</a:t>
            </a:r>
            <a:r>
              <a:rPr lang="es-CO" dirty="0" smtClean="0"/>
              <a:t> </a:t>
            </a:r>
            <a:r>
              <a:rPr lang="es-CO" dirty="0" err="1" smtClean="0"/>
              <a:t>now</a:t>
            </a:r>
            <a:r>
              <a:rPr lang="es-CO" dirty="0" smtClean="0"/>
              <a:t> </a:t>
            </a:r>
            <a:r>
              <a:rPr lang="es-CO" dirty="0" err="1" smtClean="0"/>
              <a:t>button</a:t>
            </a:r>
            <a:r>
              <a:rPr lang="es-CO" dirty="0" smtClean="0"/>
              <a:t>.</a:t>
            </a:r>
            <a:endParaRPr lang="en-US" dirty="0"/>
          </a:p>
        </p:txBody>
      </p:sp>
      <p:pic>
        <p:nvPicPr>
          <p:cNvPr id="26626" name="Picture 2" descr="C:\Users\IBM_AD~1\AppData\Local\Temp\x10sctmp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564904"/>
            <a:ext cx="7992888" cy="3563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471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217" y="785815"/>
            <a:ext cx="3962400" cy="473976"/>
          </a:xfrm>
        </p:spPr>
        <p:txBody>
          <a:bodyPr/>
          <a:lstStyle/>
          <a:p>
            <a:r>
              <a:rPr lang="es-CO" sz="2400" dirty="0" smtClean="0"/>
              <a:t>Configure </a:t>
            </a:r>
            <a:r>
              <a:rPr lang="en-US" sz="2400" dirty="0" smtClean="0"/>
              <a:t>Before</a:t>
            </a:r>
            <a:r>
              <a:rPr lang="es-CO" sz="2400" dirty="0" smtClean="0"/>
              <a:t> Use</a:t>
            </a:r>
            <a:endParaRPr lang="en-US" sz="2400" dirty="0"/>
          </a:p>
        </p:txBody>
      </p:sp>
      <p:sp>
        <p:nvSpPr>
          <p:cNvPr id="3" name="Content Placeholder 2"/>
          <p:cNvSpPr>
            <a:spLocks noGrp="1"/>
          </p:cNvSpPr>
          <p:nvPr>
            <p:ph idx="1"/>
          </p:nvPr>
        </p:nvSpPr>
        <p:spPr>
          <a:xfrm>
            <a:off x="4139952" y="796994"/>
            <a:ext cx="4476488" cy="1846659"/>
          </a:xfrm>
        </p:spPr>
        <p:txBody>
          <a:bodyPr/>
          <a:lstStyle/>
          <a:p>
            <a:r>
              <a:rPr lang="en-US" dirty="0" smtClean="0"/>
              <a:t>Please follow Installation and configuration guide to be able to work with this tools, if some parameters are misconfigured, some functionalities can not work as expected</a:t>
            </a:r>
            <a:endParaRPr lang="en-US" dirty="0"/>
          </a:p>
        </p:txBody>
      </p:sp>
    </p:spTree>
    <p:extLst>
      <p:ext uri="{BB962C8B-B14F-4D97-AF65-F5344CB8AC3E}">
        <p14:creationId xmlns:p14="http://schemas.microsoft.com/office/powerpoint/2010/main" val="36241567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Add a vacation time</a:t>
            </a:r>
            <a:endParaRPr lang="en-US" sz="2000" dirty="0"/>
          </a:p>
        </p:txBody>
      </p:sp>
      <p:sp>
        <p:nvSpPr>
          <p:cNvPr id="12" name="Content Placeholder 11"/>
          <p:cNvSpPr>
            <a:spLocks noGrp="1"/>
          </p:cNvSpPr>
          <p:nvPr>
            <p:ph idx="1"/>
          </p:nvPr>
        </p:nvSpPr>
        <p:spPr>
          <a:xfrm>
            <a:off x="1043608" y="1628800"/>
            <a:ext cx="7632848" cy="1154162"/>
          </a:xfrm>
        </p:spPr>
        <p:txBody>
          <a:bodyPr/>
          <a:lstStyle/>
          <a:p>
            <a:r>
              <a:rPr lang="en-US" dirty="0" smtClean="0"/>
              <a:t>You can add a vacation time, user is person on vacation, assumer is delegated person, and date is vacation date.</a:t>
            </a:r>
          </a:p>
          <a:p>
            <a:r>
              <a:rPr lang="en-US" dirty="0" smtClean="0"/>
              <a:t>It assumes full vacation day, from 00:00 until 23:59</a:t>
            </a:r>
            <a:endParaRPr lang="en-US" dirty="0"/>
          </a:p>
        </p:txBody>
      </p:sp>
      <p:pic>
        <p:nvPicPr>
          <p:cNvPr id="28674" name="Picture 2" descr="C:\Users\IBM_AD~1\AppData\Local\Temp\x10sctmp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852936"/>
            <a:ext cx="52959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3646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p:cNvSpPr txBox="1">
            <a:spLocks/>
          </p:cNvSpPr>
          <p:nvPr/>
        </p:nvSpPr>
        <p:spPr bwMode="auto">
          <a:xfrm>
            <a:off x="593725" y="785813"/>
            <a:ext cx="3962400" cy="48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ts val="4200"/>
              </a:lnSpc>
              <a:spcBef>
                <a:spcPct val="0"/>
              </a:spcBef>
              <a:spcAft>
                <a:spcPct val="0"/>
              </a:spcAft>
              <a:defRPr sz="40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a:lstStyle>
          <a:p>
            <a:pPr>
              <a:defRPr/>
            </a:pPr>
            <a:r>
              <a:rPr lang="en-US" sz="2800" b="1" dirty="0" smtClean="0"/>
              <a:t>Ticket Viewer</a:t>
            </a:r>
            <a:endParaRPr lang="en-US" sz="2800" b="1" dirty="0"/>
          </a:p>
        </p:txBody>
      </p:sp>
      <p:sp>
        <p:nvSpPr>
          <p:cNvPr id="10" name="Content Placeholder 10"/>
          <p:cNvSpPr txBox="1">
            <a:spLocks/>
          </p:cNvSpPr>
          <p:nvPr/>
        </p:nvSpPr>
        <p:spPr bwMode="auto">
          <a:xfrm>
            <a:off x="593725" y="1700808"/>
            <a:ext cx="3456384"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8600" indent="-228600" algn="l" rtl="0" eaLnBrk="0" fontAlgn="base" hangingPunct="0">
              <a:spcBef>
                <a:spcPts val="18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233363" indent="-233363" algn="l" rtl="0" eaLnBrk="0" fontAlgn="base" hangingPunct="0">
              <a:spcBef>
                <a:spcPts val="600"/>
              </a:spcBef>
              <a:spcAft>
                <a:spcPct val="0"/>
              </a:spcAft>
              <a:buFont typeface="Arial" panose="020B0604020202020204" pitchFamily="34" charset="0"/>
              <a:buChar char="–"/>
              <a:defRPr sz="1600"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dirty="0" smtClean="0">
                <a:ea typeface="ＭＳ Ｐゴシック" pitchFamily="34" charset="-128"/>
              </a:rPr>
              <a:t>Some operations like export or import a snapshot requires </a:t>
            </a:r>
            <a:r>
              <a:rPr lang="en-US" dirty="0" err="1" smtClean="0">
                <a:ea typeface="ＭＳ Ｐゴシック" pitchFamily="34" charset="-128"/>
              </a:rPr>
              <a:t>wsadmin</a:t>
            </a:r>
            <a:r>
              <a:rPr lang="en-US" dirty="0" smtClean="0">
                <a:ea typeface="ＭＳ Ｐゴシック" pitchFamily="34" charset="-128"/>
              </a:rPr>
              <a:t> commands, and can take longer than expects, a ticket is generated to look output later</a:t>
            </a:r>
            <a:endParaRPr lang="en-US" dirty="0">
              <a:ea typeface="ＭＳ Ｐゴシック" pitchFamily="34" charset="-128"/>
            </a:endParaRPr>
          </a:p>
        </p:txBody>
      </p:sp>
    </p:spTree>
    <p:extLst>
      <p:ext uri="{BB962C8B-B14F-4D97-AF65-F5344CB8AC3E}">
        <p14:creationId xmlns:p14="http://schemas.microsoft.com/office/powerpoint/2010/main" val="3248819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Mode of Use</a:t>
            </a:r>
            <a:endParaRPr lang="en-US" sz="2000" dirty="0"/>
          </a:p>
        </p:txBody>
      </p:sp>
      <p:sp>
        <p:nvSpPr>
          <p:cNvPr id="12" name="Content Placeholder 11"/>
          <p:cNvSpPr>
            <a:spLocks noGrp="1"/>
          </p:cNvSpPr>
          <p:nvPr>
            <p:ph idx="1"/>
          </p:nvPr>
        </p:nvSpPr>
        <p:spPr>
          <a:xfrm>
            <a:off x="1043608" y="1628800"/>
            <a:ext cx="6912768" cy="2000548"/>
          </a:xfrm>
        </p:spPr>
        <p:txBody>
          <a:bodyPr/>
          <a:lstStyle/>
          <a:p>
            <a:r>
              <a:rPr lang="en-US" dirty="0" smtClean="0"/>
              <a:t>Always tool gives you some ticket save it on a secure place, and search for it later to see results.</a:t>
            </a:r>
          </a:p>
          <a:p>
            <a:r>
              <a:rPr lang="en-US" dirty="0" smtClean="0"/>
              <a:t>If missed</a:t>
            </a:r>
            <a:r>
              <a:rPr lang="es-CO" dirty="0" smtClean="0"/>
              <a:t>, tickets are </a:t>
            </a:r>
            <a:r>
              <a:rPr lang="en-US" dirty="0" smtClean="0"/>
              <a:t>saved like </a:t>
            </a:r>
            <a:r>
              <a:rPr lang="es-CO" dirty="0" smtClean="0"/>
              <a:t>TIKETID.log </a:t>
            </a:r>
            <a:r>
              <a:rPr lang="es-CO" dirty="0" err="1" smtClean="0"/>
              <a:t>on</a:t>
            </a:r>
            <a:r>
              <a:rPr lang="es-CO" dirty="0" smtClean="0"/>
              <a:t> </a:t>
            </a:r>
            <a:r>
              <a:rPr lang="en-US" dirty="0" err="1" smtClean="0">
                <a:ea typeface="ＭＳ Ｐゴシック" pitchFamily="34" charset="-128"/>
              </a:rPr>
              <a:t>logPath</a:t>
            </a:r>
            <a:endParaRPr lang="en-US" dirty="0" smtClean="0">
              <a:ea typeface="ＭＳ Ｐゴシック" pitchFamily="34" charset="-128"/>
            </a:endParaRPr>
          </a:p>
          <a:p>
            <a:r>
              <a:rPr lang="en-US" dirty="0" smtClean="0">
                <a:ea typeface="ＭＳ Ｐゴシック" pitchFamily="34" charset="-128"/>
              </a:rPr>
              <a:t>If ticket is not generated, please check system out and see if there is a misconfigured path.</a:t>
            </a:r>
            <a:endParaRPr lang="en-US" dirty="0" smtClean="0"/>
          </a:p>
        </p:txBody>
      </p:sp>
    </p:spTree>
    <p:extLst>
      <p:ext uri="{BB962C8B-B14F-4D97-AF65-F5344CB8AC3E}">
        <p14:creationId xmlns:p14="http://schemas.microsoft.com/office/powerpoint/2010/main" val="42552425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a:t>Authorization</a:t>
            </a:r>
          </a:p>
        </p:txBody>
      </p:sp>
      <p:sp>
        <p:nvSpPr>
          <p:cNvPr id="12" name="Content Placeholder 11"/>
          <p:cNvSpPr>
            <a:spLocks noGrp="1"/>
          </p:cNvSpPr>
          <p:nvPr>
            <p:ph idx="1"/>
          </p:nvPr>
        </p:nvSpPr>
        <p:spPr>
          <a:xfrm>
            <a:off x="1043608" y="1628800"/>
            <a:ext cx="7416824" cy="615553"/>
          </a:xfrm>
        </p:spPr>
        <p:txBody>
          <a:bodyPr/>
          <a:lstStyle/>
          <a:p>
            <a:r>
              <a:rPr lang="en-US" dirty="0"/>
              <a:t>To access this tool you have to be member </a:t>
            </a:r>
            <a:r>
              <a:rPr lang="en-US" dirty="0" err="1"/>
              <a:t>ofBPMAdmin_Ticket_Viewer</a:t>
            </a:r>
            <a:r>
              <a:rPr lang="en-US" dirty="0"/>
              <a:t>.</a:t>
            </a:r>
            <a:endParaRPr lang="en-US" dirty="0"/>
          </a:p>
        </p:txBody>
      </p:sp>
    </p:spTree>
    <p:extLst>
      <p:ext uri="{BB962C8B-B14F-4D97-AF65-F5344CB8AC3E}">
        <p14:creationId xmlns:p14="http://schemas.microsoft.com/office/powerpoint/2010/main" val="38054759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Search your ticket</a:t>
            </a:r>
            <a:endParaRPr lang="en-US" sz="2000" dirty="0"/>
          </a:p>
        </p:txBody>
      </p:sp>
      <p:sp>
        <p:nvSpPr>
          <p:cNvPr id="12" name="Content Placeholder 11"/>
          <p:cNvSpPr>
            <a:spLocks noGrp="1"/>
          </p:cNvSpPr>
          <p:nvPr>
            <p:ph idx="1"/>
          </p:nvPr>
        </p:nvSpPr>
        <p:spPr>
          <a:xfrm>
            <a:off x="1043608" y="1628800"/>
            <a:ext cx="7632848" cy="307777"/>
          </a:xfrm>
        </p:spPr>
        <p:txBody>
          <a:bodyPr/>
          <a:lstStyle/>
          <a:p>
            <a:r>
              <a:rPr lang="en-US" dirty="0" smtClean="0"/>
              <a:t>Search your </a:t>
            </a:r>
            <a:r>
              <a:rPr lang="es-CO" dirty="0" smtClean="0"/>
              <a:t>ticket id</a:t>
            </a:r>
            <a:endParaRPr lang="en-US" dirty="0"/>
          </a:p>
        </p:txBody>
      </p:sp>
      <p:pic>
        <p:nvPicPr>
          <p:cNvPr id="29700" name="Picture 4" descr="C:\Users\IBM_AD~1\AppData\Local\Temp\x10sctmp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54" y="2564904"/>
            <a:ext cx="66198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6560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p:cNvSpPr txBox="1">
            <a:spLocks/>
          </p:cNvSpPr>
          <p:nvPr/>
        </p:nvSpPr>
        <p:spPr bwMode="auto">
          <a:xfrm>
            <a:off x="593725" y="785813"/>
            <a:ext cx="3962400" cy="48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ts val="4200"/>
              </a:lnSpc>
              <a:spcBef>
                <a:spcPct val="0"/>
              </a:spcBef>
              <a:spcAft>
                <a:spcPct val="0"/>
              </a:spcAft>
              <a:defRPr sz="40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a:lstStyle>
          <a:p>
            <a:pPr>
              <a:defRPr/>
            </a:pPr>
            <a:r>
              <a:rPr lang="en-US" sz="2800" b="1" dirty="0" smtClean="0"/>
              <a:t>Clean Up </a:t>
            </a:r>
            <a:r>
              <a:rPr lang="en-US" sz="2800" b="1" dirty="0" err="1" smtClean="0"/>
              <a:t>Enviroment</a:t>
            </a:r>
            <a:endParaRPr lang="en-US" sz="2800" b="1" dirty="0"/>
          </a:p>
        </p:txBody>
      </p:sp>
      <p:sp>
        <p:nvSpPr>
          <p:cNvPr id="10" name="Content Placeholder 10"/>
          <p:cNvSpPr txBox="1">
            <a:spLocks/>
          </p:cNvSpPr>
          <p:nvPr/>
        </p:nvSpPr>
        <p:spPr bwMode="auto">
          <a:xfrm>
            <a:off x="593725" y="1700808"/>
            <a:ext cx="34563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8600" indent="-228600" algn="l" rtl="0" eaLnBrk="0" fontAlgn="base" hangingPunct="0">
              <a:spcBef>
                <a:spcPts val="18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233363" indent="-233363" algn="l" rtl="0" eaLnBrk="0" fontAlgn="base" hangingPunct="0">
              <a:spcBef>
                <a:spcPts val="600"/>
              </a:spcBef>
              <a:spcAft>
                <a:spcPct val="0"/>
              </a:spcAft>
              <a:buFont typeface="Arial" panose="020B0604020202020204" pitchFamily="34" charset="0"/>
              <a:buChar char="–"/>
              <a:defRPr sz="1600"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dirty="0" smtClean="0">
                <a:ea typeface="ＭＳ Ｐゴシック" pitchFamily="34" charset="-128"/>
              </a:rPr>
              <a:t>Some</a:t>
            </a:r>
            <a:endParaRPr lang="en-US" dirty="0">
              <a:ea typeface="ＭＳ Ｐゴシック" pitchFamily="34" charset="-128"/>
            </a:endParaRPr>
          </a:p>
        </p:txBody>
      </p:sp>
    </p:spTree>
    <p:extLst>
      <p:ext uri="{BB962C8B-B14F-4D97-AF65-F5344CB8AC3E}">
        <p14:creationId xmlns:p14="http://schemas.microsoft.com/office/powerpoint/2010/main" val="18209182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Mode of Use</a:t>
            </a:r>
            <a:endParaRPr lang="en-US" sz="2000" dirty="0"/>
          </a:p>
        </p:txBody>
      </p:sp>
      <p:sp>
        <p:nvSpPr>
          <p:cNvPr id="12" name="Content Placeholder 11"/>
          <p:cNvSpPr>
            <a:spLocks noGrp="1"/>
          </p:cNvSpPr>
          <p:nvPr>
            <p:ph idx="1"/>
          </p:nvPr>
        </p:nvSpPr>
        <p:spPr>
          <a:xfrm>
            <a:off x="1043608" y="1628800"/>
            <a:ext cx="6912768" cy="307777"/>
          </a:xfrm>
        </p:spPr>
        <p:txBody>
          <a:bodyPr/>
          <a:lstStyle/>
          <a:p>
            <a:r>
              <a:rPr lang="en-US" dirty="0" smtClean="0"/>
              <a:t>Always</a:t>
            </a:r>
          </a:p>
        </p:txBody>
      </p:sp>
    </p:spTree>
    <p:extLst>
      <p:ext uri="{BB962C8B-B14F-4D97-AF65-F5344CB8AC3E}">
        <p14:creationId xmlns:p14="http://schemas.microsoft.com/office/powerpoint/2010/main" val="21865664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a:t>Authorization</a:t>
            </a:r>
          </a:p>
        </p:txBody>
      </p:sp>
      <p:sp>
        <p:nvSpPr>
          <p:cNvPr id="12" name="Content Placeholder 11"/>
          <p:cNvSpPr>
            <a:spLocks noGrp="1"/>
          </p:cNvSpPr>
          <p:nvPr>
            <p:ph idx="1"/>
          </p:nvPr>
        </p:nvSpPr>
        <p:spPr>
          <a:xfrm>
            <a:off x="1043608" y="1628800"/>
            <a:ext cx="7416824" cy="615553"/>
          </a:xfrm>
        </p:spPr>
        <p:txBody>
          <a:bodyPr/>
          <a:lstStyle/>
          <a:p>
            <a:r>
              <a:rPr lang="en-US" dirty="0"/>
              <a:t>To access this tool you have to be </a:t>
            </a:r>
            <a:r>
              <a:rPr lang="en-US" dirty="0" smtClean="0"/>
              <a:t>member of </a:t>
            </a:r>
            <a:r>
              <a:rPr lang="en-US" dirty="0" err="1" smtClean="0"/>
              <a:t>BPMAdmin_CleanUp</a:t>
            </a:r>
            <a:r>
              <a:rPr lang="en-US" dirty="0"/>
              <a:t>.</a:t>
            </a:r>
            <a:endParaRPr lang="en-US" dirty="0"/>
          </a:p>
        </p:txBody>
      </p:sp>
    </p:spTree>
    <p:extLst>
      <p:ext uri="{BB962C8B-B14F-4D97-AF65-F5344CB8AC3E}">
        <p14:creationId xmlns:p14="http://schemas.microsoft.com/office/powerpoint/2010/main" val="31771956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Search your ticket</a:t>
            </a:r>
            <a:endParaRPr lang="en-US" sz="2000" dirty="0"/>
          </a:p>
        </p:txBody>
      </p:sp>
      <p:sp>
        <p:nvSpPr>
          <p:cNvPr id="12" name="Content Placeholder 11"/>
          <p:cNvSpPr>
            <a:spLocks noGrp="1"/>
          </p:cNvSpPr>
          <p:nvPr>
            <p:ph idx="1"/>
          </p:nvPr>
        </p:nvSpPr>
        <p:spPr>
          <a:xfrm>
            <a:off x="1043608" y="1628800"/>
            <a:ext cx="7632848" cy="307777"/>
          </a:xfrm>
        </p:spPr>
        <p:txBody>
          <a:bodyPr/>
          <a:lstStyle/>
          <a:p>
            <a:r>
              <a:rPr lang="en-US" dirty="0" smtClean="0"/>
              <a:t>Search your </a:t>
            </a:r>
            <a:r>
              <a:rPr lang="es-CO" dirty="0" smtClean="0"/>
              <a:t>ticket id</a:t>
            </a:r>
            <a:endParaRPr lang="en-US" dirty="0"/>
          </a:p>
        </p:txBody>
      </p:sp>
      <p:pic>
        <p:nvPicPr>
          <p:cNvPr id="29700" name="Picture 4" descr="C:\Users\IBM_AD~1\AppData\Local\Temp\x10sctmp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54" y="2564904"/>
            <a:ext cx="66198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42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p:cNvSpPr txBox="1">
            <a:spLocks/>
          </p:cNvSpPr>
          <p:nvPr/>
        </p:nvSpPr>
        <p:spPr bwMode="auto">
          <a:xfrm>
            <a:off x="593725" y="785813"/>
            <a:ext cx="3962400" cy="48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ts val="4200"/>
              </a:lnSpc>
              <a:spcBef>
                <a:spcPct val="0"/>
              </a:spcBef>
              <a:spcAft>
                <a:spcPct val="0"/>
              </a:spcAft>
              <a:defRPr sz="4000" kern="12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4200">
                <a:solidFill>
                  <a:srgbClr val="FFFFF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200">
                <a:solidFill>
                  <a:srgbClr val="FFFFFF"/>
                </a:solidFill>
                <a:latin typeface="Arial" charset="0"/>
                <a:ea typeface="ＭＳ Ｐゴシック" charset="0"/>
                <a:cs typeface="ＭＳ Ｐゴシック" charset="0"/>
              </a:defRPr>
            </a:lvl9pPr>
          </a:lstStyle>
          <a:p>
            <a:pPr>
              <a:defRPr/>
            </a:pPr>
            <a:r>
              <a:rPr lang="en-US" sz="2800" b="1" smtClean="0"/>
              <a:t>Snapshot Installer</a:t>
            </a:r>
            <a:endParaRPr lang="en-US" sz="2800" b="1"/>
          </a:p>
        </p:txBody>
      </p:sp>
      <p:sp>
        <p:nvSpPr>
          <p:cNvPr id="10" name="Content Placeholder 10"/>
          <p:cNvSpPr txBox="1">
            <a:spLocks/>
          </p:cNvSpPr>
          <p:nvPr/>
        </p:nvSpPr>
        <p:spPr bwMode="auto">
          <a:xfrm>
            <a:off x="611560" y="2492896"/>
            <a:ext cx="34563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8600" indent="-228600" algn="l" rtl="0" eaLnBrk="0" fontAlgn="base" hangingPunct="0">
              <a:spcBef>
                <a:spcPts val="1800"/>
              </a:spcBef>
              <a:spcAft>
                <a:spcPct val="0"/>
              </a:spcAft>
              <a:buFont typeface="Arial" charset="0"/>
              <a:buChar char="–"/>
              <a:defRPr sz="2000" kern="1200">
                <a:solidFill>
                  <a:srgbClr val="FFFFFF"/>
                </a:solidFill>
                <a:latin typeface="+mn-lt"/>
                <a:ea typeface="ＭＳ Ｐゴシック" charset="0"/>
                <a:cs typeface="ＭＳ Ｐゴシック" charset="0"/>
              </a:defRPr>
            </a:lvl1pPr>
            <a:lvl2pPr marL="233363" indent="-233363" algn="l" rtl="0" eaLnBrk="0" fontAlgn="base" hangingPunct="0">
              <a:spcBef>
                <a:spcPts val="600"/>
              </a:spcBef>
              <a:spcAft>
                <a:spcPct val="0"/>
              </a:spcAft>
              <a:buFont typeface="Arial" panose="020B0604020202020204" pitchFamily="34" charset="0"/>
              <a:buChar char="–"/>
              <a:defRPr sz="1600" kern="1200">
                <a:solidFill>
                  <a:srgbClr val="FFFFFF"/>
                </a:solidFill>
                <a:latin typeface="+mn-lt"/>
                <a:ea typeface="ＭＳ Ｐゴシック" charset="0"/>
                <a:cs typeface="+mn-cs"/>
              </a:defRPr>
            </a:lvl2pPr>
            <a:lvl3pPr marL="914400" indent="-290513" algn="l" rtl="0" eaLnBrk="0" fontAlgn="base" hangingPunct="0">
              <a:spcBef>
                <a:spcPct val="20000"/>
              </a:spcBef>
              <a:spcAft>
                <a:spcPct val="0"/>
              </a:spcAft>
              <a:buFont typeface="Arial" charset="0"/>
              <a:buChar char="–"/>
              <a:defRPr sz="1600" kern="1200">
                <a:solidFill>
                  <a:srgbClr val="FFFFFF"/>
                </a:solidFill>
                <a:latin typeface="+mn-lt"/>
                <a:ea typeface="ＭＳ Ｐゴシック" charset="0"/>
                <a:cs typeface="+mn-cs"/>
              </a:defRPr>
            </a:lvl3pPr>
            <a:lvl4pPr marL="1146175" indent="-231775"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4pPr>
            <a:lvl5pPr marL="1379538" indent="-233363" algn="l" rtl="0" eaLnBrk="0" fontAlgn="base" hangingPunct="0">
              <a:spcBef>
                <a:spcPct val="20000"/>
              </a:spcBef>
              <a:spcAft>
                <a:spcPct val="0"/>
              </a:spcAft>
              <a:buFont typeface="Arial" charset="0"/>
              <a:buChar char="»"/>
              <a:defRPr sz="1400" kern="1200">
                <a:solidFill>
                  <a:srgbClr val="FFFFFF"/>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t>This tool is basically a way to export and install snapshots using an user interface.</a:t>
            </a:r>
            <a:endParaRPr lang="en-US" dirty="0"/>
          </a:p>
        </p:txBody>
      </p:sp>
      <p:pic>
        <p:nvPicPr>
          <p:cNvPr id="11" name="Picture 2" descr="C:\Users\IBM_AD~1\AppData\Local\Temp\x10sctm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276872"/>
            <a:ext cx="3720099"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947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Mode of Use</a:t>
            </a:r>
            <a:endParaRPr lang="en-US" sz="2000" dirty="0"/>
          </a:p>
        </p:txBody>
      </p:sp>
      <p:sp>
        <p:nvSpPr>
          <p:cNvPr id="12" name="Content Placeholder 11"/>
          <p:cNvSpPr>
            <a:spLocks noGrp="1"/>
          </p:cNvSpPr>
          <p:nvPr>
            <p:ph idx="1"/>
          </p:nvPr>
        </p:nvSpPr>
        <p:spPr>
          <a:xfrm>
            <a:off x="1043608" y="1628800"/>
            <a:ext cx="6912768" cy="4308872"/>
          </a:xfrm>
        </p:spPr>
        <p:txBody>
          <a:bodyPr/>
          <a:lstStyle/>
          <a:p>
            <a:r>
              <a:rPr lang="en-US" dirty="0" smtClean="0"/>
              <a:t>This </a:t>
            </a:r>
            <a:r>
              <a:rPr lang="en-US" dirty="0"/>
              <a:t>tool has two mode of use, on Process Center, you can export a Snapshot on a specific </a:t>
            </a:r>
            <a:r>
              <a:rPr lang="en-US" dirty="0" smtClean="0"/>
              <a:t>directory, but </a:t>
            </a:r>
            <a:r>
              <a:rPr lang="en-US" dirty="0"/>
              <a:t>on Process </a:t>
            </a:r>
            <a:r>
              <a:rPr lang="en-US" dirty="0" smtClean="0"/>
              <a:t>Server </a:t>
            </a:r>
            <a:r>
              <a:rPr lang="en-US" dirty="0"/>
              <a:t>you can import it</a:t>
            </a:r>
            <a:r>
              <a:rPr lang="en-US" dirty="0" smtClean="0"/>
              <a:t>.</a:t>
            </a:r>
          </a:p>
          <a:p>
            <a:r>
              <a:rPr lang="en-US" dirty="0" smtClean="0"/>
              <a:t>Export is useful on version that has to be exported by command line, because they not have download options (like 8.5.5 or upper)</a:t>
            </a:r>
          </a:p>
          <a:p>
            <a:r>
              <a:rPr lang="en-US" dirty="0" smtClean="0"/>
              <a:t>You can delegate a user to perform this task without given him a </a:t>
            </a:r>
            <a:r>
              <a:rPr lang="en-US" dirty="0" err="1" smtClean="0"/>
              <a:t>tw_admins</a:t>
            </a:r>
            <a:r>
              <a:rPr lang="en-US" dirty="0" smtClean="0"/>
              <a:t> u</a:t>
            </a:r>
            <a:r>
              <a:rPr lang="es-CO" dirty="0" smtClean="0"/>
              <a:t>ser</a:t>
            </a:r>
            <a:endParaRPr lang="en-US" dirty="0"/>
          </a:p>
          <a:p>
            <a:r>
              <a:rPr lang="en-US" dirty="0" smtClean="0"/>
              <a:t>On a cluster environment you can make a shared folder to export import path</a:t>
            </a:r>
            <a:r>
              <a:rPr lang="es-CO" dirty="0" smtClean="0"/>
              <a:t>.</a:t>
            </a:r>
          </a:p>
          <a:p>
            <a:endParaRPr lang="en-US" dirty="0"/>
          </a:p>
        </p:txBody>
      </p:sp>
    </p:spTree>
    <p:extLst>
      <p:ext uri="{BB962C8B-B14F-4D97-AF65-F5344CB8AC3E}">
        <p14:creationId xmlns:p14="http://schemas.microsoft.com/office/powerpoint/2010/main" val="908818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a:t>Authorization</a:t>
            </a:r>
          </a:p>
        </p:txBody>
      </p:sp>
      <p:sp>
        <p:nvSpPr>
          <p:cNvPr id="12" name="Content Placeholder 11"/>
          <p:cNvSpPr>
            <a:spLocks noGrp="1"/>
          </p:cNvSpPr>
          <p:nvPr>
            <p:ph idx="1"/>
          </p:nvPr>
        </p:nvSpPr>
        <p:spPr>
          <a:xfrm>
            <a:off x="1043608" y="1628800"/>
            <a:ext cx="5628616" cy="2000548"/>
          </a:xfrm>
        </p:spPr>
        <p:txBody>
          <a:bodyPr/>
          <a:lstStyle/>
          <a:p>
            <a:r>
              <a:rPr lang="en-US" dirty="0"/>
              <a:t>To access this tool you have to be member of </a:t>
            </a:r>
            <a:r>
              <a:rPr lang="en-US" dirty="0" err="1" smtClean="0"/>
              <a:t>BPMAdmin_Snapshot_Installer</a:t>
            </a:r>
            <a:endParaRPr lang="en-US" dirty="0"/>
          </a:p>
          <a:p>
            <a:r>
              <a:rPr lang="en-US" dirty="0" smtClean="0"/>
              <a:t>This </a:t>
            </a:r>
            <a:r>
              <a:rPr lang="en-US" dirty="0"/>
              <a:t>tools works using </a:t>
            </a:r>
            <a:r>
              <a:rPr lang="en-US" dirty="0" err="1"/>
              <a:t>wsadmin</a:t>
            </a:r>
            <a:r>
              <a:rPr lang="en-US" dirty="0"/>
              <a:t> to install </a:t>
            </a:r>
            <a:r>
              <a:rPr lang="en-US" dirty="0" smtClean="0"/>
              <a:t>or export Snapshots</a:t>
            </a:r>
            <a:endParaRPr lang="en-US" dirty="0"/>
          </a:p>
          <a:p>
            <a:endParaRPr lang="en-US" dirty="0"/>
          </a:p>
        </p:txBody>
      </p:sp>
    </p:spTree>
    <p:extLst>
      <p:ext uri="{BB962C8B-B14F-4D97-AF65-F5344CB8AC3E}">
        <p14:creationId xmlns:p14="http://schemas.microsoft.com/office/powerpoint/2010/main" val="1888736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473976"/>
          </a:xfrm>
        </p:spPr>
        <p:txBody>
          <a:bodyPr/>
          <a:lstStyle/>
          <a:p>
            <a:r>
              <a:rPr lang="en-US" sz="2000" dirty="0" smtClean="0"/>
              <a:t>Export (Process Center)</a:t>
            </a:r>
            <a:endParaRPr lang="en-US" sz="2000" dirty="0"/>
          </a:p>
        </p:txBody>
      </p:sp>
      <p:sp>
        <p:nvSpPr>
          <p:cNvPr id="12" name="Content Placeholder 11"/>
          <p:cNvSpPr>
            <a:spLocks noGrp="1"/>
          </p:cNvSpPr>
          <p:nvPr>
            <p:ph idx="1"/>
          </p:nvPr>
        </p:nvSpPr>
        <p:spPr>
          <a:xfrm>
            <a:off x="1043608" y="1628800"/>
            <a:ext cx="3240360" cy="4308872"/>
          </a:xfrm>
        </p:spPr>
        <p:txBody>
          <a:bodyPr/>
          <a:lstStyle/>
          <a:p>
            <a:r>
              <a:rPr lang="en-US" dirty="0" smtClean="0"/>
              <a:t>Select Project, Track, Snapshot and Server to Install.</a:t>
            </a:r>
          </a:p>
          <a:p>
            <a:r>
              <a:rPr lang="en-US" dirty="0" smtClean="0"/>
              <a:t>On PC 8.5.5 or upper version, please use Process Center</a:t>
            </a:r>
            <a:r>
              <a:rPr lang="es-CO" dirty="0" smtClean="0"/>
              <a:t>.</a:t>
            </a:r>
          </a:p>
          <a:p>
            <a:r>
              <a:rPr lang="en-US" dirty="0" smtClean="0"/>
              <a:t>Click on Next and wait for your Ticket ID.</a:t>
            </a:r>
          </a:p>
          <a:p>
            <a:r>
              <a:rPr lang="en-US" dirty="0" smtClean="0"/>
              <a:t>That Track ID can be use on Ticket Viewer Tool</a:t>
            </a:r>
            <a:r>
              <a:rPr lang="es-CO" dirty="0" smtClean="0"/>
              <a:t>.</a:t>
            </a:r>
            <a:endParaRPr lang="en-US" dirty="0"/>
          </a:p>
          <a:p>
            <a:endParaRPr lang="en-US" dirty="0"/>
          </a:p>
        </p:txBody>
      </p:sp>
      <p:pic>
        <p:nvPicPr>
          <p:cNvPr id="2050" name="Picture 2" descr="C:\Users\IBM_AD~1\AppData\Local\Temp\x10sctm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12776"/>
            <a:ext cx="401071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31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3217" y="785815"/>
            <a:ext cx="3962400" cy="538609"/>
          </a:xfrm>
        </p:spPr>
        <p:txBody>
          <a:bodyPr/>
          <a:lstStyle/>
          <a:p>
            <a:r>
              <a:rPr lang="en-US" sz="2000" dirty="0" smtClean="0"/>
              <a:t>Import (Process Server)</a:t>
            </a:r>
            <a:endParaRPr lang="en-US" sz="2000" dirty="0"/>
          </a:p>
        </p:txBody>
      </p:sp>
      <p:sp>
        <p:nvSpPr>
          <p:cNvPr id="12" name="Content Placeholder 11"/>
          <p:cNvSpPr>
            <a:spLocks noGrp="1"/>
          </p:cNvSpPr>
          <p:nvPr>
            <p:ph idx="1"/>
          </p:nvPr>
        </p:nvSpPr>
        <p:spPr>
          <a:xfrm>
            <a:off x="1043608" y="1628800"/>
            <a:ext cx="3240360" cy="4231928"/>
          </a:xfrm>
        </p:spPr>
        <p:txBody>
          <a:bodyPr/>
          <a:lstStyle/>
          <a:p>
            <a:r>
              <a:rPr lang="en-US" dirty="0" smtClean="0"/>
              <a:t>Select Snapshots to install on Installation Order.</a:t>
            </a:r>
          </a:p>
          <a:p>
            <a:r>
              <a:rPr lang="en-US" dirty="0" smtClean="0"/>
              <a:t>This view is recursive on </a:t>
            </a:r>
            <a:r>
              <a:rPr lang="es-CO" dirty="0" smtClean="0"/>
              <a:t>folders</a:t>
            </a:r>
            <a:endParaRPr lang="en-US" dirty="0" smtClean="0"/>
          </a:p>
          <a:p>
            <a:r>
              <a:rPr lang="en-US" dirty="0" smtClean="0"/>
              <a:t>You can filter by a search</a:t>
            </a:r>
          </a:p>
          <a:p>
            <a:r>
              <a:rPr lang="en-US" dirty="0" smtClean="0"/>
              <a:t>Click on Install and wait for your Ticket ID.</a:t>
            </a:r>
          </a:p>
          <a:p>
            <a:r>
              <a:rPr lang="en-US" dirty="0" smtClean="0"/>
              <a:t>That Track ID can be use on Ticket Viewer Tool</a:t>
            </a:r>
            <a:r>
              <a:rPr lang="es-CO" dirty="0" smtClean="0"/>
              <a:t>.</a:t>
            </a:r>
            <a:endParaRPr lang="en-US" dirty="0"/>
          </a:p>
          <a:p>
            <a:endParaRPr lang="en-US" dirty="0"/>
          </a:p>
        </p:txBody>
      </p:sp>
      <p:pic>
        <p:nvPicPr>
          <p:cNvPr id="3074" name="Picture 2" descr="C:\Users\IBM_AD~1\AppData\Local\Temp\x10sctm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556792"/>
            <a:ext cx="4318696" cy="395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987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loud_Pres_Template_Nov2015_Fin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solidFill>
              <a:schemeClr val="bg1"/>
            </a:soli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a:themeElements>
    <a:clrScheme name="Blue">
      <a:dk1>
        <a:srgbClr val="6D7777"/>
      </a:dk1>
      <a:lt1>
        <a:srgbClr val="5A5A5A"/>
      </a:lt1>
      <a:dk2>
        <a:srgbClr val="AFB8B8"/>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solidFill>
              <a:schemeClr val="bg1"/>
            </a:solidFill>
          </a:defRPr>
        </a:defPPr>
      </a:lstStyle>
    </a:txDef>
  </a:objectDefaults>
  <a:extraClrSchemeLst/>
</a:theme>
</file>

<file path=ppt/theme/theme4.xml><?xml version="1.0" encoding="utf-8"?>
<a:theme xmlns:a="http://schemas.openxmlformats.org/drawingml/2006/main" name="Red">
  <a:themeElements>
    <a:clrScheme name="Red">
      <a:dk1>
        <a:srgbClr val="6D7777"/>
      </a:dk1>
      <a:lt1>
        <a:srgbClr val="5A5A5A"/>
      </a:lt1>
      <a:dk2>
        <a:srgbClr val="AFB8B8"/>
      </a:dk2>
      <a:lt2>
        <a:srgbClr val="959F9F"/>
      </a:lt2>
      <a:accent1>
        <a:srgbClr val="C8D2D2"/>
      </a:accent1>
      <a:accent2>
        <a:srgbClr val="DFE9E9"/>
      </a:accent2>
      <a:accent3>
        <a:srgbClr val="8C101C"/>
      </a:accent3>
      <a:accent4>
        <a:srgbClr val="AD1625"/>
      </a:accent4>
      <a:accent5>
        <a:srgbClr val="FF5050"/>
      </a:accent5>
      <a:accent6>
        <a:srgbClr val="FFA5B4"/>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tailEnd type="none" w="sm" len="sm"/>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smtClean="0">
            <a:solidFill>
              <a:schemeClr val="bg1"/>
            </a:solidFill>
          </a:defRPr>
        </a:defPPr>
      </a:lstStyle>
    </a:txDef>
  </a:objectDefaults>
  <a:extraClrSchemeLst/>
</a:theme>
</file>

<file path=ppt/theme/theme5.xml><?xml version="1.0" encoding="utf-8"?>
<a:theme xmlns:a="http://schemas.openxmlformats.org/drawingml/2006/main" name="Magenta">
  <a:themeElements>
    <a:clrScheme name="Magenta">
      <a:dk1>
        <a:srgbClr val="6D7777"/>
      </a:dk1>
      <a:lt1>
        <a:srgbClr val="5A5A5A"/>
      </a:lt1>
      <a:dk2>
        <a:srgbClr val="AFB8B8"/>
      </a:dk2>
      <a:lt2>
        <a:srgbClr val="959F9F"/>
      </a:lt2>
      <a:accent1>
        <a:srgbClr val="C8D2D2"/>
      </a:accent1>
      <a:accent2>
        <a:srgbClr val="DFE9E9"/>
      </a:accent2>
      <a:accent3>
        <a:srgbClr val="601146"/>
      </a:accent3>
      <a:accent4>
        <a:srgbClr val="A6266E"/>
      </a:accent4>
      <a:accent5>
        <a:srgbClr val="FF3CA0"/>
      </a:accent5>
      <a:accent6>
        <a:srgbClr val="FF9EEE"/>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Purple">
  <a:themeElements>
    <a:clrScheme name="Purple">
      <a:dk1>
        <a:srgbClr val="6D7777"/>
      </a:dk1>
      <a:lt1>
        <a:srgbClr val="5A5A5A"/>
      </a:lt1>
      <a:dk2>
        <a:srgbClr val="AFB8B8"/>
      </a:dk2>
      <a:lt2>
        <a:srgbClr val="959F9F"/>
      </a:lt2>
      <a:accent1>
        <a:srgbClr val="C8D2D2"/>
      </a:accent1>
      <a:accent2>
        <a:srgbClr val="DFE9E9"/>
      </a:accent2>
      <a:accent3>
        <a:srgbClr val="562F72"/>
      </a:accent3>
      <a:accent4>
        <a:srgbClr val="AF6EE8"/>
      </a:accent4>
      <a:accent5>
        <a:srgbClr val="D7AAFF"/>
      </a:accent5>
      <a:accent6>
        <a:srgbClr val="EED2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bg1"/>
            </a:solidFill>
          </a:defRPr>
        </a:defPPr>
      </a:lstStyle>
    </a:txDef>
  </a:objectDefaults>
  <a:extraClrSchemeLst/>
</a:theme>
</file>

<file path=ppt/theme/theme7.xml><?xml version="1.0" encoding="utf-8"?>
<a:theme xmlns:a="http://schemas.openxmlformats.org/drawingml/2006/main" name="Green">
  <a:themeElements>
    <a:clrScheme name="Green">
      <a:dk1>
        <a:srgbClr val="6D7777"/>
      </a:dk1>
      <a:lt1>
        <a:srgbClr val="5A5A5A"/>
      </a:lt1>
      <a:dk2>
        <a:srgbClr val="AFB8B8"/>
      </a:dk2>
      <a:lt2>
        <a:srgbClr val="959F9F"/>
      </a:lt2>
      <a:accent1>
        <a:srgbClr val="C8D2D2"/>
      </a:accent1>
      <a:accent2>
        <a:srgbClr val="DFE9E9"/>
      </a:accent2>
      <a:accent3>
        <a:srgbClr val="144D14"/>
      </a:accent3>
      <a:accent4>
        <a:srgbClr val="4B8400"/>
      </a:accent4>
      <a:accent5>
        <a:srgbClr val="5AA845"/>
      </a:accent5>
      <a:accent6>
        <a:srgbClr val="B8E051"/>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solidFill>
              <a:schemeClr val="bg1"/>
            </a:solidFill>
          </a:defRPr>
        </a:defPPr>
      </a:lstStyle>
    </a:txDef>
  </a:objectDefaults>
  <a:extraClrSchemeLst/>
</a:theme>
</file>

<file path=ppt/theme/theme8.xml><?xml version="1.0" encoding="utf-8"?>
<a:theme xmlns:a="http://schemas.openxmlformats.org/drawingml/2006/main" name="Teal">
  <a:themeElements>
    <a:clrScheme name="Teal">
      <a:dk1>
        <a:srgbClr val="6D7777"/>
      </a:dk1>
      <a:lt1>
        <a:srgbClr val="5A5A5A"/>
      </a:lt1>
      <a:dk2>
        <a:srgbClr val="AFB8B8"/>
      </a:dk2>
      <a:lt2>
        <a:srgbClr val="959F9F"/>
      </a:lt2>
      <a:accent1>
        <a:srgbClr val="C8D2D2"/>
      </a:accent1>
      <a:accent2>
        <a:srgbClr val="DFE9E9"/>
      </a:accent2>
      <a:accent3>
        <a:srgbClr val="003C32"/>
      </a:accent3>
      <a:accent4>
        <a:srgbClr val="005448"/>
      </a:accent4>
      <a:accent5>
        <a:srgbClr val="006D5D"/>
      </a:accent5>
      <a:accent6>
        <a:srgbClr val="00B4A0"/>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bg1"/>
            </a:solidFill>
          </a:defRPr>
        </a:defPPr>
      </a:lstStyle>
    </a:txDef>
  </a:objectDefaults>
  <a:extraClrSchemeLst/>
</a:theme>
</file>

<file path=ppt/theme/theme9.xml><?xml version="1.0" encoding="utf-8"?>
<a:theme xmlns:a="http://schemas.openxmlformats.org/drawingml/2006/main" name="Grey">
  <a:themeElements>
    <a:clrScheme name="Grey">
      <a:dk1>
        <a:srgbClr val="6D7777"/>
      </a:dk1>
      <a:lt1>
        <a:srgbClr val="5A5A5A"/>
      </a:lt1>
      <a:dk2>
        <a:srgbClr val="AFB8B8"/>
      </a:dk2>
      <a:lt2>
        <a:srgbClr val="AFB8B8"/>
      </a:lt2>
      <a:accent1>
        <a:srgbClr val="C8D2D2"/>
      </a:accent1>
      <a:accent2>
        <a:srgbClr val="DFE9E9"/>
      </a:accent2>
      <a:accent3>
        <a:srgbClr val="9E9494"/>
      </a:accent3>
      <a:accent4>
        <a:srgbClr val="B8AEAE"/>
      </a:accent4>
      <a:accent5>
        <a:srgbClr val="D0C7C7"/>
      </a:accent5>
      <a:accent6>
        <a:srgbClr val="E9E0E0"/>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bg1"/>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KUT12383USEN</Template>
  <TotalTime>285</TotalTime>
  <Words>1487</Words>
  <Application>Microsoft Office PowerPoint</Application>
  <PresentationFormat>On-screen Show (4:3)</PresentationFormat>
  <Paragraphs>130</Paragraphs>
  <Slides>48</Slides>
  <Notes>3</Notes>
  <HiddenSlides>0</HiddenSlides>
  <MMClips>0</MMClips>
  <ScaleCrop>false</ScaleCrop>
  <HeadingPairs>
    <vt:vector size="4" baseType="variant">
      <vt:variant>
        <vt:lpstr>Theme</vt:lpstr>
      </vt:variant>
      <vt:variant>
        <vt:i4>9</vt:i4>
      </vt:variant>
      <vt:variant>
        <vt:lpstr>Slide Titles</vt:lpstr>
      </vt:variant>
      <vt:variant>
        <vt:i4>48</vt:i4>
      </vt:variant>
    </vt:vector>
  </HeadingPairs>
  <TitlesOfParts>
    <vt:vector size="57" baseType="lpstr">
      <vt:lpstr>Cloud_Pres_Template_Nov2015_Final</vt:lpstr>
      <vt:lpstr>Custom Design</vt:lpstr>
      <vt:lpstr>Blue</vt:lpstr>
      <vt:lpstr>Red</vt:lpstr>
      <vt:lpstr>Magenta</vt:lpstr>
      <vt:lpstr>Purple</vt:lpstr>
      <vt:lpstr>Green</vt:lpstr>
      <vt:lpstr>Teal</vt:lpstr>
      <vt:lpstr>Grey</vt:lpstr>
      <vt:lpstr>IBM BPM Admin Tools</vt:lpstr>
      <vt:lpstr>IBM BPM Admin Tools</vt:lpstr>
      <vt:lpstr>Overview</vt:lpstr>
      <vt:lpstr>Configure Before Use</vt:lpstr>
      <vt:lpstr>PowerPoint Presentation</vt:lpstr>
      <vt:lpstr>Mode of Use</vt:lpstr>
      <vt:lpstr>Authorization</vt:lpstr>
      <vt:lpstr>Export (Process Center)</vt:lpstr>
      <vt:lpstr>Import (Process Server)</vt:lpstr>
      <vt:lpstr>PowerPoint Presentation</vt:lpstr>
      <vt:lpstr>Mode of Use</vt:lpstr>
      <vt:lpstr>Authorization</vt:lpstr>
      <vt:lpstr>Principal Page</vt:lpstr>
      <vt:lpstr>Manage Time Schedule</vt:lpstr>
      <vt:lpstr>Manage Time Schedule</vt:lpstr>
      <vt:lpstr>Manage Holidays</vt:lpstr>
      <vt:lpstr>Manage Holidays</vt:lpstr>
      <vt:lpstr>PowerPoint Presentation</vt:lpstr>
      <vt:lpstr>Mode of Use</vt:lpstr>
      <vt:lpstr>Authorization</vt:lpstr>
      <vt:lpstr>Modify a Group</vt:lpstr>
      <vt:lpstr>Add or Remove Members</vt:lpstr>
      <vt:lpstr>Add or Remove Members</vt:lpstr>
      <vt:lpstr>Modify By Script</vt:lpstr>
      <vt:lpstr>Modify By Script</vt:lpstr>
      <vt:lpstr>Modify By Script</vt:lpstr>
      <vt:lpstr>PowerPoint Presentation</vt:lpstr>
      <vt:lpstr>Mode of Use</vt:lpstr>
      <vt:lpstr>Authorization</vt:lpstr>
      <vt:lpstr>Principal page</vt:lpstr>
      <vt:lpstr>Set users privileges</vt:lpstr>
      <vt:lpstr>Filter before search</vt:lpstr>
      <vt:lpstr>Open a Project</vt:lpstr>
      <vt:lpstr>List of Instances</vt:lpstr>
      <vt:lpstr>Instance Details</vt:lpstr>
      <vt:lpstr>PowerPoint Presentation</vt:lpstr>
      <vt:lpstr>Mode of Use</vt:lpstr>
      <vt:lpstr>Authorization</vt:lpstr>
      <vt:lpstr>List of Vacation Assumers</vt:lpstr>
      <vt:lpstr>Add a vacation time</vt:lpstr>
      <vt:lpstr>PowerPoint Presentation</vt:lpstr>
      <vt:lpstr>Mode of Use</vt:lpstr>
      <vt:lpstr>Authorization</vt:lpstr>
      <vt:lpstr>Search your ticket</vt:lpstr>
      <vt:lpstr>PowerPoint Presentation</vt:lpstr>
      <vt:lpstr>Mode of Use</vt:lpstr>
      <vt:lpstr>Authorization</vt:lpstr>
      <vt:lpstr>Search your ticket</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BPM Admin Tools</dc:title>
  <dc:creator>ADMINIBM</dc:creator>
  <cp:lastModifiedBy>ADMINIBM</cp:lastModifiedBy>
  <cp:revision>33</cp:revision>
  <dcterms:created xsi:type="dcterms:W3CDTF">2016-07-22T16:35:45Z</dcterms:created>
  <dcterms:modified xsi:type="dcterms:W3CDTF">2016-07-25T19:49:19Z</dcterms:modified>
</cp:coreProperties>
</file>