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</p:sldMasterIdLst>
  <p:sldIdLst>
    <p:sldId id="256" r:id="rId10"/>
    <p:sldId id="257" r:id="rId11"/>
    <p:sldId id="258" r:id="rId12"/>
    <p:sldId id="260" r:id="rId13"/>
    <p:sldId id="259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5" y="8036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72237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E00F331-B015-4758-917A-F9326A816AB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20" y="792432"/>
            <a:ext cx="3582987" cy="176048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58012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0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8E57B94-87B7-483B-BFB1-40B741B6BDB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68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F4EBC0A-0AF3-40B0-AAAE-F25EC2DB5D3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8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9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53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7DFEB94-E90E-4C06-BAAC-D833DDD5FB3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1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23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ECBF079-5FB0-4449-A111-B92D30B3939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62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442314A-F88C-4AF5-BDDB-DF46FD9886D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96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7A4B390-5984-4BAC-B3C9-DE79EAB66458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558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E41B6AC-F8D0-46EF-89F1-01320E5601F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7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8633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4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25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77595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4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9E9494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51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0D7B05E-87E7-4FD2-AA59-44BCF6368E5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385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5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2709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6AE6F82-C93D-4691-8130-8677AB4CE83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0292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FB97EA0-6C74-48D4-9D57-7BFDE8FBBA5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2934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4DA3145-AACF-4E87-9B49-1F5D269D62A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8037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707078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B1B5F36-FE39-44B9-9F4F-E0CB08B3E70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3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3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2640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B1F71DE-950B-4AB2-B329-06CE2A371B4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4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99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316A6F4-593E-430D-BDB2-7763595804F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80450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80217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1732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91149E8-AE29-4044-BFDA-7717AC3B485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30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7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1436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718E015-52D7-4D69-AA80-428F936AB83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6274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719DC8B-06D7-431A-B85F-210FBEBF6E8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9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5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9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85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49BB27A-CE21-46E9-933C-FBF0F237583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6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55A803D-1B59-490B-8C4D-103A0F845C6D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223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848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DDE31BE-A150-4154-8ECE-D9D81A79F959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623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7ED1550-38C5-4C22-A361-1E8129EFF6D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864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2F73480-5296-4D43-B71E-E1B44F835C3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339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F29A906-0484-4B57-80A8-DB958703F06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0D9033C-2CE3-4E6B-8C68-C5C4245FB9D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59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5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429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D575FF1-3DF5-4982-BBAE-9F1081A3EC61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082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49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328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5DB954A-40F4-49AB-B648-8553B76131DA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9D2D113-533B-43F2-8965-F21C3C04A19A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51" y="768005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0083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195715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0412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0605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121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6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4F4CD55-3B98-4890-8E9A-540FCF132226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6994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23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11D704E-8111-4F72-A265-6B2A57C80FB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74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6F69583-BE97-47D9-AF39-1007302F7AB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9AB503E-2DBE-4E3D-AFFD-401A426BF15E}" type="datetimeFigureOut">
              <a:rPr lang="en-US"/>
              <a:pPr>
                <a:defRPr/>
              </a:pPr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88A22E-82FC-4CC5-B758-606E52AB6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8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A5A0486-DDEE-480C-8A8E-040D1F3B39CC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69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5E7EB75-EEA3-434E-BB10-01D7E6DB6A79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54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47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5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755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7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603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6C4AEF4-59AE-4C80-9240-F09C1472944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59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4624" y="2362325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1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9064BE6-4571-47E2-B7A1-2A2AA0926FC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1049" y="236072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64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390BC95-B6D4-4671-89AC-7D689D7A5F1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252" y="77905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3430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3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6E53DDE-123D-42F5-9287-024C63F7C8F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92933" y="793386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6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85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22C7C34-035B-4C66-A829-7101ED28192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4B074B4-509A-4C11-9E65-8EB9D04D694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698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EE8F569-F861-48D5-8B1C-C62817647C4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0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623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74A93B1-FB2D-474F-B616-42241F685D1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20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672ECCA-FF14-4FA1-92E5-0A020F807E7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2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FA4F126-9DDD-4E91-8F8D-840E92EA717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8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550631E-8AED-4992-B920-431D8DC1CF57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13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2DBE2A9-EECA-4EFB-995A-5AFDA55AD19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4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6AF8BB9-F106-4ECD-AD83-4AD531FCAC7E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95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5D43DDC-F424-4CBD-935F-3F06EDAFBAD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52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1"/>
                <a:gridCol w="2714172"/>
                <a:gridCol w="2496457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832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7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9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5" y="2362326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34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56C7241-46B9-47C0-AA4C-5E14E787984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8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A9F6E87-7817-4B11-BBFC-D8E4EA98FCF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38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875E3C0-A749-40AA-97FB-2482F8B63DC8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05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0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05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740C4D4-B99C-4B34-89D1-683BF08B0A16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8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8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093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71CEDDA-B822-4DE0-8A37-36A5F476942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03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4F6E53A-BB8D-4BC8-9164-1EA88FFA830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8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80835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53849FF-198E-430A-BFA8-D1CF41A7EE8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5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2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731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2237F5D-F904-410B-9A48-5026E29A91C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624982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701" y="2362324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592933" y="79025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09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66DFC23-5545-44CE-996F-3902E4BB1C8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2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3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321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228B64B-D47E-4891-BFAA-17080FDFD97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7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49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D3137BD-12AC-4EC3-9203-B31DEE4A4CD7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122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740F63B-80F4-45B8-8657-E4547815289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551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AA36485-0B7A-48F3-A09C-D077BB4DBC7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91119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5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532E8C5-A8EC-4E65-9454-C1FC371CE4D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0360" y="7855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04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08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320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0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230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F1473D0-D1F0-4AC2-BF7E-C291D556FA2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28361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701" y="2361548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4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C9BBA04-A652-4B59-8B4D-A06026B7AA0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4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B1BA3D8-DA3B-4F1E-9C42-F37F09BA779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23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AB6A44C-612F-4974-9DB2-0ED13E80363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9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9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9363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C42862E-878E-4B93-AE0A-671311DF28D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51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7562232-2A65-4C96-A8C8-6425613E41A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9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8669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3C0FB66-9F4A-440A-8ED1-88F64DC4C71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3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6899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C309CF1-0BCF-4079-821A-CBFB310932A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98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2CA22E5-1732-45DC-83BE-7D35753B06A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4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5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091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3C057AF-0FC1-4BC1-BB71-95BBB620A41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3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E8222B0-475B-43BC-B8BD-88738B6E975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6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1" y="236003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689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222ED05-BCF8-436D-B3A5-81B755A470B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288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AF3FA66-E67C-4EAE-9154-40ADAA596D8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262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EAEDE42-B6B3-493A-9221-42DD9A338E9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543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3131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949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31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8205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99A3F49-38F6-49ED-B1DE-A10227BBDAA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195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125C20B-B33A-4168-8A2B-8DF307BD9F27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661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22FFECA-5ACC-40EA-9D35-3CACA5E1E6F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B8E0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9828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53CE1F8-C7E5-489C-8CD6-ADBA94DEAF3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0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0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5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804FDF9-DB61-4933-9F16-1D0F5FAEE9A4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1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83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B66BCE7-D5C5-423C-8FD8-BB57B2F4283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145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35F1B23-4DAF-4859-8715-829166DC3F9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0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7494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23D8B20-39FA-41CA-8826-4BCF180D28B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4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661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15FBB63-F6EE-45FB-9B05-2B5522D8B01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021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B0CA234-DCA8-4585-8F1E-ABE81C10705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6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113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CB31D89-71E4-40F9-91B7-3C3BE73B801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9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43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95FAC55-BFD1-4D66-8DFE-D94BBFCB53E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462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324A326-311B-4E6D-9A9C-AAE25FC8D9A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68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D3822CC-E90A-4F7D-8BC5-D0E439D1998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313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0749A05-FAD6-40AD-973F-D1F6AB00EA9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2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89A3892-B9CB-4884-B916-A132C0DD1F4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6413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989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5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86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3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3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B26426A-89AC-44A7-9138-1B4541965B8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73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4D2B637-C6A4-4571-8AF5-FA4902DC685E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39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117B840-1A88-4399-8603-951BC31E9674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13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68D9F94-7455-4AC6-9B32-1526488D6C6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2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2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609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3F2068B-1C2D-4BF9-A6C5-FC1BA8F3BFE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552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1EA04BA-53AC-47C8-9E04-FEE7AE7DCAE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2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110758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F2E0C06-F50A-4FF2-B7FE-20E9AACAEF8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9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5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1688"/>
            <a:ext cx="39909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8016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9" r:id="rId1"/>
    <p:sldLayoutId id="214748490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4863"/>
            <a:ext cx="39909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906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  <p:sldLayoutId id="2147484915" r:id="rId13"/>
    <p:sldLayoutId id="2147484916" r:id="rId14"/>
    <p:sldLayoutId id="2147484917" r:id="rId15"/>
    <p:sldLayoutId id="2147484918" r:id="rId16"/>
    <p:sldLayoutId id="2147484919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C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8740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1888" y="779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0" r:id="rId1"/>
    <p:sldLayoutId id="2147484921" r:id="rId2"/>
    <p:sldLayoutId id="2147484922" r:id="rId3"/>
    <p:sldLayoutId id="2147484923" r:id="rId4"/>
    <p:sldLayoutId id="2147484924" r:id="rId5"/>
    <p:sldLayoutId id="2147484925" r:id="rId6"/>
    <p:sldLayoutId id="2147484926" r:id="rId7"/>
    <p:sldLayoutId id="2147484927" r:id="rId8"/>
    <p:sldLayoutId id="2147484928" r:id="rId9"/>
    <p:sldLayoutId id="2147484929" r:id="rId10"/>
    <p:sldLayoutId id="2147484930" r:id="rId11"/>
    <p:sldLayoutId id="2147484931" r:id="rId12"/>
    <p:sldLayoutId id="2147484932" r:id="rId13"/>
    <p:sldLayoutId id="2147484933" r:id="rId14"/>
    <p:sldLayoutId id="2147484934" r:id="rId15"/>
    <p:sldLayoutId id="2147484935" r:id="rId16"/>
    <p:sldLayoutId id="2147484936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7" r:id="rId1"/>
    <p:sldLayoutId id="2147484938" r:id="rId2"/>
    <p:sldLayoutId id="2147484939" r:id="rId3"/>
    <p:sldLayoutId id="2147484940" r:id="rId4"/>
    <p:sldLayoutId id="2147484941" r:id="rId5"/>
    <p:sldLayoutId id="2147484942" r:id="rId6"/>
    <p:sldLayoutId id="2147484943" r:id="rId7"/>
    <p:sldLayoutId id="2147484944" r:id="rId8"/>
    <p:sldLayoutId id="2147484945" r:id="rId9"/>
    <p:sldLayoutId id="2147484946" r:id="rId10"/>
    <p:sldLayoutId id="2147484947" r:id="rId11"/>
    <p:sldLayoutId id="2147484948" r:id="rId12"/>
    <p:sldLayoutId id="2147484949" r:id="rId13"/>
    <p:sldLayoutId id="2147484950" r:id="rId14"/>
    <p:sldLayoutId id="2147484951" r:id="rId15"/>
    <p:sldLayoutId id="2147484952" r:id="rId16"/>
    <p:sldLayoutId id="2147484953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55" r:id="rId2"/>
    <p:sldLayoutId id="2147484956" r:id="rId3"/>
    <p:sldLayoutId id="2147484957" r:id="rId4"/>
    <p:sldLayoutId id="2147484958" r:id="rId5"/>
    <p:sldLayoutId id="2147484959" r:id="rId6"/>
    <p:sldLayoutId id="2147484960" r:id="rId7"/>
    <p:sldLayoutId id="2147484961" r:id="rId8"/>
    <p:sldLayoutId id="2147484962" r:id="rId9"/>
    <p:sldLayoutId id="2147484963" r:id="rId10"/>
    <p:sldLayoutId id="2147484964" r:id="rId11"/>
    <p:sldLayoutId id="2147484965" r:id="rId12"/>
    <p:sldLayoutId id="2147484966" r:id="rId13"/>
    <p:sldLayoutId id="2147484967" r:id="rId14"/>
    <p:sldLayoutId id="2147484968" r:id="rId15"/>
    <p:sldLayoutId id="2147484969" r:id="rId16"/>
    <p:sldLayoutId id="2147484970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5338"/>
            <a:ext cx="39624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  <p:sldLayoutId id="2147484982" r:id="rId12"/>
    <p:sldLayoutId id="2147484983" r:id="rId13"/>
    <p:sldLayoutId id="2147484984" r:id="rId14"/>
    <p:sldLayoutId id="2147484985" r:id="rId15"/>
    <p:sldLayoutId id="2147484986" r:id="rId16"/>
    <p:sldLayoutId id="2147484987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8" r:id="rId1"/>
    <p:sldLayoutId id="2147484989" r:id="rId2"/>
    <p:sldLayoutId id="2147484990" r:id="rId3"/>
    <p:sldLayoutId id="2147484991" r:id="rId4"/>
    <p:sldLayoutId id="2147484992" r:id="rId5"/>
    <p:sldLayoutId id="2147484993" r:id="rId6"/>
    <p:sldLayoutId id="2147484994" r:id="rId7"/>
    <p:sldLayoutId id="2147484995" r:id="rId8"/>
    <p:sldLayoutId id="2147484996" r:id="rId9"/>
    <p:sldLayoutId id="2147484997" r:id="rId10"/>
    <p:sldLayoutId id="2147484998" r:id="rId11"/>
    <p:sldLayoutId id="2147484999" r:id="rId12"/>
    <p:sldLayoutId id="2147485000" r:id="rId13"/>
    <p:sldLayoutId id="2147485001" r:id="rId14"/>
    <p:sldLayoutId id="2147485002" r:id="rId15"/>
    <p:sldLayoutId id="2147485003" r:id="rId16"/>
    <p:sldLayoutId id="2147485004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  <p:sldLayoutId id="2147485016" r:id="rId12"/>
    <p:sldLayoutId id="2147485017" r:id="rId13"/>
    <p:sldLayoutId id="2147485018" r:id="rId14"/>
    <p:sldLayoutId id="2147485019" r:id="rId15"/>
    <p:sldLayoutId id="2147485020" r:id="rId16"/>
    <p:sldLayoutId id="2147485021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964W/com.ibm.wbpm.admin.doc/topics/deploying_introduction.html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man.nl/wasdecoder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ubtitle 4"/>
          <p:cNvSpPr>
            <a:spLocks noGrp="1"/>
          </p:cNvSpPr>
          <p:nvPr>
            <p:ph type="subTitle" idx="11"/>
          </p:nvPr>
        </p:nvSpPr>
        <p:spPr>
          <a:xfrm>
            <a:off x="598488" y="2362200"/>
            <a:ext cx="3973512" cy="9239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Juan Camilo Parra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IBM Cloud Consultant 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jcparra@co.ibm.com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0575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3750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>
          <a:xfrm>
            <a:off x="598488" y="2360613"/>
            <a:ext cx="3968750" cy="307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Installation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538162"/>
          </a:xfrm>
        </p:spPr>
        <p:txBody>
          <a:bodyPr/>
          <a:lstStyle/>
          <a:p>
            <a:pPr>
              <a:defRPr/>
            </a:pPr>
            <a:r>
              <a:rPr smtClean="0"/>
              <a:t>Overview</a:t>
            </a:r>
            <a:endParaRPr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4386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BPMAdminTool</a:t>
            </a:r>
            <a:r>
              <a:rPr lang="en-US" dirty="0" smtClean="0"/>
              <a:t> is a set of helping tools intent to make easier the administration of IBM BPM version 8.0.3 or upper.</a:t>
            </a:r>
          </a:p>
          <a:p>
            <a:pPr eaLnBrk="1" hangingPunct="1">
              <a:defRPr/>
            </a:pPr>
            <a:r>
              <a:rPr lang="en-US" dirty="0" smtClean="0"/>
              <a:t>It was created based on 5 years experience with customer on Latin America, knowing their principals administration issues, extending functionality about most typical administrative tasks</a:t>
            </a:r>
            <a:r>
              <a:rPr lang="es-CO" dirty="0" smtClean="0"/>
              <a:t>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/>
              <a:t>Use this tools </a:t>
            </a:r>
            <a:r>
              <a:rPr lang="en-US" dirty="0" smtClean="0"/>
              <a:t>at your </a:t>
            </a:r>
            <a:r>
              <a:rPr lang="en-US" dirty="0"/>
              <a:t>own risk.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785813"/>
            <a:ext cx="6138863" cy="1077912"/>
          </a:xfrm>
        </p:spPr>
        <p:txBody>
          <a:bodyPr/>
          <a:lstStyle/>
          <a:p>
            <a:pPr>
              <a:defRPr/>
            </a:pPr>
            <a:r>
              <a:rPr sz="2400" smtClean="0"/>
              <a:t>Configure Environment Variables</a:t>
            </a:r>
            <a:endParaRPr sz="2400"/>
          </a:p>
        </p:txBody>
      </p:sp>
      <p:sp>
        <p:nvSpPr>
          <p:cNvPr id="138243" name="Content Placeholder 4"/>
          <p:cNvSpPr>
            <a:spLocks noGrp="1"/>
          </p:cNvSpPr>
          <p:nvPr>
            <p:ph idx="1"/>
          </p:nvPr>
        </p:nvSpPr>
        <p:spPr>
          <a:xfrm>
            <a:off x="5219700" y="2470150"/>
            <a:ext cx="3657600" cy="1462088"/>
          </a:xfrm>
        </p:spPr>
        <p:txBody>
          <a:bodyPr/>
          <a:lstStyle/>
          <a:p>
            <a:r>
              <a:rPr lang="es-CO" smtClean="0">
                <a:ea typeface="ＭＳ Ｐゴシック" pitchFamily="34" charset="-128"/>
              </a:rPr>
              <a:t>Configure with Process Designer on Process Center.</a:t>
            </a:r>
          </a:p>
          <a:p>
            <a:r>
              <a:rPr lang="es-CO" smtClean="0">
                <a:ea typeface="ＭＳ Ｐゴシック" pitchFamily="34" charset="-128"/>
              </a:rPr>
              <a:t>And with Process Admin on Process Server.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38244" name="Picture 2" descr="C:\Users\IBM_AD~1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65388"/>
            <a:ext cx="5040313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74662"/>
          </a:xfrm>
        </p:spPr>
        <p:txBody>
          <a:bodyPr/>
          <a:lstStyle/>
          <a:p>
            <a:pPr>
              <a:defRPr/>
            </a:pPr>
            <a:r>
              <a:rPr sz="2400" smtClean="0"/>
              <a:t>Installation</a:t>
            </a:r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38" y="796925"/>
            <a:ext cx="4621212" cy="4078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install use and follow typical installation of a Snapshot (Import first on Process Center as normal Process App)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hlinkClick r:id="rId2"/>
              </a:rPr>
              <a:t>www.ibm.com/support/knowledgecenter/SS964W/com.ibm.wbpm.admin.doc/topics/deploying_introduction.html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es-CO" dirty="0" smtClean="0"/>
          </a:p>
          <a:p>
            <a:pPr>
              <a:defRPr/>
            </a:pPr>
            <a:r>
              <a:rPr lang="en-US" dirty="0" smtClean="0"/>
              <a:t>After Install Configure Environment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3725" y="793750"/>
            <a:ext cx="3733800" cy="384175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Variables</a:t>
            </a:r>
            <a:endParaRPr lang="en-US" dirty="0"/>
          </a:p>
        </p:txBody>
      </p:sp>
      <p:sp>
        <p:nvSpPr>
          <p:cNvPr id="14029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953000" y="2035175"/>
            <a:ext cx="3581400" cy="3908425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logPath: All wsadmin commands are going to generate logs on that path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maxDBRows: use to limit number of rows returned by consults (Instance Manager, max instances returned)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ServerHostWsadminConn: server to execute wsadmin commands, usually localhost (execute on same server it was launched)  but you can change to always execute on a particular server.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ServerSoapPortWsadminConn: Soap port on server launched.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timeFormat: Format time used on vacations, and schedule.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wsadminPath: path to launch wsadmin.sh or wsadmin.bat it has to be same on all servers, so we recommend to use bin/wasadmin from WAS installation path</a:t>
            </a:r>
          </a:p>
        </p:txBody>
      </p:sp>
      <p:sp>
        <p:nvSpPr>
          <p:cNvPr id="14029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09600" y="2035175"/>
            <a:ext cx="3733800" cy="42465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DataBaseProvider: Only support ORACLE or DB2 as parameters, it depends if your BPM installation is Oracle or DB2 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DateFormat: It is used on fully dates, as represent holidays.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Enviroment: Usually you don’t need to modify it, it depends on environment type Dev, Stage, Test, Prod.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ExportImportPath: Path on server to export or search for snapshots to install, this property is used by Export/Import Snapshot.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installerUser: Administrative user with role tw_admins  used to execute wsadmin commands on environment.</a:t>
            </a:r>
          </a:p>
          <a:p>
            <a:pPr>
              <a:spcBef>
                <a:spcPct val="0"/>
              </a:spcBef>
              <a:buFont typeface="Arial" charset="0"/>
              <a:buChar char="–"/>
            </a:pPr>
            <a:r>
              <a:rPr lang="en-US" smtClean="0">
                <a:ea typeface="ＭＳ Ｐゴシック" pitchFamily="34" charset="-128"/>
              </a:rPr>
              <a:t>installerPassword: Password of installerUser, it can be encripted used xor algorithm </a:t>
            </a:r>
            <a:r>
              <a:rPr lang="en-US" smtClean="0">
                <a:ea typeface="ＭＳ Ｐゴシック" pitchFamily="34" charset="-128"/>
                <a:hlinkClick r:id="rId2"/>
              </a:rPr>
              <a:t>http://www.sysman.nl/wasdecoder/</a:t>
            </a:r>
            <a:endParaRPr lang="en-US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 typeface="Arial" charset="0"/>
              <a:buChar char="–"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_Pres_Template_Nov2015_Fi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">
  <a:themeElements>
    <a:clrScheme name="Blu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Red">
  <a:themeElements>
    <a:clrScheme name="Red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8C101C"/>
      </a:accent3>
      <a:accent4>
        <a:srgbClr val="AD1625"/>
      </a:accent4>
      <a:accent5>
        <a:srgbClr val="FF5050"/>
      </a:accent5>
      <a:accent6>
        <a:srgbClr val="FFA5B4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Magenta">
  <a:themeElements>
    <a:clrScheme name="Magenta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601146"/>
      </a:accent3>
      <a:accent4>
        <a:srgbClr val="A6266E"/>
      </a:accent4>
      <a:accent5>
        <a:srgbClr val="FF3CA0"/>
      </a:accent5>
      <a:accent6>
        <a:srgbClr val="FF9EEE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Purple">
  <a:themeElements>
    <a:clrScheme name="Purpl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562F72"/>
      </a:accent3>
      <a:accent4>
        <a:srgbClr val="AF6EE8"/>
      </a:accent4>
      <a:accent5>
        <a:srgbClr val="D7AAFF"/>
      </a:accent5>
      <a:accent6>
        <a:srgbClr val="EED2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Green">
  <a:themeElements>
    <a:clrScheme name="Green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44D14"/>
      </a:accent3>
      <a:accent4>
        <a:srgbClr val="4B8400"/>
      </a:accent4>
      <a:accent5>
        <a:srgbClr val="5AA845"/>
      </a:accent5>
      <a:accent6>
        <a:srgbClr val="B8E051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Teal">
  <a:themeElements>
    <a:clrScheme name="Teal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003C32"/>
      </a:accent3>
      <a:accent4>
        <a:srgbClr val="005448"/>
      </a:accent4>
      <a:accent5>
        <a:srgbClr val="006D5D"/>
      </a:accent5>
      <a:accent6>
        <a:srgbClr val="00B4A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Grey">
  <a:themeElements>
    <a:clrScheme name="Grey">
      <a:dk1>
        <a:srgbClr val="6D7777"/>
      </a:dk1>
      <a:lt1>
        <a:srgbClr val="5A5A5A"/>
      </a:lt1>
      <a:dk2>
        <a:srgbClr val="AFB8B8"/>
      </a:dk2>
      <a:lt2>
        <a:srgbClr val="AFB8B8"/>
      </a:lt2>
      <a:accent1>
        <a:srgbClr val="C8D2D2"/>
      </a:accent1>
      <a:accent2>
        <a:srgbClr val="DFE9E9"/>
      </a:accent2>
      <a:accent3>
        <a:srgbClr val="9E9494"/>
      </a:accent3>
      <a:accent4>
        <a:srgbClr val="B8AEAE"/>
      </a:accent4>
      <a:accent5>
        <a:srgbClr val="D0C7C7"/>
      </a:accent5>
      <a:accent6>
        <a:srgbClr val="E9E0E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KUT12383USEN</Template>
  <TotalTime>164</TotalTime>
  <Words>343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ＭＳ Ｐゴシック</vt:lpstr>
      <vt:lpstr>Calibri</vt:lpstr>
      <vt:lpstr>Cloud_Pres_Template_Nov2015_Final</vt:lpstr>
      <vt:lpstr>Custom Design</vt:lpstr>
      <vt:lpstr>Blue</vt:lpstr>
      <vt:lpstr>Red</vt:lpstr>
      <vt:lpstr>Magenta</vt:lpstr>
      <vt:lpstr>Purple</vt:lpstr>
      <vt:lpstr>Green</vt:lpstr>
      <vt:lpstr>Teal</vt:lpstr>
      <vt:lpstr>Grey</vt:lpstr>
      <vt:lpstr>IBM BPM Admin Tools</vt:lpstr>
      <vt:lpstr>IBM BPM Admin Tools</vt:lpstr>
      <vt:lpstr>Overview</vt:lpstr>
      <vt:lpstr>Configure Environment Variables</vt:lpstr>
      <vt:lpstr>Installation</vt:lpstr>
      <vt:lpstr>Variables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BPM Admin Tools</dc:title>
  <dc:creator>ADMINIBM</dc:creator>
  <cp:lastModifiedBy>ADMINIBM</cp:lastModifiedBy>
  <cp:revision>20</cp:revision>
  <dcterms:created xsi:type="dcterms:W3CDTF">2016-07-22T16:35:45Z</dcterms:created>
  <dcterms:modified xsi:type="dcterms:W3CDTF">2016-07-25T16:54:00Z</dcterms:modified>
</cp:coreProperties>
</file>