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84" r:id="rId4"/>
    <p:sldMasterId id="2147483702" r:id="rId5"/>
    <p:sldMasterId id="2147483720" r:id="rId6"/>
    <p:sldMasterId id="2147483738" r:id="rId7"/>
    <p:sldMasterId id="2147483756" r:id="rId8"/>
    <p:sldMasterId id="2147483774" r:id="rId9"/>
  </p:sldMasterIdLst>
  <p:sldIdLst>
    <p:sldId id="256" r:id="rId10"/>
    <p:sldId id="257" r:id="rId11"/>
    <p:sldId id="258" r:id="rId12"/>
    <p:sldId id="259" r:id="rId13"/>
    <p:sldId id="267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5" y="803692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2372237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CF049DB-BA49-4FB9-97AA-65FD6E8DB03A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192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20" y="792432"/>
            <a:ext cx="3582987" cy="176048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2358012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108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44E6F6A-85A8-4391-92FB-E41336240100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03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787D6E5-D20B-4158-AFCB-3304BAEED68E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8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2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9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8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5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00B4A0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321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1FA91EF-CF2F-42E4-A68F-44C672C95C1F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7001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406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5654C35-3691-4949-91F1-7F0EEAD90791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254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580F4D3-60D0-4C49-B0DB-69BC3C41FCC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471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92C61A0-5FB0-4F33-B7A6-3626F5FCA91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8808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9399306-FFFF-408D-9DFA-658DA2A582FC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7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9633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4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568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51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1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927904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30389" y="6249834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9E9494"/>
                </a:solidFill>
              </a:rPr>
              <a:t>© 2015 IBM Corporation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3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7E8D881-4095-48DF-A997-99FD9383936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385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5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14604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56EA1C7-0D98-486D-8BF9-9D02116FD188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87077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2BB96EE-D13F-4C78-82A2-A6F8F9D91A1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94901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9FE7325-36D7-4A76-B9FD-C833087F936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80375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2933" y="79320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602639" y="2361553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6578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76BE0A0-2F18-458F-9324-859CF0111D3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93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93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5384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8202B20-DE8F-40A5-9125-7FAAFC8F70F0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4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39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790955E-7CE1-4D14-A98B-C4600C3C559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804506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802176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512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13A6064-B612-4793-8868-4E49B88BB2C0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30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7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13144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C52D4CC-EF17-471B-85C1-30726ACD9949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3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200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E0E6D3E-CB7D-437D-9466-E91CF25E907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90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2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51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9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5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9E9494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874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60D8A23-B95B-4020-A74D-29393B11819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7002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8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2D481FA-C793-4B78-8818-F80C6873B3D4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2236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9087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46B58C0-A632-4A3A-85A6-6B40350371B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6380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D017825-D125-4E1C-9D94-A62B497C1AF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6873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299EC70-D469-4033-A9EC-FDA524642679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738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F8A0340-9EB7-4877-9153-C142CCAC9CF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8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9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D456032-2A34-495A-A714-729E8CAB9131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4596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5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504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48C8756-B4FA-40D0-8FA2-45CCF85EEAC5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0822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49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F103AFF-9151-4629-A3F9-DD23C85DEDA6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878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878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878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40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F7D51A8-E72C-4274-8D34-0406EA384A34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51" y="768005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0083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195715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0412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06051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1211" y="2035861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9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DC87E51-D093-45BF-8781-FF3C824F56B0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840" y="796994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85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C8E774A-9E7A-478C-8098-0CFEF97FC446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24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00EA1C2-0C3D-4B5B-A67A-D7068D3ECFA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2E1A758-0DEA-4694-A676-F7E06ACADF9D}" type="datetimeFigureOut">
              <a:rPr lang="en-US"/>
              <a:pPr>
                <a:defRPr/>
              </a:pPr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BC54E50-D3C9-4EAB-8E5D-99502C126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EA516BE-DC8B-4C53-94A8-22A5C960041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3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494C56A-9D3E-4E35-8A38-7CFA6AC8B931}" type="slidenum">
              <a:rPr lang="en-US" sz="600">
                <a:solidFill>
                  <a:srgbClr val="5A5A5A"/>
                </a:solidFill>
              </a:rPr>
              <a:pPr/>
              <a:t>‹#›</a:t>
            </a:fld>
            <a:endParaRPr lang="en-US" sz="600">
              <a:solidFill>
                <a:srgbClr val="5A5A5A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5413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27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7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5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581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27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19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8ABF933-3C23-4506-9D18-35DFD0D75E34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59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4624" y="2362325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05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29C73A2-363A-4233-AD3B-5CD14F5A96D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5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1049" y="2360724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59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EC10A79-E503-4188-9171-E7D279914ED0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193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252" y="779058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3430" y="2360718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88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4412BCE-87A4-45C9-87E7-2F97F206739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92933" y="793386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6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066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AF8B95D-C060-45E0-BADB-1FCA7BACE23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7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0"/>
          <a:ext cx="7924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0" y="6284913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800100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34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CA0B7B4-CB32-4AA7-9D0B-949FF7CA991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7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6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881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5E8E318-7AE4-4BF3-B80D-61F2908BFE8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4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0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416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56D4F4E-4DEF-410A-AAE5-2E194D8EE75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87841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87841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87841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34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DE77DE27-D7C1-40D2-9B11-4C220642A44E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0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1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4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79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972E47F-F11B-48E8-AFFC-2CF37F7A9EE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5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34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507671D-C754-412E-BF0C-4854E1A3EDF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98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43351F7-52E5-45D5-A41C-4B36DA6A20A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68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9D69F02-3F9D-4D71-8EAB-ACBD0343567D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35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5E71C94-1EA0-454E-9DF6-522E8F6942C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2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82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29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1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2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0"/>
          <a:ext cx="79248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171"/>
                <a:gridCol w="2714172"/>
                <a:gridCol w="2496457"/>
              </a:tblGrid>
              <a:tr h="68580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0" y="6284913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800100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889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6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1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28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29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1"/>
          </p:nvPr>
        </p:nvSpPr>
        <p:spPr>
          <a:xfrm>
            <a:off x="597705" y="2362326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592933" y="793885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10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1C0768F-36C1-4606-98F3-000BCE437452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5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6232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667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504AA04-CC11-42CD-BAE3-9776D9902F96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19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60718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50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CAB50D9-051C-4B9B-9861-FE775064080D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405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7190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6232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68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3A284FE-0B54-48AC-A2DD-87C089A116DC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88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8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927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C3DC635-95AE-4E7F-81AC-D553B098C02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8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862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BA6D740-370D-4A68-B868-25EDA4B6238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598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8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9450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1B7A257-398F-48CC-98E0-43225ADA39B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5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2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78226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390FEA3-FC90-4CA8-A3DD-39F3F9E24877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87842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87842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87842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16053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6249826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701" y="2362324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592933" y="79025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612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8D5A03A-6C73-48CA-A688-81289844454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2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3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2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46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67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900281A-D475-4D18-BC10-07BF0D0A6C80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7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17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D5DB1A6-C878-49AE-B008-DE53681512E1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13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4784A89C-63A5-4BBB-A4A1-2A8D82AC8E8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293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B65901C-39AF-484C-B8B0-5CAB35608A2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91119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47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953C9C8-FD75-496A-B1F3-67E7880D87F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0360" y="785513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150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0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243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7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510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30389" y="6249830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254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90980E0-ABA9-44E7-97D7-3507C0F0E1BC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pic>
        <p:nvPicPr>
          <p:cNvPr id="7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2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7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283613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701" y="2361548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79388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80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41CA642-BE9D-4144-8AD2-2FC022978C4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2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113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B889FCCE-8C7A-44B2-9CEE-E58A7DAEE838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7193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92933" y="79319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2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28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28DF0E7-0238-454D-847D-B59F9AB5556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89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89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9548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868F7210-D9A9-44E2-82F9-606F0211E581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0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56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9459B19-2EB1-483F-9C03-508EA569816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0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69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6816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751D44C-EE7D-463A-9BED-59E5E2D61A3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6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3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45686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CF1B0FE-2387-4273-8308-663EFDCA4FD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4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438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71510D6-0C25-43BE-B849-7D9DB28463EF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4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6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5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4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48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rgbClr val="AF6EE8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36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887F5EA-4712-4A90-9983-C7F7C8E1750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8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11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A2AC162-0E67-4CFE-B734-9799474A9B5B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7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26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94" name="Subtitle 2"/>
          <p:cNvSpPr>
            <a:spLocks noGrp="1"/>
          </p:cNvSpPr>
          <p:nvPr>
            <p:ph type="subTitle" idx="11"/>
          </p:nvPr>
        </p:nvSpPr>
        <p:spPr>
          <a:xfrm>
            <a:off x="597701" y="2360030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592933" y="793884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181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C61B64DB-202B-4D27-A121-38FF27A38D6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12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106E3A5-5430-4F75-A47C-EBE78F4EE60F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287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F6CD984-BBC2-4926-AA2A-7B00E6B19A1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4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56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1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00799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49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1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5743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02422" y="6249831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1083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4A1C7C0-CC62-4829-A224-93CC48DDF994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824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6263554-2B4C-4ED0-9D10-773C17A6004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19402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5F56FF6-BEE7-41E4-A172-055A7B2BF6BA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9062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2933" y="793197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7709" y="2368142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B8E0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0078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CB3A336-6C04-4C55-A835-23E7D5F67BA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90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90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1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B60733E-75E3-4E67-B04A-16B07194074A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0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236071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700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DC9E0CE-0C13-4B0B-984C-AD166F47769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1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65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C6F86BE-7762-445D-9D3D-62B2A007DC9B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1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70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5948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E356B7C-4BEE-4C9F-B49A-548C4816FC15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8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4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3027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F214356-7EB4-43BD-86E2-F72C7A260AAE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4140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044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3465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3465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36127" y="797739"/>
            <a:ext cx="2432304" cy="564257"/>
          </a:xfrm>
        </p:spPr>
        <p:txBody>
          <a:bodyPr/>
          <a:lstStyle>
            <a:lvl1pPr marL="0" indent="0">
              <a:lnSpc>
                <a:spcPts val="22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6126" y="2025956"/>
            <a:ext cx="2432304" cy="1071062"/>
          </a:xfrm>
        </p:spPr>
        <p:txBody>
          <a:bodyPr/>
          <a:lstStyle>
            <a:lvl1pPr marL="171450" indent="-171450">
              <a:spcBef>
                <a:spcPts val="1200"/>
              </a:spcBef>
              <a:defRPr sz="1200" baseline="0">
                <a:solidFill>
                  <a:schemeClr val="bg1"/>
                </a:solidFill>
              </a:defRPr>
            </a:lvl1pPr>
            <a:lvl2pPr marL="292100" indent="-114300">
              <a:defRPr sz="1200" baseline="0">
                <a:solidFill>
                  <a:schemeClr val="bg1"/>
                </a:solidFill>
              </a:defRPr>
            </a:lvl2pPr>
            <a:lvl3pPr marL="457200" indent="-165100">
              <a:defRPr sz="1200" baseline="0">
                <a:solidFill>
                  <a:schemeClr val="bg1"/>
                </a:solidFill>
              </a:defRPr>
            </a:lvl3pPr>
            <a:lvl4pPr marL="622300" indent="-165100">
              <a:defRPr sz="1200" baseline="0">
                <a:solidFill>
                  <a:schemeClr val="bg1"/>
                </a:solidFill>
              </a:defRPr>
            </a:lvl4pPr>
            <a:lvl5pPr marL="774700" indent="-139700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764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9934F18C-6882-4F64-A1D0-0660ECC8D034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4086" y="787809"/>
            <a:ext cx="5437921" cy="1077218"/>
          </a:xfrm>
        </p:spPr>
        <p:txBody>
          <a:bodyPr/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7518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031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817847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13486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018650" y="2055667"/>
            <a:ext cx="1361267" cy="13983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259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pt 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FDC2D65-7226-4AEA-A2BE-53D1B95D415E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85815"/>
            <a:ext cx="3962400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6999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902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626A7611-9628-4794-A392-015500B1B855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7" y="792733"/>
            <a:ext cx="3962400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8840" y="798859"/>
            <a:ext cx="3657600" cy="1443472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/>
            </a:lvl1pPr>
            <a:lvl2pPr marL="233363" indent="-233363">
              <a:spcBef>
                <a:spcPts val="600"/>
              </a:spcBef>
              <a:buFont typeface="Arial" panose="020B0604020202020204" pitchFamily="34" charset="0"/>
              <a:buChar char="–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09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B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A07F9791-BD28-41D4-88CE-1989E9C37AF2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218" y="787805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794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yp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79081455-201C-4FCC-873D-BBF4E95B1063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218" y="781216"/>
            <a:ext cx="5450681" cy="107721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947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518FBBFF-B4A9-442C-A3C3-7B203C1FC65C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2933" y="785516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2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11CE9389-2038-4EA9-B27B-41E504735FF6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793886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2364130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036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4406900" y="0"/>
            <a:ext cx="4454525" cy="68580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55675" y="6249833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5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113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68580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3026150"/>
            <a:ext cx="631978" cy="34147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5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1170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30389" y="6249833"/>
            <a:ext cx="631978" cy="34147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1"/>
          </p:nvPr>
        </p:nvSpPr>
        <p:spPr>
          <a:xfrm>
            <a:off x="604666" y="2361405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70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323502B-90A5-4190-BA78-6AFECAA4BEBC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5754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724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r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0"/>
            <a:ext cx="44577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DA9E94F-43B9-4195-8CA3-C92B531F966A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8488" y="235754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69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p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E26E7B95-0AC8-4466-B7A1-736A1C185D08}" type="slidenum">
              <a:rPr lang="en-US" sz="600">
                <a:solidFill>
                  <a:srgbClr val="FFFFFF"/>
                </a:solidFill>
              </a:rPr>
              <a:pPr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Page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© 2015 IBM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779063"/>
            <a:ext cx="3657600" cy="1452705"/>
          </a:xfrm>
        </p:spPr>
        <p:txBody>
          <a:bodyPr/>
          <a:lstStyle>
            <a:lvl1pPr marL="228600" indent="-228600">
              <a:spcBef>
                <a:spcPts val="1800"/>
              </a:spcBef>
              <a:defRPr sz="2000" baseline="0">
                <a:solidFill>
                  <a:srgbClr val="FFFFFF"/>
                </a:solidFill>
              </a:defRPr>
            </a:lvl1pPr>
            <a:lvl2pPr>
              <a:defRPr baseline="0">
                <a:solidFill>
                  <a:srgbClr val="FFFFFF"/>
                </a:solidFill>
              </a:defRPr>
            </a:lvl2pPr>
            <a:lvl3pPr>
              <a:defRPr baseline="0">
                <a:solidFill>
                  <a:srgbClr val="FFFFFF"/>
                </a:solidFill>
              </a:defRPr>
            </a:lvl3pPr>
            <a:lvl4pPr>
              <a:defRPr baseline="0">
                <a:solidFill>
                  <a:srgbClr val="FFFFFF"/>
                </a:solidFill>
              </a:defRPr>
            </a:lvl4pPr>
            <a:lvl5pPr>
              <a:defRPr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2933" y="793198"/>
            <a:ext cx="3962400" cy="769441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98488" y="2357546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735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9FA011A-6743-401C-990C-30B9487096F3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933" y="793392"/>
            <a:ext cx="37338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00" y="2034550"/>
            <a:ext cx="35814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39030" y="793392"/>
            <a:ext cx="3581400" cy="769441"/>
          </a:xfrm>
        </p:spPr>
        <p:txBody>
          <a:bodyPr/>
          <a:lstStyle>
            <a:lvl1pPr marL="0" indent="0">
              <a:lnSpc>
                <a:spcPts val="3000"/>
              </a:lnSpc>
              <a:spcBef>
                <a:spcPts val="1800"/>
              </a:spcBef>
              <a:buFont typeface="Arial" panose="020B0604020202020204" pitchFamily="34" charset="0"/>
              <a:buNone/>
              <a:defRPr sz="2800" baseline="0"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2034550"/>
            <a:ext cx="3733800" cy="184666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200"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95794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0019D206-CAA1-4E98-95D5-60A596C0EBA8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2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3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FEA9A160-8760-4AC7-BBAB-D8A7D965C33D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4602"/>
            <a:ext cx="273923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792272"/>
            <a:ext cx="5202237" cy="307777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49550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2413" y="648970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22F5DE45-B11B-48C5-9C05-EF44C403CEFA}" type="slidenum">
              <a:rPr lang="en-US" sz="600">
                <a:solidFill>
                  <a:schemeClr val="bg1"/>
                </a:solidFill>
              </a:rPr>
              <a:pPr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648970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75" y="648970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© 2015 IBM Corporation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2933" y="790829"/>
            <a:ext cx="3962400" cy="769441"/>
          </a:xfrm>
        </p:spPr>
        <p:txBody>
          <a:bodyPr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18"/>
          <p:cNvSpPr>
            <a:spLocks noGrp="1"/>
          </p:cNvSpPr>
          <p:nvPr>
            <p:ph type="tbl" sz="quarter" idx="11"/>
          </p:nvPr>
        </p:nvSpPr>
        <p:spPr>
          <a:xfrm>
            <a:off x="609600" y="1736455"/>
            <a:ext cx="7924800" cy="307777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801688"/>
            <a:ext cx="3990975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80168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3" r:id="rId1"/>
    <p:sldLayoutId id="2147484654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56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804863"/>
            <a:ext cx="39909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906463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61" r:id="rId5"/>
    <p:sldLayoutId id="2147484662" r:id="rId6"/>
    <p:sldLayoutId id="2147484663" r:id="rId7"/>
    <p:sldLayoutId id="2147484664" r:id="rId8"/>
    <p:sldLayoutId id="2147484665" r:id="rId9"/>
    <p:sldLayoutId id="2147484666" r:id="rId10"/>
    <p:sldLayoutId id="2147484667" r:id="rId11"/>
    <p:sldLayoutId id="2147484668" r:id="rId12"/>
    <p:sldLayoutId id="2147484669" r:id="rId13"/>
    <p:sldLayoutId id="2147484670" r:id="rId14"/>
    <p:sldLayoutId id="2147484671" r:id="rId15"/>
    <p:sldLayoutId id="2147484672" r:id="rId16"/>
    <p:sldLayoutId id="2147484673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C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8740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1888" y="779463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4" r:id="rId1"/>
    <p:sldLayoutId id="2147484675" r:id="rId2"/>
    <p:sldLayoutId id="2147484676" r:id="rId3"/>
    <p:sldLayoutId id="2147484677" r:id="rId4"/>
    <p:sldLayoutId id="2147484678" r:id="rId5"/>
    <p:sldLayoutId id="2147484679" r:id="rId6"/>
    <p:sldLayoutId id="2147484680" r:id="rId7"/>
    <p:sldLayoutId id="2147484681" r:id="rId8"/>
    <p:sldLayoutId id="2147484682" r:id="rId9"/>
    <p:sldLayoutId id="2147484683" r:id="rId10"/>
    <p:sldLayoutId id="2147484684" r:id="rId11"/>
    <p:sldLayoutId id="2147484685" r:id="rId12"/>
    <p:sldLayoutId id="2147484686" r:id="rId13"/>
    <p:sldLayoutId id="2147484687" r:id="rId14"/>
    <p:sldLayoutId id="2147484688" r:id="rId15"/>
    <p:sldLayoutId id="2147484689" r:id="rId16"/>
    <p:sldLayoutId id="2147484690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9533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  <p:sldLayoutId id="2147484706" r:id="rId16"/>
    <p:sldLayoutId id="2147484707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9533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  <p:sldLayoutId id="2147484712" r:id="rId5"/>
    <p:sldLayoutId id="2147484713" r:id="rId6"/>
    <p:sldLayoutId id="2147484714" r:id="rId7"/>
    <p:sldLayoutId id="2147484715" r:id="rId8"/>
    <p:sldLayoutId id="2147484716" r:id="rId9"/>
    <p:sldLayoutId id="2147484717" r:id="rId10"/>
    <p:sldLayoutId id="2147484718" r:id="rId11"/>
    <p:sldLayoutId id="2147484719" r:id="rId12"/>
    <p:sldLayoutId id="2147484720" r:id="rId13"/>
    <p:sldLayoutId id="2147484721" r:id="rId14"/>
    <p:sldLayoutId id="2147484722" r:id="rId15"/>
    <p:sldLayoutId id="2147484723" r:id="rId16"/>
    <p:sldLayoutId id="2147484724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5338"/>
            <a:ext cx="39624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8898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26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  <p:sldLayoutId id="2147484736" r:id="rId12"/>
    <p:sldLayoutId id="2147484737" r:id="rId13"/>
    <p:sldLayoutId id="2147484738" r:id="rId14"/>
    <p:sldLayoutId id="2147484739" r:id="rId15"/>
    <p:sldLayoutId id="2147484740" r:id="rId16"/>
    <p:sldLayoutId id="2147484741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8898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44" r:id="rId3"/>
    <p:sldLayoutId id="2147484745" r:id="rId4"/>
    <p:sldLayoutId id="2147484746" r:id="rId5"/>
    <p:sldLayoutId id="2147484747" r:id="rId6"/>
    <p:sldLayoutId id="2147484748" r:id="rId7"/>
    <p:sldLayoutId id="2147484749" r:id="rId8"/>
    <p:sldLayoutId id="2147484750" r:id="rId9"/>
    <p:sldLayoutId id="2147484751" r:id="rId10"/>
    <p:sldLayoutId id="2147484752" r:id="rId11"/>
    <p:sldLayoutId id="2147484753" r:id="rId12"/>
    <p:sldLayoutId id="2147484754" r:id="rId13"/>
    <p:sldLayoutId id="2147484755" r:id="rId14"/>
    <p:sldLayoutId id="2147484756" r:id="rId15"/>
    <p:sldLayoutId id="2147484757" r:id="rId16"/>
    <p:sldLayoutId id="2147484758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600075" y="793750"/>
            <a:ext cx="3962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27600" y="795338"/>
            <a:ext cx="3657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  <p:sldLayoutId id="2147484770" r:id="rId12"/>
    <p:sldLayoutId id="2147484771" r:id="rId13"/>
    <p:sldLayoutId id="2147484772" r:id="rId14"/>
    <p:sldLayoutId id="2147484773" r:id="rId15"/>
    <p:sldLayoutId id="2147484774" r:id="rId16"/>
    <p:sldLayoutId id="2147484775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ubtitle 4"/>
          <p:cNvSpPr>
            <a:spLocks noGrp="1"/>
          </p:cNvSpPr>
          <p:nvPr>
            <p:ph type="subTitle" idx="11"/>
          </p:nvPr>
        </p:nvSpPr>
        <p:spPr>
          <a:xfrm>
            <a:off x="598488" y="2362200"/>
            <a:ext cx="3973512" cy="9239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CO" smtClean="0">
                <a:ea typeface="ＭＳ Ｐゴシック" pitchFamily="34" charset="-128"/>
              </a:rPr>
              <a:t>Juan Camilo Parra</a:t>
            </a:r>
          </a:p>
          <a:p>
            <a:pPr eaLnBrk="1" hangingPunct="1">
              <a:spcBef>
                <a:spcPct val="0"/>
              </a:spcBef>
            </a:pPr>
            <a:r>
              <a:rPr lang="es-CO" smtClean="0">
                <a:ea typeface="ＭＳ Ｐゴシック" pitchFamily="34" charset="-128"/>
              </a:rPr>
              <a:t>IBM Cloud Consultant </a:t>
            </a:r>
          </a:p>
          <a:p>
            <a:pPr eaLnBrk="1" hangingPunct="1">
              <a:spcBef>
                <a:spcPct val="0"/>
              </a:spcBef>
            </a:pPr>
            <a:r>
              <a:rPr lang="es-CO" smtClean="0">
                <a:ea typeface="ＭＳ Ｐゴシック" pitchFamily="34" charset="-128"/>
              </a:rPr>
              <a:t>jcparra@co.ibm.com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25" y="790575"/>
            <a:ext cx="3962400" cy="384175"/>
          </a:xfrm>
        </p:spPr>
        <p:txBody>
          <a:bodyPr/>
          <a:lstStyle/>
          <a:p>
            <a:pPr>
              <a:defRPr/>
            </a:pPr>
            <a:r>
              <a:rPr lang="es-CO" smtClean="0"/>
              <a:t>IBM BPM </a:t>
            </a:r>
            <a:r>
              <a:rPr lang="es-CO" err="1" smtClean="0"/>
              <a:t>Admin</a:t>
            </a:r>
            <a:r>
              <a:rPr lang="es-CO" smtClean="0"/>
              <a:t>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485775"/>
          </a:xfrm>
        </p:spPr>
        <p:txBody>
          <a:bodyPr/>
          <a:lstStyle/>
          <a:p>
            <a:pPr>
              <a:defRPr/>
            </a:pPr>
            <a:r>
              <a:rPr sz="2800" smtClean="0"/>
              <a:t>Ticket Viewer</a:t>
            </a:r>
            <a:endParaRPr sz="2800"/>
          </a:p>
        </p:txBody>
      </p:sp>
      <p:sp>
        <p:nvSpPr>
          <p:cNvPr id="144387" name="Content Placeholder 10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26924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All wsadmin tools require wait time to connect server, so a ticket is given to user that can be checked after a while.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This mean, you can perform a operation take note about ticket number and see server response a while after.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25" y="793750"/>
            <a:ext cx="3962400" cy="384175"/>
          </a:xfrm>
        </p:spPr>
        <p:txBody>
          <a:bodyPr/>
          <a:lstStyle/>
          <a:p>
            <a:pPr>
              <a:defRPr/>
            </a:pPr>
            <a:r>
              <a:rPr lang="es-CO" smtClean="0"/>
              <a:t>IBM BPM </a:t>
            </a:r>
            <a:r>
              <a:rPr lang="es-CO" err="1" smtClean="0"/>
              <a:t>Admin</a:t>
            </a:r>
            <a:r>
              <a:rPr lang="es-CO" smtClean="0"/>
              <a:t> Tools</a:t>
            </a:r>
            <a:endParaRPr/>
          </a:p>
        </p:txBody>
      </p:sp>
      <p:sp>
        <p:nvSpPr>
          <p:cNvPr id="5" name="Subtitle 4"/>
          <p:cNvSpPr>
            <a:spLocks noGrp="1"/>
          </p:cNvSpPr>
          <p:nvPr>
            <p:ph type="subTitle" idx="11"/>
          </p:nvPr>
        </p:nvSpPr>
        <p:spPr>
          <a:xfrm>
            <a:off x="598488" y="2360613"/>
            <a:ext cx="3968750" cy="3079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Overview of tools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538162"/>
          </a:xfrm>
        </p:spPr>
        <p:txBody>
          <a:bodyPr/>
          <a:lstStyle/>
          <a:p>
            <a:pPr>
              <a:defRPr/>
            </a:pPr>
            <a:r>
              <a:rPr smtClean="0"/>
              <a:t>Overview</a:t>
            </a:r>
            <a:endParaRPr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43862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BPMAdminTool</a:t>
            </a:r>
            <a:r>
              <a:rPr lang="en-US" dirty="0" smtClean="0"/>
              <a:t> is a set of helping tools intent to make easier the administration of IBM BPM version 8.0.3 or upper.</a:t>
            </a:r>
          </a:p>
          <a:p>
            <a:pPr eaLnBrk="1" hangingPunct="1">
              <a:defRPr/>
            </a:pPr>
            <a:r>
              <a:rPr lang="en-US" dirty="0" smtClean="0"/>
              <a:t>It was created based on 5 years experience with customer on Latin America, knowing their principals administration issues, extending functionality about most typical administrative tasks</a:t>
            </a:r>
            <a:r>
              <a:rPr lang="es-CO" dirty="0" smtClean="0"/>
              <a:t>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/>
              <a:t>Use this tools </a:t>
            </a:r>
            <a:r>
              <a:rPr lang="en-US" dirty="0" smtClean="0"/>
              <a:t>at your </a:t>
            </a:r>
            <a:r>
              <a:rPr lang="en-US" dirty="0"/>
              <a:t>own risk.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485775"/>
          </a:xfrm>
        </p:spPr>
        <p:txBody>
          <a:bodyPr/>
          <a:lstStyle/>
          <a:p>
            <a:pPr>
              <a:defRPr/>
            </a:pPr>
            <a:r>
              <a:rPr sz="2800" smtClean="0"/>
              <a:t>Snapshot Installer</a:t>
            </a:r>
            <a:endParaRPr sz="2800"/>
          </a:p>
        </p:txBody>
      </p:sp>
      <p:sp>
        <p:nvSpPr>
          <p:cNvPr id="138243" name="Content Placeholder 10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2924175"/>
          </a:xfrm>
        </p:spPr>
        <p:txBody>
          <a:bodyPr/>
          <a:lstStyle/>
          <a:p>
            <a:pPr eaLnBrk="1" hangingPunct="1"/>
            <a:r>
              <a:rPr lang="es-CO" smtClean="0">
                <a:ea typeface="ＭＳ Ｐゴシック" pitchFamily="34" charset="-128"/>
              </a:rPr>
              <a:t>Allow you to export snapshots to install offline (Deprecated use Process Center instead on 8.5.6 or upper)</a:t>
            </a:r>
          </a:p>
          <a:p>
            <a:pPr eaLnBrk="1" hangingPunct="1"/>
            <a:r>
              <a:rPr lang="es-CO" smtClean="0">
                <a:ea typeface="ＭＳ Ｐゴシック" pitchFamily="34" charset="-128"/>
              </a:rPr>
              <a:t>Allow you to import offline Snapshots on a Process Server using a simple UI.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485775"/>
          </a:xfrm>
        </p:spPr>
        <p:txBody>
          <a:bodyPr/>
          <a:lstStyle/>
          <a:p>
            <a:pPr>
              <a:defRPr/>
            </a:pPr>
            <a:r>
              <a:rPr sz="2800" smtClean="0"/>
              <a:t>Manage Calendars</a:t>
            </a:r>
            <a:endParaRPr sz="2800"/>
          </a:p>
        </p:txBody>
      </p:sp>
      <p:sp>
        <p:nvSpPr>
          <p:cNvPr id="139267" name="Content Placeholder 10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2616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 intuitive tool give business administrator capacity to modify Holidays or Time Schedule.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On easy way you can create new Schedules, delete old ones, or modify existing</a:t>
            </a:r>
            <a:r>
              <a:rPr lang="es-CO" smtClean="0">
                <a:ea typeface="ＭＳ Ｐゴシック" pitchFamily="34" charset="-128"/>
              </a:rPr>
              <a:t>. </a:t>
            </a:r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485775"/>
          </a:xfrm>
        </p:spPr>
        <p:txBody>
          <a:bodyPr/>
          <a:lstStyle/>
          <a:p>
            <a:pPr>
              <a:defRPr/>
            </a:pPr>
            <a:r>
              <a:rPr sz="2800" smtClean="0"/>
              <a:t>Manage Groups</a:t>
            </a:r>
            <a:endParaRPr sz="2800"/>
          </a:p>
        </p:txBody>
      </p:sp>
      <p:sp>
        <p:nvSpPr>
          <p:cNvPr id="140291" name="Content Placeholder 10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29241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This tool allow delegation of Manage Groups to a third without giving tw_admins access on IBM BPM Security roles.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You can bulk group assignation or removal with script, that is easier that adding one by one</a:t>
            </a:r>
            <a:r>
              <a:rPr lang="es-CO" smtClean="0">
                <a:ea typeface="ＭＳ Ｐゴシック" pitchFamily="34" charset="-128"/>
              </a:rPr>
              <a:t>.</a:t>
            </a:r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485775"/>
          </a:xfrm>
        </p:spPr>
        <p:txBody>
          <a:bodyPr/>
          <a:lstStyle/>
          <a:p>
            <a:pPr>
              <a:defRPr/>
            </a:pPr>
            <a:r>
              <a:rPr sz="2800" smtClean="0"/>
              <a:t>Instances Manager</a:t>
            </a:r>
            <a:endParaRPr sz="2800"/>
          </a:p>
        </p:txBody>
      </p:sp>
      <p:sp>
        <p:nvSpPr>
          <p:cNvPr id="141315" name="Content Placeholder 10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43862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This tool is a little Process Inspector, that allows to check instances, states, failed, retry, etc. useful when process server is on offline mode.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Has different authorization levels, so it can be used on a powerful mode, give flexibility on a Instance Viewer.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(Deprecated on 8.5.6 or Upper, use Process Inspector instead, at least you only require Read Instance access</a:t>
            </a:r>
            <a:r>
              <a:rPr lang="es-CO" smtClean="0">
                <a:ea typeface="ＭＳ Ｐゴシック" pitchFamily="34" charset="-128"/>
              </a:rPr>
              <a:t>)</a:t>
            </a:r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485775"/>
          </a:xfrm>
        </p:spPr>
        <p:txBody>
          <a:bodyPr/>
          <a:lstStyle/>
          <a:p>
            <a:pPr>
              <a:defRPr/>
            </a:pPr>
            <a:r>
              <a:rPr sz="2800" smtClean="0"/>
              <a:t>Vacation Manager</a:t>
            </a:r>
            <a:endParaRPr sz="2800"/>
          </a:p>
        </p:txBody>
      </p:sp>
      <p:sp>
        <p:nvSpPr>
          <p:cNvPr id="142339" name="Content Placeholder 10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29241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This simple tool, allow delegation on vacations time.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Reassign task that are directly assigned to a user on vacations, to a delegated one.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Reassign all work that was on user inbox, the day he left because vacations.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3725" y="785813"/>
            <a:ext cx="3962400" cy="485775"/>
          </a:xfrm>
        </p:spPr>
        <p:txBody>
          <a:bodyPr/>
          <a:lstStyle/>
          <a:p>
            <a:pPr>
              <a:defRPr/>
            </a:pPr>
            <a:r>
              <a:rPr sz="2800" smtClean="0"/>
              <a:t>Clean Up Scheduler</a:t>
            </a:r>
            <a:endParaRPr sz="2800"/>
          </a:p>
        </p:txBody>
      </p:sp>
      <p:sp>
        <p:nvSpPr>
          <p:cNvPr id="143363" name="Content Placeholder 10"/>
          <p:cNvSpPr>
            <a:spLocks noGrp="1"/>
          </p:cNvSpPr>
          <p:nvPr>
            <p:ph idx="1"/>
          </p:nvPr>
        </p:nvSpPr>
        <p:spPr>
          <a:xfrm>
            <a:off x="4140200" y="796925"/>
            <a:ext cx="4476750" cy="454025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Allows Administrator to decide what and when are going to be cleaned on environment.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Cleanup unnamed and unused process application snapshots, unreferenced toolkits.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Delete old durable messages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Suspend old no modified instances.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Delete no active instances that are no more required.</a:t>
            </a:r>
          </a:p>
          <a:p>
            <a:pPr eaLnBrk="1" hangingPunct="1"/>
            <a:r>
              <a:rPr lang="es-CO" smtClean="0">
                <a:ea typeface="ＭＳ Ｐゴシック" pitchFamily="34" charset="-128"/>
              </a:rPr>
              <a:t>And more…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_Pres_Template_Nov2015_Fi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ue">
  <a:themeElements>
    <a:clrScheme name="Blue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Red">
  <a:themeElements>
    <a:clrScheme name="Red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8C101C"/>
      </a:accent3>
      <a:accent4>
        <a:srgbClr val="AD1625"/>
      </a:accent4>
      <a:accent5>
        <a:srgbClr val="FF5050"/>
      </a:accent5>
      <a:accent6>
        <a:srgbClr val="FFA5B4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Magenta">
  <a:themeElements>
    <a:clrScheme name="Magenta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601146"/>
      </a:accent3>
      <a:accent4>
        <a:srgbClr val="A6266E"/>
      </a:accent4>
      <a:accent5>
        <a:srgbClr val="FF3CA0"/>
      </a:accent5>
      <a:accent6>
        <a:srgbClr val="FF9EEE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Purple">
  <a:themeElements>
    <a:clrScheme name="Purple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562F72"/>
      </a:accent3>
      <a:accent4>
        <a:srgbClr val="AF6EE8"/>
      </a:accent4>
      <a:accent5>
        <a:srgbClr val="D7AAFF"/>
      </a:accent5>
      <a:accent6>
        <a:srgbClr val="EED2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Green">
  <a:themeElements>
    <a:clrScheme name="Green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144D14"/>
      </a:accent3>
      <a:accent4>
        <a:srgbClr val="4B8400"/>
      </a:accent4>
      <a:accent5>
        <a:srgbClr val="5AA845"/>
      </a:accent5>
      <a:accent6>
        <a:srgbClr val="B8E051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Teal">
  <a:themeElements>
    <a:clrScheme name="Teal">
      <a:dk1>
        <a:srgbClr val="6D7777"/>
      </a:dk1>
      <a:lt1>
        <a:srgbClr val="5A5A5A"/>
      </a:lt1>
      <a:dk2>
        <a:srgbClr val="AFB8B8"/>
      </a:dk2>
      <a:lt2>
        <a:srgbClr val="959F9F"/>
      </a:lt2>
      <a:accent1>
        <a:srgbClr val="C8D2D2"/>
      </a:accent1>
      <a:accent2>
        <a:srgbClr val="DFE9E9"/>
      </a:accent2>
      <a:accent3>
        <a:srgbClr val="003C32"/>
      </a:accent3>
      <a:accent4>
        <a:srgbClr val="005448"/>
      </a:accent4>
      <a:accent5>
        <a:srgbClr val="006D5D"/>
      </a:accent5>
      <a:accent6>
        <a:srgbClr val="00B4A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Grey">
  <a:themeElements>
    <a:clrScheme name="Grey">
      <a:dk1>
        <a:srgbClr val="6D7777"/>
      </a:dk1>
      <a:lt1>
        <a:srgbClr val="5A5A5A"/>
      </a:lt1>
      <a:dk2>
        <a:srgbClr val="AFB8B8"/>
      </a:dk2>
      <a:lt2>
        <a:srgbClr val="AFB8B8"/>
      </a:lt2>
      <a:accent1>
        <a:srgbClr val="C8D2D2"/>
      </a:accent1>
      <a:accent2>
        <a:srgbClr val="DFE9E9"/>
      </a:accent2>
      <a:accent3>
        <a:srgbClr val="9E9494"/>
      </a:accent3>
      <a:accent4>
        <a:srgbClr val="B8AEAE"/>
      </a:accent4>
      <a:accent5>
        <a:srgbClr val="D0C7C7"/>
      </a:accent5>
      <a:accent6>
        <a:srgbClr val="E9E0E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KUT12383USEN</Template>
  <TotalTime>136</TotalTime>
  <Words>407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ＭＳ Ｐゴシック</vt:lpstr>
      <vt:lpstr>Calibri</vt:lpstr>
      <vt:lpstr>Cloud_Pres_Template_Nov2015_Final</vt:lpstr>
      <vt:lpstr>Custom Design</vt:lpstr>
      <vt:lpstr>Blue</vt:lpstr>
      <vt:lpstr>Red</vt:lpstr>
      <vt:lpstr>Magenta</vt:lpstr>
      <vt:lpstr>Purple</vt:lpstr>
      <vt:lpstr>Green</vt:lpstr>
      <vt:lpstr>Teal</vt:lpstr>
      <vt:lpstr>Grey</vt:lpstr>
      <vt:lpstr>IBM BPM Admin Tools</vt:lpstr>
      <vt:lpstr>IBM BPM Admin Tools</vt:lpstr>
      <vt:lpstr>Overview</vt:lpstr>
      <vt:lpstr>Snapshot Installer</vt:lpstr>
      <vt:lpstr>Manage Calendars</vt:lpstr>
      <vt:lpstr>Manage Groups</vt:lpstr>
      <vt:lpstr>Instances Manager</vt:lpstr>
      <vt:lpstr>Vacation Manager</vt:lpstr>
      <vt:lpstr>Clean Up Scheduler</vt:lpstr>
      <vt:lpstr>Ticket Viewer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BPM Admin Tools</dc:title>
  <dc:creator>ADMINIBM</dc:creator>
  <cp:lastModifiedBy>ADMINIBM</cp:lastModifiedBy>
  <cp:revision>12</cp:revision>
  <dcterms:created xsi:type="dcterms:W3CDTF">2016-07-22T16:35:45Z</dcterms:created>
  <dcterms:modified xsi:type="dcterms:W3CDTF">2016-07-25T16:53:30Z</dcterms:modified>
</cp:coreProperties>
</file>