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E412-3D07-4830-94B7-EBCA62EA0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5DCAA-FBAB-4D98-9191-5EA85DAA3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72467-F4DB-4B13-9946-0C9363869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A0B7-8A40-4000-949D-EAE6BF9DB37B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499B8-BB9D-4F92-8734-FB6A1536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4B02B-A27A-4FD6-89BF-7B50A56B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0C74-CCE8-4F5E-A7E5-F17BEABDE4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70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85E7-07A8-4B44-A7E8-CC33655F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E3279-2129-4456-B6A4-37589E8C5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44D6-1176-488A-ABB4-4226E114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A0B7-8A40-4000-949D-EAE6BF9DB37B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94E68-5981-489D-BA05-67D29575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56B10-1F4E-433F-B10B-E2DD7126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0C74-CCE8-4F5E-A7E5-F17BEABDE4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12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4FE666-C818-48FE-A104-DC9281609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17E30-055F-4F02-8E1E-981F10069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1B1C9-F614-482E-9EB2-2F5ACBAEC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A0B7-8A40-4000-949D-EAE6BF9DB37B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6A2B2-5DF6-434D-AA8D-B899EB23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FBF13-A52B-4B6B-BFF3-443BEF65C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0C74-CCE8-4F5E-A7E5-F17BEABDE4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4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B641-04EA-47B4-BCE0-F7A61DAC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76BF7-7722-47E7-A6A4-DF821FD7E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D371E-A368-4040-9666-4DAB65A5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A0B7-8A40-4000-949D-EAE6BF9DB37B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5B525-697D-4371-A53E-FAE26908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0FB59-1326-4CFA-B7E7-8D1961DF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0C74-CCE8-4F5E-A7E5-F17BEABDE4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31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BD19-0D18-4782-AA08-1B31FDC70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FE5CD-B820-4A9D-98A9-915CD5219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13D11-AC3C-41FC-86A5-76BEA5A34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A0B7-8A40-4000-949D-EAE6BF9DB37B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93481-CEFE-4876-8A9F-F84AF029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D84CE-A07A-4BDD-B19B-6047CEC59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0C74-CCE8-4F5E-A7E5-F17BEABDE4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02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D4ED-6B08-4A7B-8746-F15A25E1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D76AC-C7C9-405A-A44D-E4FCCB73B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05962-2AFD-453D-BE92-FBC06E7D6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E3934-6753-494F-B822-9F6E0A86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A0B7-8A40-4000-949D-EAE6BF9DB37B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143C5-17EB-421B-AE57-B40327F3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3C4B2-CB50-4F62-89D3-702D56B0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0C74-CCE8-4F5E-A7E5-F17BEABDE4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31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3EB2C-BE75-481D-9B6D-A8A0FE7A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CDA94-82CA-45E6-A911-497E879FE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58A23-B06E-4BF9-8099-D00263ADD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DE3B9-BD7E-4B11-8129-74580BB7B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E0387-F704-4AB4-B01B-9CE4B3DB1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EB2DD-EF47-4443-A35E-448891AFA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A0B7-8A40-4000-949D-EAE6BF9DB37B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5B382-BD38-4EE8-889F-EF3D468E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573A8E-DD38-4165-9B52-8E6900FA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0C74-CCE8-4F5E-A7E5-F17BEABDE4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54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130C-94A5-43DD-B830-CA13B4A7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3AE34E-A7CF-4E82-A055-4686C255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A0B7-8A40-4000-949D-EAE6BF9DB37B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E0AF1-D512-4C01-826E-390DB36F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B863D-C570-47A5-81F3-E6DDA202B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0C74-CCE8-4F5E-A7E5-F17BEABDE4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17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0080E6-45FA-484B-BAA8-446E342C0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A0B7-8A40-4000-949D-EAE6BF9DB37B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B8BE8-D461-4690-AF2A-55D2ADD0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F77F9-8F8A-4C95-A753-FAC22019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0C74-CCE8-4F5E-A7E5-F17BEABDE4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92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A3C1-AD25-47F2-81D9-ED5A8A26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28B9D-1653-4550-AAD7-3AD6AB9D1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A084B-81C2-4011-891A-1EF5E34A7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3E407-4243-478C-8431-3DC94F23F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A0B7-8A40-4000-949D-EAE6BF9DB37B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6584E-48A2-4239-9412-1F22978F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B0AE9-7898-4A17-AF22-38239EC3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0C74-CCE8-4F5E-A7E5-F17BEABDE4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97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727A9-B9A5-4C2D-A584-7E790DE6D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F29C30-1FF5-429E-9770-890291F0B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70AB5-058B-412A-8CF9-F080D4227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41C70-C8DC-463C-A9D9-715B02FF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A0B7-8A40-4000-949D-EAE6BF9DB37B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D25CB-7B8F-4F9A-8396-06CCE42FE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F9B14-9CC3-4A4E-B3B7-4A50FEDE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0C74-CCE8-4F5E-A7E5-F17BEABDE4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02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75CFC2-3875-494C-B5C0-258FA5C3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263AD-F722-4321-89E0-99F80F96F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484BC-1103-48C0-9348-BD75474DB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4A0B7-8A40-4000-949D-EAE6BF9DB37B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B6D91-ADB8-4EBD-99B1-782858CC5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BDF9B-D736-4181-9841-496C82E82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0C74-CCE8-4F5E-A7E5-F17BEABDE4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51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81B21-C95C-4911-8E4B-49CC8EC6B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95A61-2957-48D1-A359-617CB6B737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4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Kamil Oster</dc:creator>
  <cp:lastModifiedBy>Kamil Oster</cp:lastModifiedBy>
  <cp:revision>1</cp:revision>
  <dcterms:created xsi:type="dcterms:W3CDTF">2020-01-21T12:39:43Z</dcterms:created>
  <dcterms:modified xsi:type="dcterms:W3CDTF">2020-01-21T12:39:52Z</dcterms:modified>
</cp:coreProperties>
</file>