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89" r:id="rId7"/>
    <p:sldId id="258" r:id="rId8"/>
    <p:sldId id="28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FF99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38EB3-DAA5-9F45-BEA0-1968ECF89702}" v="5" dt="2018-07-22T21:49:07.950"/>
    <p1510:client id="{7B02207F-ED89-4679-A378-A2E89B74886B}" v="90" dt="2018-07-22T20:08:07.12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theme" Target="theme/theme1.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viewProps" Target="viewProps.xml" /><Relationship Id="rId5" Type="http://schemas.openxmlformats.org/officeDocument/2006/relationships/slide" Target="slides/slide1.xml" /><Relationship Id="rId15" Type="http://schemas.microsoft.com/office/2015/10/relationships/revisionInfo" Target="revisionInfo.xml" /><Relationship Id="rId10"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ilo Torres Ovalle" userId="52a0fe06-15a6-4318-8462-3cbec189c7f1" providerId="ADAL" clId="{6580CB45-6D99-493C-954D-D86479C3A021}"/>
    <pc:docChg chg="undo custSel modSld">
      <pc:chgData name="Camilo Torres Ovalle" userId="52a0fe06-15a6-4318-8462-3cbec189c7f1" providerId="ADAL" clId="{6580CB45-6D99-493C-954D-D86479C3A021}" dt="2018-07-22T20:08:07.128" v="88" actId="1035"/>
      <pc:docMkLst>
        <pc:docMk/>
      </pc:docMkLst>
      <pc:sldChg chg="addSp delSp modSp">
        <pc:chgData name="Camilo Torres Ovalle" userId="52a0fe06-15a6-4318-8462-3cbec189c7f1" providerId="ADAL" clId="{6580CB45-6D99-493C-954D-D86479C3A021}" dt="2018-07-22T20:05:25.405" v="58"/>
        <pc:sldMkLst>
          <pc:docMk/>
          <pc:sldMk cId="1750785062" sldId="256"/>
        </pc:sldMkLst>
        <pc:spChg chg="add del">
          <ac:chgData name="Camilo Torres Ovalle" userId="52a0fe06-15a6-4318-8462-3cbec189c7f1" providerId="ADAL" clId="{6580CB45-6D99-493C-954D-D86479C3A021}" dt="2018-07-22T20:04:17.270" v="50"/>
          <ac:spMkLst>
            <pc:docMk/>
            <pc:sldMk cId="1750785062" sldId="256"/>
            <ac:spMk id="2" creationId="{EF5CE14E-22CA-4F9F-BAE2-5748605D6041}"/>
          </ac:spMkLst>
        </pc:spChg>
        <pc:spChg chg="mod">
          <ac:chgData name="Camilo Torres Ovalle" userId="52a0fe06-15a6-4318-8462-3cbec189c7f1" providerId="ADAL" clId="{6580CB45-6D99-493C-954D-D86479C3A021}" dt="2018-07-22T20:03:00.359" v="48" actId="113"/>
          <ac:spMkLst>
            <pc:docMk/>
            <pc:sldMk cId="1750785062" sldId="256"/>
            <ac:spMk id="3" creationId="{00000000-0000-0000-0000-000000000000}"/>
          </ac:spMkLst>
        </pc:spChg>
        <pc:spChg chg="add del">
          <ac:chgData name="Camilo Torres Ovalle" userId="52a0fe06-15a6-4318-8462-3cbec189c7f1" providerId="ADAL" clId="{6580CB45-6D99-493C-954D-D86479C3A021}" dt="2018-07-22T20:04:21.526" v="52"/>
          <ac:spMkLst>
            <pc:docMk/>
            <pc:sldMk cId="1750785062" sldId="256"/>
            <ac:spMk id="5" creationId="{8AFCF056-7F84-4D02-A201-26A6D775DB98}"/>
          </ac:spMkLst>
        </pc:spChg>
        <pc:picChg chg="add mod">
          <ac:chgData name="Camilo Torres Ovalle" userId="52a0fe06-15a6-4318-8462-3cbec189c7f1" providerId="ADAL" clId="{6580CB45-6D99-493C-954D-D86479C3A021}" dt="2018-07-22T20:05:25.405" v="58"/>
          <ac:picMkLst>
            <pc:docMk/>
            <pc:sldMk cId="1750785062" sldId="256"/>
            <ac:picMk id="6" creationId="{8E0F0C19-5C24-4971-8026-0A391BF81162}"/>
          </ac:picMkLst>
        </pc:picChg>
      </pc:sldChg>
      <pc:sldChg chg="modSp">
        <pc:chgData name="Camilo Torres Ovalle" userId="52a0fe06-15a6-4318-8462-3cbec189c7f1" providerId="ADAL" clId="{6580CB45-6D99-493C-954D-D86479C3A021}" dt="2018-07-22T20:08:07.128" v="88" actId="1035"/>
        <pc:sldMkLst>
          <pc:docMk/>
          <pc:sldMk cId="3950110670" sldId="257"/>
        </pc:sldMkLst>
        <pc:spChg chg="mod">
          <ac:chgData name="Camilo Torres Ovalle" userId="52a0fe06-15a6-4318-8462-3cbec189c7f1" providerId="ADAL" clId="{6580CB45-6D99-493C-954D-D86479C3A021}" dt="2018-07-22T20:08:07.128" v="88" actId="1035"/>
          <ac:spMkLst>
            <pc:docMk/>
            <pc:sldMk cId="3950110670" sldId="257"/>
            <ac:spMk id="7" creationId="{D1DC6B04-704B-4804-B1CA-3D2A1E385D91}"/>
          </ac:spMkLst>
        </pc:spChg>
        <pc:spChg chg="mod">
          <ac:chgData name="Camilo Torres Ovalle" userId="52a0fe06-15a6-4318-8462-3cbec189c7f1" providerId="ADAL" clId="{6580CB45-6D99-493C-954D-D86479C3A021}" dt="2018-07-22T20:08:07.128" v="88" actId="1035"/>
          <ac:spMkLst>
            <pc:docMk/>
            <pc:sldMk cId="3950110670" sldId="257"/>
            <ac:spMk id="15" creationId="{8012881E-88E1-41C4-BBF7-B508262B3919}"/>
          </ac:spMkLst>
        </pc:spChg>
        <pc:spChg chg="mod">
          <ac:chgData name="Camilo Torres Ovalle" userId="52a0fe06-15a6-4318-8462-3cbec189c7f1" providerId="ADAL" clId="{6580CB45-6D99-493C-954D-D86479C3A021}" dt="2018-07-22T20:08:07.128" v="88" actId="1035"/>
          <ac:spMkLst>
            <pc:docMk/>
            <pc:sldMk cId="3950110670" sldId="257"/>
            <ac:spMk id="16" creationId="{F37549F6-88D0-4BE1-82DE-619A6BC88F7A}"/>
          </ac:spMkLst>
        </pc:spChg>
        <pc:spChg chg="mod">
          <ac:chgData name="Camilo Torres Ovalle" userId="52a0fe06-15a6-4318-8462-3cbec189c7f1" providerId="ADAL" clId="{6580CB45-6D99-493C-954D-D86479C3A021}" dt="2018-07-22T20:08:07.128" v="88" actId="1035"/>
          <ac:spMkLst>
            <pc:docMk/>
            <pc:sldMk cId="3950110670" sldId="257"/>
            <ac:spMk id="17" creationId="{243CA6F0-D42A-41D4-9DD3-9D5B42EDBF69}"/>
          </ac:spMkLst>
        </pc:spChg>
        <pc:spChg chg="mod">
          <ac:chgData name="Camilo Torres Ovalle" userId="52a0fe06-15a6-4318-8462-3cbec189c7f1" providerId="ADAL" clId="{6580CB45-6D99-493C-954D-D86479C3A021}" dt="2018-07-22T20:08:07.128" v="88" actId="1035"/>
          <ac:spMkLst>
            <pc:docMk/>
            <pc:sldMk cId="3950110670" sldId="257"/>
            <ac:spMk id="18" creationId="{9133930C-2D9A-4394-852B-B0A630A02A15}"/>
          </ac:spMkLst>
        </pc:spChg>
        <pc:spChg chg="mod">
          <ac:chgData name="Camilo Torres Ovalle" userId="52a0fe06-15a6-4318-8462-3cbec189c7f1" providerId="ADAL" clId="{6580CB45-6D99-493C-954D-D86479C3A021}" dt="2018-07-22T20:08:07.128" v="88" actId="1035"/>
          <ac:spMkLst>
            <pc:docMk/>
            <pc:sldMk cId="3950110670" sldId="257"/>
            <ac:spMk id="19" creationId="{8ADA2A44-7205-463D-95E1-E5A0E93DCAB2}"/>
          </ac:spMkLst>
        </pc:spChg>
        <pc:spChg chg="mod">
          <ac:chgData name="Camilo Torres Ovalle" userId="52a0fe06-15a6-4318-8462-3cbec189c7f1" providerId="ADAL" clId="{6580CB45-6D99-493C-954D-D86479C3A021}" dt="2018-07-22T20:08:07.128" v="88" actId="1035"/>
          <ac:spMkLst>
            <pc:docMk/>
            <pc:sldMk cId="3950110670" sldId="257"/>
            <ac:spMk id="20" creationId="{E8BDD982-3A19-448D-883E-E4362F6BC491}"/>
          </ac:spMkLst>
        </pc:spChg>
        <pc:spChg chg="mod">
          <ac:chgData name="Camilo Torres Ovalle" userId="52a0fe06-15a6-4318-8462-3cbec189c7f1" providerId="ADAL" clId="{6580CB45-6D99-493C-954D-D86479C3A021}" dt="2018-07-22T20:08:07.128" v="88" actId="1035"/>
          <ac:spMkLst>
            <pc:docMk/>
            <pc:sldMk cId="3950110670" sldId="257"/>
            <ac:spMk id="29" creationId="{3C17F7D5-49CC-40FB-9876-95EEB06991DD}"/>
          </ac:spMkLst>
        </pc:spChg>
        <pc:picChg chg="mod">
          <ac:chgData name="Camilo Torres Ovalle" userId="52a0fe06-15a6-4318-8462-3cbec189c7f1" providerId="ADAL" clId="{6580CB45-6D99-493C-954D-D86479C3A021}" dt="2018-07-22T20:08:07.128" v="88" actId="1035"/>
          <ac:picMkLst>
            <pc:docMk/>
            <pc:sldMk cId="3950110670" sldId="257"/>
            <ac:picMk id="11" creationId="{0719D18E-F3BE-4C60-BCE1-502515DB3C88}"/>
          </ac:picMkLst>
        </pc:picChg>
      </pc:sldChg>
      <pc:sldChg chg="modSp">
        <pc:chgData name="Camilo Torres Ovalle" userId="52a0fe06-15a6-4318-8462-3cbec189c7f1" providerId="ADAL" clId="{6580CB45-6D99-493C-954D-D86479C3A021}" dt="2018-07-22T20:02:04.550" v="33" actId="14100"/>
        <pc:sldMkLst>
          <pc:docMk/>
          <pc:sldMk cId="2911672911" sldId="289"/>
        </pc:sldMkLst>
        <pc:picChg chg="mod">
          <ac:chgData name="Camilo Torres Ovalle" userId="52a0fe06-15a6-4318-8462-3cbec189c7f1" providerId="ADAL" clId="{6580CB45-6D99-493C-954D-D86479C3A021}" dt="2018-07-22T20:02:04.550" v="33" actId="14100"/>
          <ac:picMkLst>
            <pc:docMk/>
            <pc:sldMk cId="2911672911" sldId="289"/>
            <ac:picMk id="2" creationId="{A8AF735B-E001-4111-AB1F-4BB703C2F9EB}"/>
          </ac:picMkLst>
        </pc:picChg>
      </pc:sldChg>
    </pc:docChg>
  </pc:docChgLst>
  <pc:docChgLst>
    <pc:chgData name="Camilo Torres Ovalle" userId="52a0fe06-15a6-4318-8462-3cbec189c7f1" providerId="ADAL" clId="{0B838EB3-DAA5-9F45-BEA0-1968ECF89702}"/>
    <pc:docChg chg="modSld">
      <pc:chgData name="Camilo Torres Ovalle" userId="52a0fe06-15a6-4318-8462-3cbec189c7f1" providerId="ADAL" clId="{0B838EB3-DAA5-9F45-BEA0-1968ECF89702}" dt="2018-07-22T21:49:07.950" v="4" actId="20577"/>
      <pc:docMkLst>
        <pc:docMk/>
      </pc:docMkLst>
      <pc:sldChg chg="modSp">
        <pc:chgData name="Camilo Torres Ovalle" userId="52a0fe06-15a6-4318-8462-3cbec189c7f1" providerId="ADAL" clId="{0B838EB3-DAA5-9F45-BEA0-1968ECF89702}" dt="2018-07-22T21:48:01.601" v="0" actId="20577"/>
        <pc:sldMkLst>
          <pc:docMk/>
          <pc:sldMk cId="3584177148" sldId="258"/>
        </pc:sldMkLst>
        <pc:spChg chg="mod">
          <ac:chgData name="Camilo Torres Ovalle" userId="52a0fe06-15a6-4318-8462-3cbec189c7f1" providerId="ADAL" clId="{0B838EB3-DAA5-9F45-BEA0-1968ECF89702}" dt="2018-07-22T21:48:01.601" v="0" actId="20577"/>
          <ac:spMkLst>
            <pc:docMk/>
            <pc:sldMk cId="3584177148" sldId="258"/>
            <ac:spMk id="7" creationId="{C49BBD8B-BFDB-4AFB-A97C-3C89EDDD7E18}"/>
          </ac:spMkLst>
        </pc:spChg>
      </pc:sldChg>
      <pc:sldChg chg="modSp">
        <pc:chgData name="Camilo Torres Ovalle" userId="52a0fe06-15a6-4318-8462-3cbec189c7f1" providerId="ADAL" clId="{0B838EB3-DAA5-9F45-BEA0-1968ECF89702}" dt="2018-07-22T21:49:07.950" v="4" actId="20577"/>
        <pc:sldMkLst>
          <pc:docMk/>
          <pc:sldMk cId="1829639757" sldId="284"/>
        </pc:sldMkLst>
        <pc:spChg chg="mod">
          <ac:chgData name="Camilo Torres Ovalle" userId="52a0fe06-15a6-4318-8462-3cbec189c7f1" providerId="ADAL" clId="{0B838EB3-DAA5-9F45-BEA0-1968ECF89702}" dt="2018-07-22T21:49:07.950" v="4" actId="20577"/>
          <ac:spMkLst>
            <pc:docMk/>
            <pc:sldMk cId="1829639757" sldId="284"/>
            <ac:spMk id="11" creationId="{360AC4A6-E5E6-463E-A727-798A1AB870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p:cNvSpPr>
            <a:spLocks noGrp="1"/>
          </p:cNvSpPr>
          <p:nvPr>
            <p:ph type="dt" sz="half" idx="10"/>
          </p:nvPr>
        </p:nvSpPr>
        <p:spPr/>
        <p:txBody>
          <a:bodyPr/>
          <a:lstStyle/>
          <a:p>
            <a:fld id="{C10B9969-3DBF-4F5F-8AB7-591DD795EB0E}" type="datetimeFigureOut">
              <a:rPr lang="es-CO" smtClean="0"/>
              <a:t>22/07/2018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91824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10B9969-3DBF-4F5F-8AB7-591DD795EB0E}" type="datetimeFigureOut">
              <a:rPr lang="es-CO" smtClean="0"/>
              <a:t>22/07/2018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2001379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10B9969-3DBF-4F5F-8AB7-591DD795EB0E}" type="datetimeFigureOut">
              <a:rPr lang="es-CO" smtClean="0"/>
              <a:t>22/07/2018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3969001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C10B9969-3DBF-4F5F-8AB7-591DD795EB0E}" type="datetimeFigureOut">
              <a:rPr lang="es-CO" smtClean="0"/>
              <a:t>22/07/2018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3437116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C10B9969-3DBF-4F5F-8AB7-591DD795EB0E}" type="datetimeFigureOut">
              <a:rPr lang="es-CO" smtClean="0"/>
              <a:t>22/07/2018</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36129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C10B9969-3DBF-4F5F-8AB7-591DD795EB0E}" type="datetimeFigureOut">
              <a:rPr lang="es-CO" smtClean="0"/>
              <a:t>22/07/2018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52424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C10B9969-3DBF-4F5F-8AB7-591DD795EB0E}" type="datetimeFigureOut">
              <a:rPr lang="es-CO" smtClean="0"/>
              <a:t>22/07/2018</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226387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C10B9969-3DBF-4F5F-8AB7-591DD795EB0E}" type="datetimeFigureOut">
              <a:rPr lang="es-CO" smtClean="0"/>
              <a:t>22/07/2018</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4065514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10B9969-3DBF-4F5F-8AB7-591DD795EB0E}" type="datetimeFigureOut">
              <a:rPr lang="es-CO" smtClean="0"/>
              <a:t>22/07/2018</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367710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10B9969-3DBF-4F5F-8AB7-591DD795EB0E}" type="datetimeFigureOut">
              <a:rPr lang="es-CO" smtClean="0"/>
              <a:t>22/07/2018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1333692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C10B9969-3DBF-4F5F-8AB7-591DD795EB0E}" type="datetimeFigureOut">
              <a:rPr lang="es-CO" smtClean="0"/>
              <a:t>22/07/2018</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72BDAE64-3C38-4F5F-A7F5-565CC5B8908A}" type="slidenum">
              <a:rPr lang="es-CO" smtClean="0"/>
              <a:t>‹Nº›</a:t>
            </a:fld>
            <a:endParaRPr lang="es-CO"/>
          </a:p>
        </p:txBody>
      </p:sp>
    </p:spTree>
    <p:extLst>
      <p:ext uri="{BB962C8B-B14F-4D97-AF65-F5344CB8AC3E}">
        <p14:creationId xmlns:p14="http://schemas.microsoft.com/office/powerpoint/2010/main" val="205385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B9969-3DBF-4F5F-8AB7-591DD795EB0E}" type="datetimeFigureOut">
              <a:rPr lang="es-CO" smtClean="0"/>
              <a:t>22/07/2018</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DAE64-3C38-4F5F-A7F5-565CC5B8908A}" type="slidenum">
              <a:rPr lang="es-CO" smtClean="0"/>
              <a:t>‹Nº›</a:t>
            </a:fld>
            <a:endParaRPr lang="es-CO"/>
          </a:p>
        </p:txBody>
      </p:sp>
    </p:spTree>
    <p:extLst>
      <p:ext uri="{BB962C8B-B14F-4D97-AF65-F5344CB8AC3E}">
        <p14:creationId xmlns:p14="http://schemas.microsoft.com/office/powerpoint/2010/main" val="3452590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6.tmp" /><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524000" y="3602037"/>
            <a:ext cx="10273048" cy="2399517"/>
          </a:xfrm>
          <a:solidFill>
            <a:srgbClr val="FFFF00"/>
          </a:solidFill>
          <a:effectLst>
            <a:softEdge rad="38100"/>
          </a:effectLst>
        </p:spPr>
        <p:style>
          <a:lnRef idx="1">
            <a:schemeClr val="accent4"/>
          </a:lnRef>
          <a:fillRef idx="3">
            <a:schemeClr val="accent4"/>
          </a:fillRef>
          <a:effectRef idx="2">
            <a:schemeClr val="accent4"/>
          </a:effectRef>
          <a:fontRef idx="minor">
            <a:schemeClr val="lt1"/>
          </a:fontRef>
        </p:style>
        <p:txBody>
          <a:bodyPr>
            <a:normAutofit lnSpcReduction="10000"/>
          </a:bodyPr>
          <a:lstStyle/>
          <a:p>
            <a:pPr algn="r"/>
            <a:r>
              <a:rPr lang="en-US" sz="3600" b="1" dirty="0">
                <a:solidFill>
                  <a:schemeClr val="tx1"/>
                </a:solidFill>
                <a:latin typeface="Leelawadee UI Semilight" panose="020B0402040204020203" pitchFamily="34" charset="-34"/>
                <a:ea typeface="Arimo" panose="020B0604020202020204" pitchFamily="34" charset="0"/>
                <a:cs typeface="Leelawadee UI Semilight" panose="020B0402040204020203" pitchFamily="34" charset="-34"/>
              </a:rPr>
              <a:t>Deep Learning and Neural Networks</a:t>
            </a:r>
            <a:endParaRPr lang="es-CO" sz="3600" b="1" dirty="0">
              <a:solidFill>
                <a:schemeClr val="tx1"/>
              </a:solidFill>
              <a:latin typeface="Leelawadee UI Semilight" panose="020B0402040204020203" pitchFamily="34" charset="-34"/>
              <a:ea typeface="Arimo" panose="020B0604020202020204" pitchFamily="34" charset="0"/>
              <a:cs typeface="Leelawadee UI Semilight" panose="020B0402040204020203" pitchFamily="34" charset="-34"/>
            </a:endParaRPr>
          </a:p>
          <a:p>
            <a:pPr algn="r"/>
            <a:r>
              <a:rPr lang="en-US" sz="3600" b="1" dirty="0">
                <a:solidFill>
                  <a:schemeClr val="tx1"/>
                </a:solidFill>
                <a:latin typeface="Leelawadee UI Semilight" panose="020B0402040204020203" pitchFamily="34" charset="-34"/>
                <a:ea typeface="Arimo" panose="020B0604020202020204" pitchFamily="34" charset="0"/>
                <a:cs typeface="Leelawadee UI Semilight" panose="020B0402040204020203" pitchFamily="34" charset="-34"/>
              </a:rPr>
              <a:t>Final Project </a:t>
            </a:r>
          </a:p>
          <a:p>
            <a:pPr algn="r"/>
            <a:r>
              <a:rPr lang="es-CO" sz="3600" dirty="0">
                <a:solidFill>
                  <a:schemeClr val="tx1"/>
                </a:solidFill>
                <a:latin typeface="Leelawadee UI Semilight" panose="020B0402040204020203" pitchFamily="34" charset="-34"/>
                <a:ea typeface="Arimo" panose="020B0604020202020204" pitchFamily="34" charset="0"/>
                <a:cs typeface="Leelawadee UI Semilight" panose="020B0402040204020203" pitchFamily="34" charset="-34"/>
              </a:rPr>
              <a:t>Camilo Torres Ovalle</a:t>
            </a:r>
          </a:p>
          <a:p>
            <a:pPr algn="r"/>
            <a:r>
              <a:rPr lang="es-CO" sz="3600" dirty="0">
                <a:solidFill>
                  <a:schemeClr val="tx1"/>
                </a:solidFill>
                <a:latin typeface="Leelawadee UI Semilight" panose="020B0402040204020203" pitchFamily="34" charset="-34"/>
                <a:ea typeface="Arimo" panose="020B0604020202020204" pitchFamily="34" charset="0"/>
                <a:cs typeface="Leelawadee UI Semilight" panose="020B0402040204020203" pitchFamily="34" charset="-34"/>
              </a:rPr>
              <a:t>Wilfredo Vega Buelvas</a:t>
            </a:r>
          </a:p>
        </p:txBody>
      </p:sp>
      <p:pic>
        <p:nvPicPr>
          <p:cNvPr id="1026" name="Picture 2" descr="Resultado de imagen para logo universidad de los ande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380" y="568690"/>
            <a:ext cx="7620000" cy="2286001"/>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8E0F0C19-5C24-4971-8026-0A391BF8116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3534579"/>
            <a:ext cx="4562475" cy="2466975"/>
          </a:xfrm>
          <a:prstGeom prst="rect">
            <a:avLst/>
          </a:prstGeom>
        </p:spPr>
      </p:pic>
    </p:spTree>
    <p:extLst>
      <p:ext uri="{BB962C8B-B14F-4D97-AF65-F5344CB8AC3E}">
        <p14:creationId xmlns:p14="http://schemas.microsoft.com/office/powerpoint/2010/main" val="175078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7433603" cy="732155"/>
          </a:xfrm>
          <a:solidFill>
            <a:srgbClr val="FFFF00"/>
          </a:solidFill>
        </p:spPr>
        <p:txBody>
          <a:bodyPr/>
          <a:lstStyle/>
          <a:p>
            <a:r>
              <a:rPr lang="es-CO" b="1" dirty="0" err="1"/>
              <a:t>Algorithm</a:t>
            </a:r>
            <a:r>
              <a:rPr lang="es-CO" b="1" dirty="0"/>
              <a:t> </a:t>
            </a:r>
            <a:r>
              <a:rPr lang="es-CO" b="1" dirty="0" err="1"/>
              <a:t>implemented</a:t>
            </a:r>
            <a:endParaRPr lang="es-CO" b="1" dirty="0"/>
          </a:p>
        </p:txBody>
      </p:sp>
      <p:pic>
        <p:nvPicPr>
          <p:cNvPr id="4" name="Picture 2" descr="Resultado de imagen para logo universidad de los andes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9421" y="362946"/>
            <a:ext cx="2447779" cy="734334"/>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esquinas redondeadas 6">
            <a:extLst>
              <a:ext uri="{FF2B5EF4-FFF2-40B4-BE49-F238E27FC236}">
                <a16:creationId xmlns:a16="http://schemas.microsoft.com/office/drawing/2014/main" id="{D1DC6B04-704B-4804-B1CA-3D2A1E385D91}"/>
              </a:ext>
            </a:extLst>
          </p:cNvPr>
          <p:cNvSpPr/>
          <p:nvPr/>
        </p:nvSpPr>
        <p:spPr>
          <a:xfrm>
            <a:off x="764931" y="1239725"/>
            <a:ext cx="1800000" cy="1080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err="1">
                <a:solidFill>
                  <a:schemeClr val="tx1">
                    <a:lumMod val="95000"/>
                    <a:lumOff val="5000"/>
                  </a:schemeClr>
                </a:solidFill>
              </a:rPr>
              <a:t>Random</a:t>
            </a:r>
            <a:r>
              <a:rPr lang="es-CO" b="1" dirty="0">
                <a:solidFill>
                  <a:schemeClr val="tx1">
                    <a:lumMod val="95000"/>
                    <a:lumOff val="5000"/>
                  </a:schemeClr>
                </a:solidFill>
              </a:rPr>
              <a:t> Forest</a:t>
            </a:r>
          </a:p>
        </p:txBody>
      </p:sp>
      <p:sp>
        <p:nvSpPr>
          <p:cNvPr id="16" name="Rectángulo: esquinas redondeadas 15">
            <a:extLst>
              <a:ext uri="{FF2B5EF4-FFF2-40B4-BE49-F238E27FC236}">
                <a16:creationId xmlns:a16="http://schemas.microsoft.com/office/drawing/2014/main" id="{F37549F6-88D0-4BE1-82DE-619A6BC88F7A}"/>
              </a:ext>
            </a:extLst>
          </p:cNvPr>
          <p:cNvSpPr/>
          <p:nvPr/>
        </p:nvSpPr>
        <p:spPr>
          <a:xfrm>
            <a:off x="764931" y="2834942"/>
            <a:ext cx="1800000" cy="1080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err="1">
                <a:solidFill>
                  <a:schemeClr val="tx1">
                    <a:lumMod val="95000"/>
                    <a:lumOff val="5000"/>
                  </a:schemeClr>
                </a:solidFill>
              </a:rPr>
              <a:t>Convolutional</a:t>
            </a:r>
            <a:r>
              <a:rPr lang="es-CO" b="1" dirty="0">
                <a:solidFill>
                  <a:schemeClr val="tx1">
                    <a:lumMod val="95000"/>
                    <a:lumOff val="5000"/>
                  </a:schemeClr>
                </a:solidFill>
              </a:rPr>
              <a:t> Neural Network</a:t>
            </a:r>
          </a:p>
        </p:txBody>
      </p:sp>
      <p:sp>
        <p:nvSpPr>
          <p:cNvPr id="17" name="Rectángulo: esquinas redondeadas 16">
            <a:extLst>
              <a:ext uri="{FF2B5EF4-FFF2-40B4-BE49-F238E27FC236}">
                <a16:creationId xmlns:a16="http://schemas.microsoft.com/office/drawing/2014/main" id="{243CA6F0-D42A-41D4-9DD3-9D5B42EDBF69}"/>
              </a:ext>
            </a:extLst>
          </p:cNvPr>
          <p:cNvSpPr/>
          <p:nvPr/>
        </p:nvSpPr>
        <p:spPr>
          <a:xfrm>
            <a:off x="803031" y="4430159"/>
            <a:ext cx="1800000" cy="1080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lumMod val="95000"/>
                    <a:lumOff val="5000"/>
                  </a:schemeClr>
                </a:solidFill>
              </a:rPr>
              <a:t>Transfer </a:t>
            </a:r>
            <a:r>
              <a:rPr lang="es-CO" b="1" dirty="0" err="1">
                <a:solidFill>
                  <a:schemeClr val="tx1">
                    <a:lumMod val="95000"/>
                    <a:lumOff val="5000"/>
                  </a:schemeClr>
                </a:solidFill>
              </a:rPr>
              <a:t>Learning</a:t>
            </a:r>
            <a:endParaRPr lang="es-CO" b="1" dirty="0">
              <a:solidFill>
                <a:schemeClr val="tx1">
                  <a:lumMod val="95000"/>
                  <a:lumOff val="5000"/>
                </a:schemeClr>
              </a:solidFill>
            </a:endParaRPr>
          </a:p>
          <a:p>
            <a:pPr algn="ctr"/>
            <a:r>
              <a:rPr lang="es-ES" b="1" dirty="0">
                <a:solidFill>
                  <a:schemeClr val="tx1">
                    <a:lumMod val="95000"/>
                    <a:lumOff val="5000"/>
                  </a:schemeClr>
                </a:solidFill>
              </a:rPr>
              <a:t>V</a:t>
            </a:r>
            <a:r>
              <a:rPr lang="es-CO" b="1" dirty="0">
                <a:solidFill>
                  <a:schemeClr val="tx1">
                    <a:lumMod val="95000"/>
                    <a:lumOff val="5000"/>
                  </a:schemeClr>
                </a:solidFill>
              </a:rPr>
              <a:t>VG16</a:t>
            </a:r>
          </a:p>
        </p:txBody>
      </p:sp>
      <p:sp>
        <p:nvSpPr>
          <p:cNvPr id="18" name="Rectángulo: esquinas redondeadas 17">
            <a:extLst>
              <a:ext uri="{FF2B5EF4-FFF2-40B4-BE49-F238E27FC236}">
                <a16:creationId xmlns:a16="http://schemas.microsoft.com/office/drawing/2014/main" id="{9133930C-2D9A-4394-852B-B0A630A02A15}"/>
              </a:ext>
            </a:extLst>
          </p:cNvPr>
          <p:cNvSpPr/>
          <p:nvPr/>
        </p:nvSpPr>
        <p:spPr>
          <a:xfrm>
            <a:off x="6860927" y="1233867"/>
            <a:ext cx="1800000" cy="1080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err="1">
                <a:solidFill>
                  <a:schemeClr val="tx1">
                    <a:lumMod val="95000"/>
                    <a:lumOff val="5000"/>
                  </a:schemeClr>
                </a:solidFill>
              </a:rPr>
              <a:t>Random</a:t>
            </a:r>
            <a:r>
              <a:rPr lang="es-CO" b="1" dirty="0">
                <a:solidFill>
                  <a:schemeClr val="tx1">
                    <a:lumMod val="95000"/>
                    <a:lumOff val="5000"/>
                  </a:schemeClr>
                </a:solidFill>
              </a:rPr>
              <a:t> Forest</a:t>
            </a:r>
          </a:p>
        </p:txBody>
      </p:sp>
      <p:sp>
        <p:nvSpPr>
          <p:cNvPr id="19" name="Rectángulo: esquinas redondeadas 18">
            <a:extLst>
              <a:ext uri="{FF2B5EF4-FFF2-40B4-BE49-F238E27FC236}">
                <a16:creationId xmlns:a16="http://schemas.microsoft.com/office/drawing/2014/main" id="{8ADA2A44-7205-463D-95E1-E5A0E93DCAB2}"/>
              </a:ext>
            </a:extLst>
          </p:cNvPr>
          <p:cNvSpPr/>
          <p:nvPr/>
        </p:nvSpPr>
        <p:spPr>
          <a:xfrm>
            <a:off x="6860927" y="2758745"/>
            <a:ext cx="1800000" cy="1080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lumMod val="95000"/>
                    <a:lumOff val="5000"/>
                  </a:schemeClr>
                </a:solidFill>
              </a:rPr>
              <a:t>Neural Network</a:t>
            </a:r>
          </a:p>
        </p:txBody>
      </p:sp>
      <p:sp>
        <p:nvSpPr>
          <p:cNvPr id="20" name="Rectángulo: esquinas redondeadas 19">
            <a:extLst>
              <a:ext uri="{FF2B5EF4-FFF2-40B4-BE49-F238E27FC236}">
                <a16:creationId xmlns:a16="http://schemas.microsoft.com/office/drawing/2014/main" id="{E8BDD982-3A19-448D-883E-E4362F6BC491}"/>
              </a:ext>
            </a:extLst>
          </p:cNvPr>
          <p:cNvSpPr/>
          <p:nvPr/>
        </p:nvSpPr>
        <p:spPr>
          <a:xfrm>
            <a:off x="6852135" y="4406711"/>
            <a:ext cx="1800000" cy="1080000"/>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RNN - Long short-term memory (LSTM)</a:t>
            </a:r>
          </a:p>
        </p:txBody>
      </p:sp>
      <p:pic>
        <p:nvPicPr>
          <p:cNvPr id="11" name="Imagen 10" descr="Imagen que contiene texto, libro, periódico&#10;&#10;Descripción generada con confianza muy alta">
            <a:extLst>
              <a:ext uri="{FF2B5EF4-FFF2-40B4-BE49-F238E27FC236}">
                <a16:creationId xmlns:a16="http://schemas.microsoft.com/office/drawing/2014/main" id="{0719D18E-F3BE-4C60-BCE1-502515DB3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0635" y="1217652"/>
            <a:ext cx="2652095" cy="4243352"/>
          </a:xfrm>
          <a:prstGeom prst="rect">
            <a:avLst/>
          </a:prstGeom>
        </p:spPr>
      </p:pic>
      <p:sp>
        <p:nvSpPr>
          <p:cNvPr id="14" name="Rectángulo 13">
            <a:extLst>
              <a:ext uri="{FF2B5EF4-FFF2-40B4-BE49-F238E27FC236}">
                <a16:creationId xmlns:a16="http://schemas.microsoft.com/office/drawing/2014/main" id="{35BEFB66-3352-408E-851D-D82124B8F3CB}"/>
              </a:ext>
            </a:extLst>
          </p:cNvPr>
          <p:cNvSpPr/>
          <p:nvPr/>
        </p:nvSpPr>
        <p:spPr>
          <a:xfrm>
            <a:off x="8915903" y="1239409"/>
            <a:ext cx="2766142" cy="4801314"/>
          </a:xfrm>
          <a:prstGeom prst="rect">
            <a:avLst/>
          </a:prstGeom>
        </p:spPr>
        <p:txBody>
          <a:bodyPr wrap="square">
            <a:spAutoFit/>
          </a:bodyPr>
          <a:lstStyle/>
          <a:p>
            <a:pPr algn="just"/>
            <a:r>
              <a:rPr lang="en-US" dirty="0"/>
              <a:t>Aboard the ship, passenger John Geiger hacks into the ship's computer system, and the following evening, he destroys the ship's communication systems and kills the captain. After remotely shutting down the ship's engines, Geiger calls the bridge to tell the first officer, </a:t>
            </a:r>
            <a:r>
              <a:rPr lang="en-US" dirty="0" err="1"/>
              <a:t>Juliano</a:t>
            </a:r>
            <a:r>
              <a:rPr lang="en-US" dirty="0"/>
              <a:t>, that the captain is dead and he is in charge. </a:t>
            </a:r>
            <a:r>
              <a:rPr lang="en-US" dirty="0" err="1"/>
              <a:t>Juliano</a:t>
            </a:r>
            <a:r>
              <a:rPr lang="en-US" dirty="0"/>
              <a:t> is ordered by Geiger to evacuate the ship. Geiger steals jewelry from the ship's vault. </a:t>
            </a:r>
            <a:endParaRPr lang="es-CO" dirty="0"/>
          </a:p>
        </p:txBody>
      </p:sp>
      <p:sp>
        <p:nvSpPr>
          <p:cNvPr id="15" name="Cerrar llave 14">
            <a:extLst>
              <a:ext uri="{FF2B5EF4-FFF2-40B4-BE49-F238E27FC236}">
                <a16:creationId xmlns:a16="http://schemas.microsoft.com/office/drawing/2014/main" id="{8012881E-88E1-41C4-BBF7-B508262B3919}"/>
              </a:ext>
            </a:extLst>
          </p:cNvPr>
          <p:cNvSpPr/>
          <p:nvPr/>
        </p:nvSpPr>
        <p:spPr>
          <a:xfrm rot="5400000">
            <a:off x="4784815" y="2674663"/>
            <a:ext cx="254976" cy="594000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a:p>
        </p:txBody>
      </p:sp>
      <p:sp>
        <p:nvSpPr>
          <p:cNvPr id="29" name="Rectángulo: esquinas redondeadas 28">
            <a:extLst>
              <a:ext uri="{FF2B5EF4-FFF2-40B4-BE49-F238E27FC236}">
                <a16:creationId xmlns:a16="http://schemas.microsoft.com/office/drawing/2014/main" id="{3C17F7D5-49CC-40FB-9876-95EEB06991DD}"/>
              </a:ext>
            </a:extLst>
          </p:cNvPr>
          <p:cNvSpPr/>
          <p:nvPr/>
        </p:nvSpPr>
        <p:spPr>
          <a:xfrm>
            <a:off x="2318238" y="5931595"/>
            <a:ext cx="5278315" cy="52578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highlight>
                  <a:srgbClr val="00FF00"/>
                </a:highlight>
              </a:rPr>
              <a:t>Concatenate the results of the two neural networks</a:t>
            </a:r>
            <a:endParaRPr lang="es-CO" b="1" dirty="0">
              <a:solidFill>
                <a:schemeClr val="tx1">
                  <a:lumMod val="95000"/>
                  <a:lumOff val="5000"/>
                </a:schemeClr>
              </a:solidFill>
              <a:highlight>
                <a:srgbClr val="00FF00"/>
              </a:highlight>
            </a:endParaRPr>
          </a:p>
        </p:txBody>
      </p:sp>
    </p:spTree>
    <p:extLst>
      <p:ext uri="{BB962C8B-B14F-4D97-AF65-F5344CB8AC3E}">
        <p14:creationId xmlns:p14="http://schemas.microsoft.com/office/powerpoint/2010/main" val="395011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6"/>
            <a:ext cx="7433603" cy="698744"/>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err="1"/>
              <a:t>Comparative</a:t>
            </a:r>
            <a:endParaRPr lang="es-CO" b="1" dirty="0"/>
          </a:p>
        </p:txBody>
      </p:sp>
      <p:pic>
        <p:nvPicPr>
          <p:cNvPr id="5" name="Picture 2" descr="Resultado de imagen para logo universidad de los andes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9421" y="362946"/>
            <a:ext cx="2447779" cy="734334"/>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A8AF735B-E001-4111-AB1F-4BB703C2F9EB}"/>
              </a:ext>
            </a:extLst>
          </p:cNvPr>
          <p:cNvPicPr>
            <a:picLocks noChangeAspect="1"/>
          </p:cNvPicPr>
          <p:nvPr/>
        </p:nvPicPr>
        <p:blipFill>
          <a:blip r:embed="rId3"/>
          <a:stretch>
            <a:fillRect/>
          </a:stretch>
        </p:blipFill>
        <p:spPr>
          <a:xfrm>
            <a:off x="100503" y="1223900"/>
            <a:ext cx="11927373" cy="5559720"/>
          </a:xfrm>
          <a:prstGeom prst="rect">
            <a:avLst/>
          </a:prstGeom>
        </p:spPr>
      </p:pic>
    </p:spTree>
    <p:extLst>
      <p:ext uri="{BB962C8B-B14F-4D97-AF65-F5344CB8AC3E}">
        <p14:creationId xmlns:p14="http://schemas.microsoft.com/office/powerpoint/2010/main" val="291167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7433603" cy="732155"/>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dirty="0" err="1"/>
              <a:t>Model</a:t>
            </a:r>
            <a:r>
              <a:rPr lang="es-CO" dirty="0"/>
              <a:t> </a:t>
            </a:r>
            <a:r>
              <a:rPr lang="es-CO" dirty="0" err="1"/>
              <a:t>architecture</a:t>
            </a:r>
            <a:endParaRPr lang="es-CO" b="1" dirty="0"/>
          </a:p>
        </p:txBody>
      </p:sp>
      <p:pic>
        <p:nvPicPr>
          <p:cNvPr id="5" name="Picture 2" descr="Resultado de imagen para logo universidad de los andes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9421" y="362946"/>
            <a:ext cx="2447779" cy="734334"/>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a:extLst>
              <a:ext uri="{FF2B5EF4-FFF2-40B4-BE49-F238E27FC236}">
                <a16:creationId xmlns:a16="http://schemas.microsoft.com/office/drawing/2014/main" id="{C49BBD8B-BFDB-4AFB-A97C-3C89EDDD7E18}"/>
              </a:ext>
            </a:extLst>
          </p:cNvPr>
          <p:cNvSpPr/>
          <p:nvPr/>
        </p:nvSpPr>
        <p:spPr>
          <a:xfrm>
            <a:off x="838200" y="1617593"/>
            <a:ext cx="6890238" cy="3539430"/>
          </a:xfrm>
          <a:prstGeom prst="rect">
            <a:avLst/>
          </a:prstGeom>
        </p:spPr>
        <p:txBody>
          <a:bodyPr wrap="square">
            <a:spAutoFit/>
          </a:bodyPr>
          <a:lstStyle/>
          <a:p>
            <a:r>
              <a:rPr lang="es-CO" sz="3200" dirty="0"/>
              <a:t>- </a:t>
            </a:r>
            <a:r>
              <a:rPr lang="es-CO" sz="3200" dirty="0" err="1"/>
              <a:t>Relu</a:t>
            </a:r>
            <a:r>
              <a:rPr lang="es-CO" sz="3200" dirty="0"/>
              <a:t> </a:t>
            </a:r>
            <a:r>
              <a:rPr lang="es-CO" sz="3200" dirty="0" err="1"/>
              <a:t>Activation</a:t>
            </a:r>
            <a:endParaRPr lang="es-CO" sz="3200" dirty="0"/>
          </a:p>
          <a:p>
            <a:r>
              <a:rPr lang="es-CO" sz="3200" dirty="0"/>
              <a:t>- </a:t>
            </a:r>
            <a:r>
              <a:rPr lang="es-CO" sz="3200" dirty="0" err="1"/>
              <a:t>Dropout</a:t>
            </a:r>
            <a:r>
              <a:rPr lang="es-CO" sz="3200"/>
              <a:t>(0.6)</a:t>
            </a:r>
            <a:endParaRPr lang="es-CO" sz="3200" dirty="0"/>
          </a:p>
          <a:p>
            <a:r>
              <a:rPr lang="es-CO" sz="3200" dirty="0"/>
              <a:t>- </a:t>
            </a:r>
            <a:r>
              <a:rPr lang="es-CO" sz="3200" dirty="0" err="1"/>
              <a:t>Flattern</a:t>
            </a:r>
            <a:endParaRPr lang="es-CO" sz="3200" dirty="0"/>
          </a:p>
          <a:p>
            <a:r>
              <a:rPr lang="es-CO" sz="3200" dirty="0"/>
              <a:t>- Dense(24, </a:t>
            </a:r>
            <a:r>
              <a:rPr lang="es-CO" sz="3200" dirty="0" err="1"/>
              <a:t>sigmoid</a:t>
            </a:r>
            <a:r>
              <a:rPr lang="es-CO" sz="3200" dirty="0"/>
              <a:t>)</a:t>
            </a:r>
          </a:p>
          <a:p>
            <a:endParaRPr lang="es-CO" sz="3200" dirty="0"/>
          </a:p>
          <a:p>
            <a:r>
              <a:rPr lang="es-CO" sz="3200" dirty="0"/>
              <a:t>- </a:t>
            </a:r>
            <a:r>
              <a:rPr lang="es-CO" sz="3200" dirty="0" err="1"/>
              <a:t>Optimized</a:t>
            </a:r>
            <a:r>
              <a:rPr lang="es-CO" sz="3200" dirty="0"/>
              <a:t> </a:t>
            </a:r>
            <a:r>
              <a:rPr lang="es-CO" sz="3200" dirty="0" err="1"/>
              <a:t>using</a:t>
            </a:r>
            <a:r>
              <a:rPr lang="es-CO" sz="3200" dirty="0"/>
              <a:t> Adam</a:t>
            </a:r>
          </a:p>
          <a:p>
            <a:r>
              <a:rPr lang="es-CO" sz="3200" dirty="0"/>
              <a:t>- </a:t>
            </a:r>
            <a:r>
              <a:rPr lang="es-CO" sz="3200" dirty="0" err="1"/>
              <a:t>Loss</a:t>
            </a:r>
            <a:r>
              <a:rPr lang="es-CO" sz="3200" dirty="0"/>
              <a:t> </a:t>
            </a:r>
            <a:r>
              <a:rPr lang="es-CO" sz="3200" dirty="0" err="1"/>
              <a:t>categorical_crossentrop</a:t>
            </a:r>
            <a:endParaRPr lang="es-CO" sz="3200" dirty="0"/>
          </a:p>
        </p:txBody>
      </p:sp>
      <p:pic>
        <p:nvPicPr>
          <p:cNvPr id="9" name="Imagen 8">
            <a:extLst>
              <a:ext uri="{FF2B5EF4-FFF2-40B4-BE49-F238E27FC236}">
                <a16:creationId xmlns:a16="http://schemas.microsoft.com/office/drawing/2014/main" id="{93864A5B-DEE8-4F4E-ACAA-BB42D4930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551" y="1320499"/>
            <a:ext cx="5131403" cy="5131403"/>
          </a:xfrm>
          <a:prstGeom prst="rect">
            <a:avLst/>
          </a:prstGeom>
        </p:spPr>
      </p:pic>
    </p:spTree>
    <p:extLst>
      <p:ext uri="{BB962C8B-B14F-4D97-AF65-F5344CB8AC3E}">
        <p14:creationId xmlns:p14="http://schemas.microsoft.com/office/powerpoint/2010/main" val="358417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838200" y="365125"/>
            <a:ext cx="7433603" cy="732155"/>
          </a:xfrm>
          <a:prstGeom prst="rect">
            <a:avLst/>
          </a:prstGeom>
          <a:solidFill>
            <a:srgbClr val="FFFF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a:t>Algorithm results</a:t>
            </a:r>
            <a:endParaRPr lang="es-CO" b="1" dirty="0"/>
          </a:p>
        </p:txBody>
      </p:sp>
      <p:pic>
        <p:nvPicPr>
          <p:cNvPr id="5" name="Picture 2" descr="Resultado de imagen para logo universidad de los andes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39421" y="362946"/>
            <a:ext cx="2447779" cy="734334"/>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descr="Imagen que contiene captura de pantalla, mapa&#10;&#10;Descripción generada con confianza muy alta">
            <a:extLst>
              <a:ext uri="{FF2B5EF4-FFF2-40B4-BE49-F238E27FC236}">
                <a16:creationId xmlns:a16="http://schemas.microsoft.com/office/drawing/2014/main" id="{7BEEC472-90A1-4B44-A8AD-37F47DE1D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12" y="1347144"/>
            <a:ext cx="11219166" cy="4165635"/>
          </a:xfrm>
          <a:prstGeom prst="rect">
            <a:avLst/>
          </a:prstGeom>
        </p:spPr>
      </p:pic>
      <p:sp>
        <p:nvSpPr>
          <p:cNvPr id="11" name="CuadroTexto 10">
            <a:extLst>
              <a:ext uri="{FF2B5EF4-FFF2-40B4-BE49-F238E27FC236}">
                <a16:creationId xmlns:a16="http://schemas.microsoft.com/office/drawing/2014/main" id="{360AC4A6-E5E6-463E-A727-798A1AB87061}"/>
              </a:ext>
            </a:extLst>
          </p:cNvPr>
          <p:cNvSpPr txBox="1"/>
          <p:nvPr/>
        </p:nvSpPr>
        <p:spPr>
          <a:xfrm>
            <a:off x="3094891" y="5715000"/>
            <a:ext cx="5785339" cy="830997"/>
          </a:xfrm>
          <a:prstGeom prst="rect">
            <a:avLst/>
          </a:prstGeom>
          <a:noFill/>
        </p:spPr>
        <p:txBody>
          <a:bodyPr wrap="square" rtlCol="0">
            <a:spAutoFit/>
          </a:bodyPr>
          <a:lstStyle/>
          <a:p>
            <a:r>
              <a:rPr lang="es-ES" sz="4800" dirty="0"/>
              <a:t>Curve ROC </a:t>
            </a:r>
            <a:r>
              <a:rPr lang="es-ES" sz="4800"/>
              <a:t>= 0,8503</a:t>
            </a:r>
            <a:endParaRPr lang="es-CO" sz="4800" dirty="0"/>
          </a:p>
        </p:txBody>
      </p:sp>
    </p:spTree>
    <p:extLst>
      <p:ext uri="{BB962C8B-B14F-4D97-AF65-F5344CB8AC3E}">
        <p14:creationId xmlns:p14="http://schemas.microsoft.com/office/powerpoint/2010/main" val="182963975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2F02FEE248955D43961D752C40E790CC" ma:contentTypeVersion="2" ma:contentTypeDescription="Crear nuevo documento." ma:contentTypeScope="" ma:versionID="4bbfb3300268fa5e839a636c392fb365">
  <xsd:schema xmlns:xsd="http://www.w3.org/2001/XMLSchema" xmlns:xs="http://www.w3.org/2001/XMLSchema" xmlns:p="http://schemas.microsoft.com/office/2006/metadata/properties" xmlns:ns2="a29c9475-3eaf-4f7f-84f6-6d6708f62899" targetNamespace="http://schemas.microsoft.com/office/2006/metadata/properties" ma:root="true" ma:fieldsID="fa6f11a1f2a48f2d3502dee4fe7ddde7" ns2:_="">
    <xsd:import namespace="a29c9475-3eaf-4f7f-84f6-6d6708f6289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9c9475-3eaf-4f7f-84f6-6d6708f62899"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224D7A-D384-453B-80AA-785D40794728}">
  <ds:schemaRefs>
    <ds:schemaRef ds:uri="http://schemas.microsoft.com/office/2006/metadata/properties"/>
    <ds:schemaRef ds:uri="http://www.w3.org/2000/xmlns/"/>
  </ds:schemaRefs>
</ds:datastoreItem>
</file>

<file path=customXml/itemProps2.xml><?xml version="1.0" encoding="utf-8"?>
<ds:datastoreItem xmlns:ds="http://schemas.openxmlformats.org/officeDocument/2006/customXml" ds:itemID="{6AC658E9-93E8-4807-8DD0-EC01D7003D2E}">
  <ds:schemaRefs>
    <ds:schemaRef ds:uri="http://schemas.microsoft.com/office/2006/metadata/contentType"/>
    <ds:schemaRef ds:uri="http://schemas.microsoft.com/office/2006/metadata/properties/metaAttributes"/>
    <ds:schemaRef ds:uri="http://www.w3.org/2000/xmlns/"/>
    <ds:schemaRef ds:uri="http://www.w3.org/2001/XMLSchema"/>
    <ds:schemaRef ds:uri="a29c9475-3eaf-4f7f-84f6-6d6708f62899"/>
  </ds:schemaRefs>
</ds:datastoreItem>
</file>

<file path=customXml/itemProps3.xml><?xml version="1.0" encoding="utf-8"?>
<ds:datastoreItem xmlns:ds="http://schemas.openxmlformats.org/officeDocument/2006/customXml" ds:itemID="{E5983F73-DD8F-4C41-9EB5-DC0B10E696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780</TotalTime>
  <Words>158</Words>
  <Application>Microsoft Office PowerPoint</Application>
  <PresentationFormat>Panorámica</PresentationFormat>
  <Paragraphs>25</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Presentación de PowerPoint</vt:lpstr>
      <vt:lpstr>Algorithm implemented</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Camilo Torres Ovalle</dc:creator>
  <cp:lastModifiedBy>Camilo Torres Ovalle</cp:lastModifiedBy>
  <cp:revision>93</cp:revision>
  <dcterms:created xsi:type="dcterms:W3CDTF">2017-09-25T04:09:36Z</dcterms:created>
  <dcterms:modified xsi:type="dcterms:W3CDTF">2018-07-22T21:49:14Z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0x0101002F02FEE248955D43961D752C40E790CC</vt:lpwstr>
  </property>
</Properties>
</file>