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3a524407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3a52440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Dimitar’s Graph 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-Raise </a:t>
            </a:r>
            <a:r>
              <a:rPr lang="en"/>
              <a:t>worth</a:t>
            </a:r>
            <a:r>
              <a:rPr lang="en"/>
              <a:t> 6 years worth of salary, massive raise to account for raises that </a:t>
            </a:r>
            <a:r>
              <a:rPr lang="en"/>
              <a:t>were not</a:t>
            </a:r>
            <a:r>
              <a:rPr lang="en"/>
              <a:t> given in prior years, retroactive pay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-Didn’t subtract any injury from gross pay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 processing: For every year there was a large range of salaries, some equating to a part-time worker. Teachers work 180 days a year on contract, so anyone whose wage data equated to an amount that wouldn’t make sense with that piece of information was written off as a part-time worker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Kamil’s Graph 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-Doesn’t include condos, or another other type of housing besides single family homes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712" y="1272425"/>
            <a:ext cx="4422574" cy="1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850" y="2900875"/>
            <a:ext cx="3102154" cy="21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10978" l="0" r="1477" t="7819"/>
          <a:stretch/>
        </p:blipFill>
        <p:spPr>
          <a:xfrm>
            <a:off x="0" y="2987050"/>
            <a:ext cx="4117990" cy="20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042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 The American Dream for Boston Public School Teachers</a:t>
            </a:r>
            <a:endParaRPr sz="2480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17150" y="707650"/>
            <a:ext cx="85206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Research question:</a:t>
            </a:r>
            <a:r>
              <a:rPr lang="en" sz="1000"/>
              <a:t>  </a:t>
            </a:r>
            <a:r>
              <a:rPr lang="en" sz="1000"/>
              <a:t>Can Boston public school teachers afford the American Dream in Boston across the past, present and future?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For our purposes, we defined the American Dream as the ability to purchase a single family home, focusing specifically for Boston.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