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2188825" cy="13716000"/>
  <p:notesSz cx="6858000" cy="9144000"/>
  <p:defaultTextStyle>
    <a:defPPr>
      <a:defRPr lang="en-US"/>
    </a:defPPr>
    <a:lvl1pPr marL="0" algn="l" defTabSz="4571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9" algn="l" defTabSz="4571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9" algn="l" defTabSz="4571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07" algn="l" defTabSz="4571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77" algn="l" defTabSz="4571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46" algn="l" defTabSz="4571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16" algn="l" defTabSz="4571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85" algn="l" defTabSz="4571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55" algn="l" defTabSz="45716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B73CB1-EF9A-405B-AA28-3998DE61E170}" v="41" dt="2025-10-16T15:43:21.2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" d="100"/>
          <a:sy n="40" d="100"/>
        </p:scale>
        <p:origin x="157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mil Soszka" userId="c65f95d2-f833-4345-97e3-6df8efb11cb8" providerId="ADAL" clId="{A5EB6BBF-D57C-4D22-9F74-9BC0396404B7}"/>
    <pc:docChg chg="undo custSel addSld delSld modSld modMainMaster">
      <pc:chgData name="Kamil Soszka" userId="c65f95d2-f833-4345-97e3-6df8efb11cb8" providerId="ADAL" clId="{A5EB6BBF-D57C-4D22-9F74-9BC0396404B7}" dt="2025-10-16T15:44:37.602" v="148" actId="207"/>
      <pc:docMkLst>
        <pc:docMk/>
      </pc:docMkLst>
      <pc:sldChg chg="addSp delSp modSp new mod setBg">
        <pc:chgData name="Kamil Soszka" userId="c65f95d2-f833-4345-97e3-6df8efb11cb8" providerId="ADAL" clId="{A5EB6BBF-D57C-4D22-9F74-9BC0396404B7}" dt="2025-10-16T15:44:37.602" v="148" actId="207"/>
        <pc:sldMkLst>
          <pc:docMk/>
          <pc:sldMk cId="1290023716" sldId="256"/>
        </pc:sldMkLst>
        <pc:spChg chg="add mod">
          <ac:chgData name="Kamil Soszka" userId="c65f95d2-f833-4345-97e3-6df8efb11cb8" providerId="ADAL" clId="{A5EB6BBF-D57C-4D22-9F74-9BC0396404B7}" dt="2025-10-16T15:44:37.602" v="148" actId="207"/>
          <ac:spMkLst>
            <pc:docMk/>
            <pc:sldMk cId="1290023716" sldId="256"/>
            <ac:spMk id="2" creationId="{894541E2-4395-78BF-7319-D0402964A651}"/>
          </ac:spMkLst>
        </pc:spChg>
        <pc:spChg chg="add mod">
          <ac:chgData name="Kamil Soszka" userId="c65f95d2-f833-4345-97e3-6df8efb11cb8" providerId="ADAL" clId="{A5EB6BBF-D57C-4D22-9F74-9BC0396404B7}" dt="2025-10-16T15:44:37.602" v="148" actId="207"/>
          <ac:spMkLst>
            <pc:docMk/>
            <pc:sldMk cId="1290023716" sldId="256"/>
            <ac:spMk id="27" creationId="{2A08EB85-F4C0-FB7B-4FC0-C35124E192B5}"/>
          </ac:spMkLst>
        </pc:spChg>
        <pc:spChg chg="add mod">
          <ac:chgData name="Kamil Soszka" userId="c65f95d2-f833-4345-97e3-6df8efb11cb8" providerId="ADAL" clId="{A5EB6BBF-D57C-4D22-9F74-9BC0396404B7}" dt="2025-10-16T15:44:37.602" v="148" actId="207"/>
          <ac:spMkLst>
            <pc:docMk/>
            <pc:sldMk cId="1290023716" sldId="256"/>
            <ac:spMk id="28" creationId="{B7D95A7F-146B-F0BD-0367-E4F69E05EA32}"/>
          </ac:spMkLst>
        </pc:spChg>
        <pc:spChg chg="add mod">
          <ac:chgData name="Kamil Soszka" userId="c65f95d2-f833-4345-97e3-6df8efb11cb8" providerId="ADAL" clId="{A5EB6BBF-D57C-4D22-9F74-9BC0396404B7}" dt="2025-10-16T15:44:37.602" v="148" actId="207"/>
          <ac:spMkLst>
            <pc:docMk/>
            <pc:sldMk cId="1290023716" sldId="256"/>
            <ac:spMk id="29" creationId="{69A8AAB8-6B8E-639F-D501-3464A3585BD0}"/>
          </ac:spMkLst>
        </pc:spChg>
        <pc:spChg chg="add mod">
          <ac:chgData name="Kamil Soszka" userId="c65f95d2-f833-4345-97e3-6df8efb11cb8" providerId="ADAL" clId="{A5EB6BBF-D57C-4D22-9F74-9BC0396404B7}" dt="2025-10-16T15:44:37.602" v="148" actId="207"/>
          <ac:spMkLst>
            <pc:docMk/>
            <pc:sldMk cId="1290023716" sldId="256"/>
            <ac:spMk id="30" creationId="{0B0AEB2A-783E-EE15-CD7D-0FAE88B97D1C}"/>
          </ac:spMkLst>
        </pc:spChg>
        <pc:spChg chg="add mod">
          <ac:chgData name="Kamil Soszka" userId="c65f95d2-f833-4345-97e3-6df8efb11cb8" providerId="ADAL" clId="{A5EB6BBF-D57C-4D22-9F74-9BC0396404B7}" dt="2025-10-16T15:44:37.602" v="148" actId="207"/>
          <ac:spMkLst>
            <pc:docMk/>
            <pc:sldMk cId="1290023716" sldId="256"/>
            <ac:spMk id="31" creationId="{B47A032D-97D7-BC80-F29D-25F325CDBA72}"/>
          </ac:spMkLst>
        </pc:spChg>
        <pc:spChg chg="add mod">
          <ac:chgData name="Kamil Soszka" userId="c65f95d2-f833-4345-97e3-6df8efb11cb8" providerId="ADAL" clId="{A5EB6BBF-D57C-4D22-9F74-9BC0396404B7}" dt="2025-10-16T15:44:37.602" v="148" actId="207"/>
          <ac:spMkLst>
            <pc:docMk/>
            <pc:sldMk cId="1290023716" sldId="256"/>
            <ac:spMk id="32" creationId="{5E55CEB7-B21B-14BE-EAAF-722522222638}"/>
          </ac:spMkLst>
        </pc:spChg>
        <pc:spChg chg="add mod">
          <ac:chgData name="Kamil Soszka" userId="c65f95d2-f833-4345-97e3-6df8efb11cb8" providerId="ADAL" clId="{A5EB6BBF-D57C-4D22-9F74-9BC0396404B7}" dt="2025-10-16T15:44:37.602" v="148" actId="207"/>
          <ac:spMkLst>
            <pc:docMk/>
            <pc:sldMk cId="1290023716" sldId="256"/>
            <ac:spMk id="33" creationId="{C5D7446F-734C-FF84-9D34-4BFF6908C973}"/>
          </ac:spMkLst>
        </pc:spChg>
      </pc:sldChg>
      <pc:sldChg chg="new del">
        <pc:chgData name="Kamil Soszka" userId="c65f95d2-f833-4345-97e3-6df8efb11cb8" providerId="ADAL" clId="{A5EB6BBF-D57C-4D22-9F74-9BC0396404B7}" dt="2025-10-16T15:39:04.467" v="95" actId="680"/>
        <pc:sldMkLst>
          <pc:docMk/>
          <pc:sldMk cId="1484348857" sldId="257"/>
        </pc:sldMkLst>
      </pc:sldChg>
      <pc:sldMasterChg chg="modSp modSldLayout">
        <pc:chgData name="Kamil Soszka" userId="c65f95d2-f833-4345-97e3-6df8efb11cb8" providerId="ADAL" clId="{A5EB6BBF-D57C-4D22-9F74-9BC0396404B7}" dt="2025-10-14T18:37:41.688" v="21"/>
        <pc:sldMasterMkLst>
          <pc:docMk/>
          <pc:sldMasterMk cId="3793441947" sldId="2147483672"/>
        </pc:sldMasterMkLst>
        <pc:sldLayoutChg chg="modSp">
          <pc:chgData name="Kamil Soszka" userId="c65f95d2-f833-4345-97e3-6df8efb11cb8" providerId="ADAL" clId="{A5EB6BBF-D57C-4D22-9F74-9BC0396404B7}" dt="2025-10-14T18:37:41.688" v="21"/>
          <pc:sldLayoutMkLst>
            <pc:docMk/>
            <pc:sldMasterMk cId="3793441947" sldId="2147483672"/>
            <pc:sldLayoutMk cId="2591564435" sldId="2147483673"/>
          </pc:sldLayoutMkLst>
        </pc:sldLayoutChg>
        <pc:sldLayoutChg chg="modSp">
          <pc:chgData name="Kamil Soszka" userId="c65f95d2-f833-4345-97e3-6df8efb11cb8" providerId="ADAL" clId="{A5EB6BBF-D57C-4D22-9F74-9BC0396404B7}" dt="2025-10-14T18:37:41.688" v="21"/>
          <pc:sldLayoutMkLst>
            <pc:docMk/>
            <pc:sldMasterMk cId="3793441947" sldId="2147483672"/>
            <pc:sldLayoutMk cId="75448694" sldId="2147483675"/>
          </pc:sldLayoutMkLst>
        </pc:sldLayoutChg>
        <pc:sldLayoutChg chg="modSp">
          <pc:chgData name="Kamil Soszka" userId="c65f95d2-f833-4345-97e3-6df8efb11cb8" providerId="ADAL" clId="{A5EB6BBF-D57C-4D22-9F74-9BC0396404B7}" dt="2025-10-14T18:37:41.688" v="21"/>
          <pc:sldLayoutMkLst>
            <pc:docMk/>
            <pc:sldMasterMk cId="3793441947" sldId="2147483672"/>
            <pc:sldLayoutMk cId="3689858243" sldId="2147483676"/>
          </pc:sldLayoutMkLst>
        </pc:sldLayoutChg>
        <pc:sldLayoutChg chg="modSp">
          <pc:chgData name="Kamil Soszka" userId="c65f95d2-f833-4345-97e3-6df8efb11cb8" providerId="ADAL" clId="{A5EB6BBF-D57C-4D22-9F74-9BC0396404B7}" dt="2025-10-14T18:37:41.688" v="21"/>
          <pc:sldLayoutMkLst>
            <pc:docMk/>
            <pc:sldMasterMk cId="3793441947" sldId="2147483672"/>
            <pc:sldLayoutMk cId="1357592115" sldId="2147483677"/>
          </pc:sldLayoutMkLst>
        </pc:sldLayoutChg>
        <pc:sldLayoutChg chg="modSp">
          <pc:chgData name="Kamil Soszka" userId="c65f95d2-f833-4345-97e3-6df8efb11cb8" providerId="ADAL" clId="{A5EB6BBF-D57C-4D22-9F74-9BC0396404B7}" dt="2025-10-14T18:37:41.688" v="21"/>
          <pc:sldLayoutMkLst>
            <pc:docMk/>
            <pc:sldMasterMk cId="3793441947" sldId="2147483672"/>
            <pc:sldLayoutMk cId="1902874146" sldId="2147483680"/>
          </pc:sldLayoutMkLst>
        </pc:sldLayoutChg>
        <pc:sldLayoutChg chg="modSp">
          <pc:chgData name="Kamil Soszka" userId="c65f95d2-f833-4345-97e3-6df8efb11cb8" providerId="ADAL" clId="{A5EB6BBF-D57C-4D22-9F74-9BC0396404B7}" dt="2025-10-14T18:37:41.688" v="21"/>
          <pc:sldLayoutMkLst>
            <pc:docMk/>
            <pc:sldMasterMk cId="3793441947" sldId="2147483672"/>
            <pc:sldLayoutMk cId="2571956336" sldId="2147483681"/>
          </pc:sldLayoutMkLst>
        </pc:sldLayoutChg>
        <pc:sldLayoutChg chg="modSp">
          <pc:chgData name="Kamil Soszka" userId="c65f95d2-f833-4345-97e3-6df8efb11cb8" providerId="ADAL" clId="{A5EB6BBF-D57C-4D22-9F74-9BC0396404B7}" dt="2025-10-14T18:37:41.688" v="21"/>
          <pc:sldLayoutMkLst>
            <pc:docMk/>
            <pc:sldMasterMk cId="3793441947" sldId="2147483672"/>
            <pc:sldLayoutMk cId="2360329192" sldId="2147483683"/>
          </pc:sldLayoutMkLst>
        </pc:sldLayoutChg>
      </pc:sldMasterChg>
      <pc:sldMasterChg chg="modSp modSldLayout">
        <pc:chgData name="Kamil Soszka" userId="c65f95d2-f833-4345-97e3-6df8efb11cb8" providerId="ADAL" clId="{A5EB6BBF-D57C-4D22-9F74-9BC0396404B7}" dt="2025-10-16T15:39:02.724" v="94"/>
        <pc:sldMasterMkLst>
          <pc:docMk/>
          <pc:sldMasterMk cId="803497483" sldId="2147483708"/>
        </pc:sldMasterMkLst>
        <pc:spChg chg="mod">
          <ac:chgData name="Kamil Soszka" userId="c65f95d2-f833-4345-97e3-6df8efb11cb8" providerId="ADAL" clId="{A5EB6BBF-D57C-4D22-9F74-9BC0396404B7}" dt="2025-10-16T15:39:02.724" v="94"/>
          <ac:spMkLst>
            <pc:docMk/>
            <pc:sldMasterMk cId="803497483" sldId="2147483708"/>
            <ac:spMk id="2" creationId="{00000000-0000-0000-0000-000000000000}"/>
          </ac:spMkLst>
        </pc:spChg>
        <pc:spChg chg="mod">
          <ac:chgData name="Kamil Soszka" userId="c65f95d2-f833-4345-97e3-6df8efb11cb8" providerId="ADAL" clId="{A5EB6BBF-D57C-4D22-9F74-9BC0396404B7}" dt="2025-10-16T15:39:02.724" v="94"/>
          <ac:spMkLst>
            <pc:docMk/>
            <pc:sldMasterMk cId="803497483" sldId="2147483708"/>
            <ac:spMk id="3" creationId="{00000000-0000-0000-0000-000000000000}"/>
          </ac:spMkLst>
        </pc:spChg>
        <pc:spChg chg="mod">
          <ac:chgData name="Kamil Soszka" userId="c65f95d2-f833-4345-97e3-6df8efb11cb8" providerId="ADAL" clId="{A5EB6BBF-D57C-4D22-9F74-9BC0396404B7}" dt="2025-10-16T15:39:02.724" v="94"/>
          <ac:spMkLst>
            <pc:docMk/>
            <pc:sldMasterMk cId="803497483" sldId="2147483708"/>
            <ac:spMk id="4" creationId="{00000000-0000-0000-0000-000000000000}"/>
          </ac:spMkLst>
        </pc:spChg>
        <pc:spChg chg="mod">
          <ac:chgData name="Kamil Soszka" userId="c65f95d2-f833-4345-97e3-6df8efb11cb8" providerId="ADAL" clId="{A5EB6BBF-D57C-4D22-9F74-9BC0396404B7}" dt="2025-10-16T15:39:02.724" v="94"/>
          <ac:spMkLst>
            <pc:docMk/>
            <pc:sldMasterMk cId="803497483" sldId="2147483708"/>
            <ac:spMk id="5" creationId="{00000000-0000-0000-0000-000000000000}"/>
          </ac:spMkLst>
        </pc:spChg>
        <pc:spChg chg="mod">
          <ac:chgData name="Kamil Soszka" userId="c65f95d2-f833-4345-97e3-6df8efb11cb8" providerId="ADAL" clId="{A5EB6BBF-D57C-4D22-9F74-9BC0396404B7}" dt="2025-10-16T15:39:02.724" v="94"/>
          <ac:spMkLst>
            <pc:docMk/>
            <pc:sldMasterMk cId="803497483" sldId="2147483708"/>
            <ac:spMk id="6" creationId="{00000000-0000-0000-0000-000000000000}"/>
          </ac:spMkLst>
        </pc:spChg>
        <pc:sldLayoutChg chg="modSp">
          <pc:chgData name="Kamil Soszka" userId="c65f95d2-f833-4345-97e3-6df8efb11cb8" providerId="ADAL" clId="{A5EB6BBF-D57C-4D22-9F74-9BC0396404B7}" dt="2025-10-16T15:39:02.724" v="94"/>
          <pc:sldLayoutMkLst>
            <pc:docMk/>
            <pc:sldMasterMk cId="803497483" sldId="2147483708"/>
            <pc:sldLayoutMk cId="647081981" sldId="2147483709"/>
          </pc:sldLayoutMkLst>
          <pc:spChg chg="mod">
            <ac:chgData name="Kamil Soszka" userId="c65f95d2-f833-4345-97e3-6df8efb11cb8" providerId="ADAL" clId="{A5EB6BBF-D57C-4D22-9F74-9BC0396404B7}" dt="2025-10-16T15:39:02.724" v="94"/>
            <ac:spMkLst>
              <pc:docMk/>
              <pc:sldMasterMk cId="803497483" sldId="2147483708"/>
              <pc:sldLayoutMk cId="647081981" sldId="2147483709"/>
              <ac:spMk id="2" creationId="{00000000-0000-0000-0000-000000000000}"/>
            </ac:spMkLst>
          </pc:spChg>
          <pc:spChg chg="mod">
            <ac:chgData name="Kamil Soszka" userId="c65f95d2-f833-4345-97e3-6df8efb11cb8" providerId="ADAL" clId="{A5EB6BBF-D57C-4D22-9F74-9BC0396404B7}" dt="2025-10-16T15:39:02.724" v="94"/>
            <ac:spMkLst>
              <pc:docMk/>
              <pc:sldMasterMk cId="803497483" sldId="2147483708"/>
              <pc:sldLayoutMk cId="647081981" sldId="2147483709"/>
              <ac:spMk id="3" creationId="{00000000-0000-0000-0000-000000000000}"/>
            </ac:spMkLst>
          </pc:spChg>
        </pc:sldLayoutChg>
        <pc:sldLayoutChg chg="modSp">
          <pc:chgData name="Kamil Soszka" userId="c65f95d2-f833-4345-97e3-6df8efb11cb8" providerId="ADAL" clId="{A5EB6BBF-D57C-4D22-9F74-9BC0396404B7}" dt="2025-10-16T15:39:02.724" v="94"/>
          <pc:sldLayoutMkLst>
            <pc:docMk/>
            <pc:sldMasterMk cId="803497483" sldId="2147483708"/>
            <pc:sldLayoutMk cId="501233918" sldId="2147483711"/>
          </pc:sldLayoutMkLst>
          <pc:spChg chg="mod">
            <ac:chgData name="Kamil Soszka" userId="c65f95d2-f833-4345-97e3-6df8efb11cb8" providerId="ADAL" clId="{A5EB6BBF-D57C-4D22-9F74-9BC0396404B7}" dt="2025-10-16T15:39:02.724" v="94"/>
            <ac:spMkLst>
              <pc:docMk/>
              <pc:sldMasterMk cId="803497483" sldId="2147483708"/>
              <pc:sldLayoutMk cId="501233918" sldId="2147483711"/>
              <ac:spMk id="2" creationId="{00000000-0000-0000-0000-000000000000}"/>
            </ac:spMkLst>
          </pc:spChg>
          <pc:spChg chg="mod">
            <ac:chgData name="Kamil Soszka" userId="c65f95d2-f833-4345-97e3-6df8efb11cb8" providerId="ADAL" clId="{A5EB6BBF-D57C-4D22-9F74-9BC0396404B7}" dt="2025-10-16T15:39:02.724" v="94"/>
            <ac:spMkLst>
              <pc:docMk/>
              <pc:sldMasterMk cId="803497483" sldId="2147483708"/>
              <pc:sldLayoutMk cId="501233918" sldId="2147483711"/>
              <ac:spMk id="3" creationId="{00000000-0000-0000-0000-000000000000}"/>
            </ac:spMkLst>
          </pc:spChg>
        </pc:sldLayoutChg>
        <pc:sldLayoutChg chg="modSp">
          <pc:chgData name="Kamil Soszka" userId="c65f95d2-f833-4345-97e3-6df8efb11cb8" providerId="ADAL" clId="{A5EB6BBF-D57C-4D22-9F74-9BC0396404B7}" dt="2025-10-16T15:39:02.724" v="94"/>
          <pc:sldLayoutMkLst>
            <pc:docMk/>
            <pc:sldMasterMk cId="803497483" sldId="2147483708"/>
            <pc:sldLayoutMk cId="896349240" sldId="2147483712"/>
          </pc:sldLayoutMkLst>
          <pc:spChg chg="mod">
            <ac:chgData name="Kamil Soszka" userId="c65f95d2-f833-4345-97e3-6df8efb11cb8" providerId="ADAL" clId="{A5EB6BBF-D57C-4D22-9F74-9BC0396404B7}" dt="2025-10-16T15:39:02.724" v="94"/>
            <ac:spMkLst>
              <pc:docMk/>
              <pc:sldMasterMk cId="803497483" sldId="2147483708"/>
              <pc:sldLayoutMk cId="896349240" sldId="2147483712"/>
              <ac:spMk id="3" creationId="{00000000-0000-0000-0000-000000000000}"/>
            </ac:spMkLst>
          </pc:spChg>
          <pc:spChg chg="mod">
            <ac:chgData name="Kamil Soszka" userId="c65f95d2-f833-4345-97e3-6df8efb11cb8" providerId="ADAL" clId="{A5EB6BBF-D57C-4D22-9F74-9BC0396404B7}" dt="2025-10-16T15:39:02.724" v="94"/>
            <ac:spMkLst>
              <pc:docMk/>
              <pc:sldMasterMk cId="803497483" sldId="2147483708"/>
              <pc:sldLayoutMk cId="896349240" sldId="2147483712"/>
              <ac:spMk id="4" creationId="{00000000-0000-0000-0000-000000000000}"/>
            </ac:spMkLst>
          </pc:spChg>
        </pc:sldLayoutChg>
        <pc:sldLayoutChg chg="modSp">
          <pc:chgData name="Kamil Soszka" userId="c65f95d2-f833-4345-97e3-6df8efb11cb8" providerId="ADAL" clId="{A5EB6BBF-D57C-4D22-9F74-9BC0396404B7}" dt="2025-10-16T15:39:02.724" v="94"/>
          <pc:sldLayoutMkLst>
            <pc:docMk/>
            <pc:sldMasterMk cId="803497483" sldId="2147483708"/>
            <pc:sldLayoutMk cId="374964276" sldId="2147483713"/>
          </pc:sldLayoutMkLst>
          <pc:spChg chg="mod">
            <ac:chgData name="Kamil Soszka" userId="c65f95d2-f833-4345-97e3-6df8efb11cb8" providerId="ADAL" clId="{A5EB6BBF-D57C-4D22-9F74-9BC0396404B7}" dt="2025-10-16T15:39:02.724" v="94"/>
            <ac:spMkLst>
              <pc:docMk/>
              <pc:sldMasterMk cId="803497483" sldId="2147483708"/>
              <pc:sldLayoutMk cId="374964276" sldId="2147483713"/>
              <ac:spMk id="2" creationId="{00000000-0000-0000-0000-000000000000}"/>
            </ac:spMkLst>
          </pc:spChg>
          <pc:spChg chg="mod">
            <ac:chgData name="Kamil Soszka" userId="c65f95d2-f833-4345-97e3-6df8efb11cb8" providerId="ADAL" clId="{A5EB6BBF-D57C-4D22-9F74-9BC0396404B7}" dt="2025-10-16T15:39:02.724" v="94"/>
            <ac:spMkLst>
              <pc:docMk/>
              <pc:sldMasterMk cId="803497483" sldId="2147483708"/>
              <pc:sldLayoutMk cId="374964276" sldId="2147483713"/>
              <ac:spMk id="3" creationId="{00000000-0000-0000-0000-000000000000}"/>
            </ac:spMkLst>
          </pc:spChg>
          <pc:spChg chg="mod">
            <ac:chgData name="Kamil Soszka" userId="c65f95d2-f833-4345-97e3-6df8efb11cb8" providerId="ADAL" clId="{A5EB6BBF-D57C-4D22-9F74-9BC0396404B7}" dt="2025-10-16T15:39:02.724" v="94"/>
            <ac:spMkLst>
              <pc:docMk/>
              <pc:sldMasterMk cId="803497483" sldId="2147483708"/>
              <pc:sldLayoutMk cId="374964276" sldId="2147483713"/>
              <ac:spMk id="4" creationId="{00000000-0000-0000-0000-000000000000}"/>
            </ac:spMkLst>
          </pc:spChg>
          <pc:spChg chg="mod">
            <ac:chgData name="Kamil Soszka" userId="c65f95d2-f833-4345-97e3-6df8efb11cb8" providerId="ADAL" clId="{A5EB6BBF-D57C-4D22-9F74-9BC0396404B7}" dt="2025-10-16T15:39:02.724" v="94"/>
            <ac:spMkLst>
              <pc:docMk/>
              <pc:sldMasterMk cId="803497483" sldId="2147483708"/>
              <pc:sldLayoutMk cId="374964276" sldId="2147483713"/>
              <ac:spMk id="5" creationId="{00000000-0000-0000-0000-000000000000}"/>
            </ac:spMkLst>
          </pc:spChg>
          <pc:spChg chg="mod">
            <ac:chgData name="Kamil Soszka" userId="c65f95d2-f833-4345-97e3-6df8efb11cb8" providerId="ADAL" clId="{A5EB6BBF-D57C-4D22-9F74-9BC0396404B7}" dt="2025-10-16T15:39:02.724" v="94"/>
            <ac:spMkLst>
              <pc:docMk/>
              <pc:sldMasterMk cId="803497483" sldId="2147483708"/>
              <pc:sldLayoutMk cId="374964276" sldId="2147483713"/>
              <ac:spMk id="6" creationId="{00000000-0000-0000-0000-000000000000}"/>
            </ac:spMkLst>
          </pc:spChg>
        </pc:sldLayoutChg>
        <pc:sldLayoutChg chg="modSp">
          <pc:chgData name="Kamil Soszka" userId="c65f95d2-f833-4345-97e3-6df8efb11cb8" providerId="ADAL" clId="{A5EB6BBF-D57C-4D22-9F74-9BC0396404B7}" dt="2025-10-16T15:39:02.724" v="94"/>
          <pc:sldLayoutMkLst>
            <pc:docMk/>
            <pc:sldMasterMk cId="803497483" sldId="2147483708"/>
            <pc:sldLayoutMk cId="552006569" sldId="2147483716"/>
          </pc:sldLayoutMkLst>
          <pc:spChg chg="mod">
            <ac:chgData name="Kamil Soszka" userId="c65f95d2-f833-4345-97e3-6df8efb11cb8" providerId="ADAL" clId="{A5EB6BBF-D57C-4D22-9F74-9BC0396404B7}" dt="2025-10-16T15:39:02.724" v="94"/>
            <ac:spMkLst>
              <pc:docMk/>
              <pc:sldMasterMk cId="803497483" sldId="2147483708"/>
              <pc:sldLayoutMk cId="552006569" sldId="2147483716"/>
              <ac:spMk id="2" creationId="{00000000-0000-0000-0000-000000000000}"/>
            </ac:spMkLst>
          </pc:spChg>
          <pc:spChg chg="mod">
            <ac:chgData name="Kamil Soszka" userId="c65f95d2-f833-4345-97e3-6df8efb11cb8" providerId="ADAL" clId="{A5EB6BBF-D57C-4D22-9F74-9BC0396404B7}" dt="2025-10-16T15:39:02.724" v="94"/>
            <ac:spMkLst>
              <pc:docMk/>
              <pc:sldMasterMk cId="803497483" sldId="2147483708"/>
              <pc:sldLayoutMk cId="552006569" sldId="2147483716"/>
              <ac:spMk id="3" creationId="{00000000-0000-0000-0000-000000000000}"/>
            </ac:spMkLst>
          </pc:spChg>
          <pc:spChg chg="mod">
            <ac:chgData name="Kamil Soszka" userId="c65f95d2-f833-4345-97e3-6df8efb11cb8" providerId="ADAL" clId="{A5EB6BBF-D57C-4D22-9F74-9BC0396404B7}" dt="2025-10-16T15:39:02.724" v="94"/>
            <ac:spMkLst>
              <pc:docMk/>
              <pc:sldMasterMk cId="803497483" sldId="2147483708"/>
              <pc:sldLayoutMk cId="552006569" sldId="2147483716"/>
              <ac:spMk id="4" creationId="{00000000-0000-0000-0000-000000000000}"/>
            </ac:spMkLst>
          </pc:spChg>
        </pc:sldLayoutChg>
        <pc:sldLayoutChg chg="modSp">
          <pc:chgData name="Kamil Soszka" userId="c65f95d2-f833-4345-97e3-6df8efb11cb8" providerId="ADAL" clId="{A5EB6BBF-D57C-4D22-9F74-9BC0396404B7}" dt="2025-10-16T15:39:02.724" v="94"/>
          <pc:sldLayoutMkLst>
            <pc:docMk/>
            <pc:sldMasterMk cId="803497483" sldId="2147483708"/>
            <pc:sldLayoutMk cId="3342862504" sldId="2147483717"/>
          </pc:sldLayoutMkLst>
          <pc:spChg chg="mod">
            <ac:chgData name="Kamil Soszka" userId="c65f95d2-f833-4345-97e3-6df8efb11cb8" providerId="ADAL" clId="{A5EB6BBF-D57C-4D22-9F74-9BC0396404B7}" dt="2025-10-16T15:39:02.724" v="94"/>
            <ac:spMkLst>
              <pc:docMk/>
              <pc:sldMasterMk cId="803497483" sldId="2147483708"/>
              <pc:sldLayoutMk cId="3342862504" sldId="2147483717"/>
              <ac:spMk id="2" creationId="{00000000-0000-0000-0000-000000000000}"/>
            </ac:spMkLst>
          </pc:spChg>
          <pc:spChg chg="mod">
            <ac:chgData name="Kamil Soszka" userId="c65f95d2-f833-4345-97e3-6df8efb11cb8" providerId="ADAL" clId="{A5EB6BBF-D57C-4D22-9F74-9BC0396404B7}" dt="2025-10-16T15:39:02.724" v="94"/>
            <ac:spMkLst>
              <pc:docMk/>
              <pc:sldMasterMk cId="803497483" sldId="2147483708"/>
              <pc:sldLayoutMk cId="3342862504" sldId="2147483717"/>
              <ac:spMk id="3" creationId="{00000000-0000-0000-0000-000000000000}"/>
            </ac:spMkLst>
          </pc:spChg>
          <pc:spChg chg="mod">
            <ac:chgData name="Kamil Soszka" userId="c65f95d2-f833-4345-97e3-6df8efb11cb8" providerId="ADAL" clId="{A5EB6BBF-D57C-4D22-9F74-9BC0396404B7}" dt="2025-10-16T15:39:02.724" v="94"/>
            <ac:spMkLst>
              <pc:docMk/>
              <pc:sldMasterMk cId="803497483" sldId="2147483708"/>
              <pc:sldLayoutMk cId="3342862504" sldId="2147483717"/>
              <ac:spMk id="4" creationId="{00000000-0000-0000-0000-000000000000}"/>
            </ac:spMkLst>
          </pc:spChg>
        </pc:sldLayoutChg>
        <pc:sldLayoutChg chg="modSp">
          <pc:chgData name="Kamil Soszka" userId="c65f95d2-f833-4345-97e3-6df8efb11cb8" providerId="ADAL" clId="{A5EB6BBF-D57C-4D22-9F74-9BC0396404B7}" dt="2025-10-16T15:39:02.724" v="94"/>
          <pc:sldLayoutMkLst>
            <pc:docMk/>
            <pc:sldMasterMk cId="803497483" sldId="2147483708"/>
            <pc:sldLayoutMk cId="3989290094" sldId="2147483719"/>
          </pc:sldLayoutMkLst>
          <pc:spChg chg="mod">
            <ac:chgData name="Kamil Soszka" userId="c65f95d2-f833-4345-97e3-6df8efb11cb8" providerId="ADAL" clId="{A5EB6BBF-D57C-4D22-9F74-9BC0396404B7}" dt="2025-10-16T15:39:02.724" v="94"/>
            <ac:spMkLst>
              <pc:docMk/>
              <pc:sldMasterMk cId="803497483" sldId="2147483708"/>
              <pc:sldLayoutMk cId="3989290094" sldId="2147483719"/>
              <ac:spMk id="2" creationId="{00000000-0000-0000-0000-000000000000}"/>
            </ac:spMkLst>
          </pc:spChg>
          <pc:spChg chg="mod">
            <ac:chgData name="Kamil Soszka" userId="c65f95d2-f833-4345-97e3-6df8efb11cb8" providerId="ADAL" clId="{A5EB6BBF-D57C-4D22-9F74-9BC0396404B7}" dt="2025-10-16T15:39:02.724" v="94"/>
            <ac:spMkLst>
              <pc:docMk/>
              <pc:sldMasterMk cId="803497483" sldId="2147483708"/>
              <pc:sldLayoutMk cId="3989290094" sldId="2147483719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244726"/>
            <a:ext cx="10360501" cy="4775200"/>
          </a:xfrm>
        </p:spPr>
        <p:txBody>
          <a:bodyPr anchor="b"/>
          <a:lstStyle>
            <a:lvl1pPr algn="ctr">
              <a:defRPr sz="7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7204076"/>
            <a:ext cx="9141619" cy="3311524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448" indent="0" algn="ctr">
              <a:buNone/>
              <a:defRPr sz="2666"/>
            </a:lvl2pPr>
            <a:lvl3pPr marL="1218896" indent="0" algn="ctr">
              <a:buNone/>
              <a:defRPr sz="2400"/>
            </a:lvl3pPr>
            <a:lvl4pPr marL="1828344" indent="0" algn="ctr">
              <a:buNone/>
              <a:defRPr sz="2134"/>
            </a:lvl4pPr>
            <a:lvl5pPr marL="2437790" indent="0" algn="ctr">
              <a:buNone/>
              <a:defRPr sz="2134"/>
            </a:lvl5pPr>
            <a:lvl6pPr marL="3047238" indent="0" algn="ctr">
              <a:buNone/>
              <a:defRPr sz="2134"/>
            </a:lvl6pPr>
            <a:lvl7pPr marL="3656686" indent="0" algn="ctr">
              <a:buNone/>
              <a:defRPr sz="2134"/>
            </a:lvl7pPr>
            <a:lvl8pPr marL="4266134" indent="0" algn="ctr">
              <a:buNone/>
              <a:defRPr sz="2134"/>
            </a:lvl8pPr>
            <a:lvl9pPr marL="4875582" indent="0" algn="ctr">
              <a:buNone/>
              <a:defRPr sz="213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0FB8F-62E4-4CC4-BAC7-7B404C390ED2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5B46-6C8E-476C-B68B-B5D92F22E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81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0FB8F-62E4-4CC4-BAC7-7B404C390ED2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5B46-6C8E-476C-B68B-B5D92F22E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33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30" y="730250"/>
            <a:ext cx="2628215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730250"/>
            <a:ext cx="7732286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0FB8F-62E4-4CC4-BAC7-7B404C390ED2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5B46-6C8E-476C-B68B-B5D92F22E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90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0FB8F-62E4-4CC4-BAC7-7B404C390ED2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5B46-6C8E-476C-B68B-B5D92F22E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1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4" y="3419481"/>
            <a:ext cx="10512862" cy="5705474"/>
          </a:xfrm>
        </p:spPr>
        <p:txBody>
          <a:bodyPr anchor="b"/>
          <a:lstStyle>
            <a:lvl1pPr>
              <a:defRPr sz="7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4" y="9178931"/>
            <a:ext cx="10512862" cy="300037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448" indent="0">
              <a:buNone/>
              <a:defRPr sz="2666">
                <a:solidFill>
                  <a:schemeClr val="tx1">
                    <a:tint val="82000"/>
                  </a:schemeClr>
                </a:solidFill>
              </a:defRPr>
            </a:lvl2pPr>
            <a:lvl3pPr marL="1218896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344" indent="0">
              <a:buNone/>
              <a:defRPr sz="2134">
                <a:solidFill>
                  <a:schemeClr val="tx1">
                    <a:tint val="82000"/>
                  </a:schemeClr>
                </a:solidFill>
              </a:defRPr>
            </a:lvl4pPr>
            <a:lvl5pPr marL="2437790" indent="0">
              <a:buNone/>
              <a:defRPr sz="2134">
                <a:solidFill>
                  <a:schemeClr val="tx1">
                    <a:tint val="82000"/>
                  </a:schemeClr>
                </a:solidFill>
              </a:defRPr>
            </a:lvl5pPr>
            <a:lvl6pPr marL="3047238" indent="0">
              <a:buNone/>
              <a:defRPr sz="2134">
                <a:solidFill>
                  <a:schemeClr val="tx1">
                    <a:tint val="82000"/>
                  </a:schemeClr>
                </a:solidFill>
              </a:defRPr>
            </a:lvl6pPr>
            <a:lvl7pPr marL="3656686" indent="0">
              <a:buNone/>
              <a:defRPr sz="2134">
                <a:solidFill>
                  <a:schemeClr val="tx1">
                    <a:tint val="82000"/>
                  </a:schemeClr>
                </a:solidFill>
              </a:defRPr>
            </a:lvl7pPr>
            <a:lvl8pPr marL="4266134" indent="0">
              <a:buNone/>
              <a:defRPr sz="2134">
                <a:solidFill>
                  <a:schemeClr val="tx1">
                    <a:tint val="82000"/>
                  </a:schemeClr>
                </a:solidFill>
              </a:defRPr>
            </a:lvl8pPr>
            <a:lvl9pPr marL="4875582" indent="0">
              <a:buNone/>
              <a:defRPr sz="213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0FB8F-62E4-4CC4-BAC7-7B404C390ED2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5B46-6C8E-476C-B68B-B5D92F22E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33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3" y="3651250"/>
            <a:ext cx="5180251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3651250"/>
            <a:ext cx="5180251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0FB8F-62E4-4CC4-BAC7-7B404C390ED2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5B46-6C8E-476C-B68B-B5D92F22E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49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730255"/>
            <a:ext cx="10512862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1" y="3362326"/>
            <a:ext cx="5156443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48" indent="0">
              <a:buNone/>
              <a:defRPr sz="2666" b="1"/>
            </a:lvl2pPr>
            <a:lvl3pPr marL="1218896" indent="0">
              <a:buNone/>
              <a:defRPr sz="2400" b="1"/>
            </a:lvl3pPr>
            <a:lvl4pPr marL="1828344" indent="0">
              <a:buNone/>
              <a:defRPr sz="2134" b="1"/>
            </a:lvl4pPr>
            <a:lvl5pPr marL="2437790" indent="0">
              <a:buNone/>
              <a:defRPr sz="2134" b="1"/>
            </a:lvl5pPr>
            <a:lvl6pPr marL="3047238" indent="0">
              <a:buNone/>
              <a:defRPr sz="2134" b="1"/>
            </a:lvl6pPr>
            <a:lvl7pPr marL="3656686" indent="0">
              <a:buNone/>
              <a:defRPr sz="2134" b="1"/>
            </a:lvl7pPr>
            <a:lvl8pPr marL="4266134" indent="0">
              <a:buNone/>
              <a:defRPr sz="2134" b="1"/>
            </a:lvl8pPr>
            <a:lvl9pPr marL="4875582" indent="0">
              <a:buNone/>
              <a:defRPr sz="21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1" y="5010150"/>
            <a:ext cx="5156443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3362326"/>
            <a:ext cx="5181838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48" indent="0">
              <a:buNone/>
              <a:defRPr sz="2666" b="1"/>
            </a:lvl2pPr>
            <a:lvl3pPr marL="1218896" indent="0">
              <a:buNone/>
              <a:defRPr sz="2400" b="1"/>
            </a:lvl3pPr>
            <a:lvl4pPr marL="1828344" indent="0">
              <a:buNone/>
              <a:defRPr sz="2134" b="1"/>
            </a:lvl4pPr>
            <a:lvl5pPr marL="2437790" indent="0">
              <a:buNone/>
              <a:defRPr sz="2134" b="1"/>
            </a:lvl5pPr>
            <a:lvl6pPr marL="3047238" indent="0">
              <a:buNone/>
              <a:defRPr sz="2134" b="1"/>
            </a:lvl6pPr>
            <a:lvl7pPr marL="3656686" indent="0">
              <a:buNone/>
              <a:defRPr sz="2134" b="1"/>
            </a:lvl7pPr>
            <a:lvl8pPr marL="4266134" indent="0">
              <a:buNone/>
              <a:defRPr sz="2134" b="1"/>
            </a:lvl8pPr>
            <a:lvl9pPr marL="4875582" indent="0">
              <a:buNone/>
              <a:defRPr sz="21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5010150"/>
            <a:ext cx="5181838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0FB8F-62E4-4CC4-BAC7-7B404C390ED2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5B46-6C8E-476C-B68B-B5D92F22E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0FB8F-62E4-4CC4-BAC7-7B404C390ED2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5B46-6C8E-476C-B68B-B5D92F22E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56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0FB8F-62E4-4CC4-BAC7-7B404C390ED2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5B46-6C8E-476C-B68B-B5D92F22E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00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914400"/>
            <a:ext cx="3931213" cy="3200400"/>
          </a:xfrm>
        </p:spPr>
        <p:txBody>
          <a:bodyPr anchor="b"/>
          <a:lstStyle>
            <a:lvl1pPr>
              <a:defRPr sz="42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1974855"/>
            <a:ext cx="6170593" cy="9747250"/>
          </a:xfrm>
        </p:spPr>
        <p:txBody>
          <a:bodyPr/>
          <a:lstStyle>
            <a:lvl1pPr>
              <a:defRPr sz="4266"/>
            </a:lvl1pPr>
            <a:lvl2pPr>
              <a:defRPr sz="3732"/>
            </a:lvl2pPr>
            <a:lvl3pPr>
              <a:defRPr sz="3200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69" y="4114800"/>
            <a:ext cx="3931213" cy="7623176"/>
          </a:xfrm>
        </p:spPr>
        <p:txBody>
          <a:bodyPr/>
          <a:lstStyle>
            <a:lvl1pPr marL="0" indent="0">
              <a:buNone/>
              <a:defRPr sz="2134"/>
            </a:lvl1pPr>
            <a:lvl2pPr marL="609448" indent="0">
              <a:buNone/>
              <a:defRPr sz="1866"/>
            </a:lvl2pPr>
            <a:lvl3pPr marL="1218896" indent="0">
              <a:buNone/>
              <a:defRPr sz="1600"/>
            </a:lvl3pPr>
            <a:lvl4pPr marL="1828344" indent="0">
              <a:buNone/>
              <a:defRPr sz="1334"/>
            </a:lvl4pPr>
            <a:lvl5pPr marL="2437790" indent="0">
              <a:buNone/>
              <a:defRPr sz="1334"/>
            </a:lvl5pPr>
            <a:lvl6pPr marL="3047238" indent="0">
              <a:buNone/>
              <a:defRPr sz="1334"/>
            </a:lvl6pPr>
            <a:lvl7pPr marL="3656686" indent="0">
              <a:buNone/>
              <a:defRPr sz="1334"/>
            </a:lvl7pPr>
            <a:lvl8pPr marL="4266134" indent="0">
              <a:buNone/>
              <a:defRPr sz="1334"/>
            </a:lvl8pPr>
            <a:lvl9pPr marL="4875582" indent="0">
              <a:buNone/>
              <a:defRPr sz="13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0FB8F-62E4-4CC4-BAC7-7B404C390ED2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5B46-6C8E-476C-B68B-B5D92F22E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06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914400"/>
            <a:ext cx="3931213" cy="3200400"/>
          </a:xfrm>
        </p:spPr>
        <p:txBody>
          <a:bodyPr anchor="b"/>
          <a:lstStyle>
            <a:lvl1pPr>
              <a:defRPr sz="42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1974855"/>
            <a:ext cx="6170593" cy="9747250"/>
          </a:xfrm>
        </p:spPr>
        <p:txBody>
          <a:bodyPr anchor="t"/>
          <a:lstStyle>
            <a:lvl1pPr marL="0" indent="0">
              <a:buNone/>
              <a:defRPr sz="4266"/>
            </a:lvl1pPr>
            <a:lvl2pPr marL="609448" indent="0">
              <a:buNone/>
              <a:defRPr sz="3732"/>
            </a:lvl2pPr>
            <a:lvl3pPr marL="1218896" indent="0">
              <a:buNone/>
              <a:defRPr sz="3200"/>
            </a:lvl3pPr>
            <a:lvl4pPr marL="1828344" indent="0">
              <a:buNone/>
              <a:defRPr sz="2666"/>
            </a:lvl4pPr>
            <a:lvl5pPr marL="2437790" indent="0">
              <a:buNone/>
              <a:defRPr sz="2666"/>
            </a:lvl5pPr>
            <a:lvl6pPr marL="3047238" indent="0">
              <a:buNone/>
              <a:defRPr sz="2666"/>
            </a:lvl6pPr>
            <a:lvl7pPr marL="3656686" indent="0">
              <a:buNone/>
              <a:defRPr sz="2666"/>
            </a:lvl7pPr>
            <a:lvl8pPr marL="4266134" indent="0">
              <a:buNone/>
              <a:defRPr sz="2666"/>
            </a:lvl8pPr>
            <a:lvl9pPr marL="4875582" indent="0">
              <a:buNone/>
              <a:defRPr sz="266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69" y="4114800"/>
            <a:ext cx="3931213" cy="7623176"/>
          </a:xfrm>
        </p:spPr>
        <p:txBody>
          <a:bodyPr/>
          <a:lstStyle>
            <a:lvl1pPr marL="0" indent="0">
              <a:buNone/>
              <a:defRPr sz="2134"/>
            </a:lvl1pPr>
            <a:lvl2pPr marL="609448" indent="0">
              <a:buNone/>
              <a:defRPr sz="1866"/>
            </a:lvl2pPr>
            <a:lvl3pPr marL="1218896" indent="0">
              <a:buNone/>
              <a:defRPr sz="1600"/>
            </a:lvl3pPr>
            <a:lvl4pPr marL="1828344" indent="0">
              <a:buNone/>
              <a:defRPr sz="1334"/>
            </a:lvl4pPr>
            <a:lvl5pPr marL="2437790" indent="0">
              <a:buNone/>
              <a:defRPr sz="1334"/>
            </a:lvl5pPr>
            <a:lvl6pPr marL="3047238" indent="0">
              <a:buNone/>
              <a:defRPr sz="1334"/>
            </a:lvl6pPr>
            <a:lvl7pPr marL="3656686" indent="0">
              <a:buNone/>
              <a:defRPr sz="1334"/>
            </a:lvl7pPr>
            <a:lvl8pPr marL="4266134" indent="0">
              <a:buNone/>
              <a:defRPr sz="1334"/>
            </a:lvl8pPr>
            <a:lvl9pPr marL="4875582" indent="0">
              <a:buNone/>
              <a:defRPr sz="13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0FB8F-62E4-4CC4-BAC7-7B404C390ED2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5B46-6C8E-476C-B68B-B5D92F22E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62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730255"/>
            <a:ext cx="10512862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3651250"/>
            <a:ext cx="10512862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12712705"/>
            <a:ext cx="2742486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A0FB8F-62E4-4CC4-BAC7-7B404C390ED2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12712705"/>
            <a:ext cx="4113728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12712705"/>
            <a:ext cx="2742486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7B5B46-6C8E-476C-B68B-B5D92F22E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97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18896" rtl="0" eaLnBrk="1" latinLnBrk="0" hangingPunct="1">
        <a:lnSpc>
          <a:spcPct val="90000"/>
        </a:lnSpc>
        <a:spcBef>
          <a:spcPct val="0"/>
        </a:spcBef>
        <a:buNone/>
        <a:defRPr sz="5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24" indent="-304724" algn="l" defTabSz="1218896" rtl="0" eaLnBrk="1" latinLnBrk="0" hangingPunct="1">
        <a:lnSpc>
          <a:spcPct val="90000"/>
        </a:lnSpc>
        <a:spcBef>
          <a:spcPts val="1334"/>
        </a:spcBef>
        <a:buFont typeface="Arial" panose="020B0604020202020204" pitchFamily="34" charset="0"/>
        <a:buChar char="•"/>
        <a:defRPr sz="3732" kern="1200">
          <a:solidFill>
            <a:schemeClr val="tx1"/>
          </a:solidFill>
          <a:latin typeface="+mn-lt"/>
          <a:ea typeface="+mn-ea"/>
          <a:cs typeface="+mn-cs"/>
        </a:defRPr>
      </a:lvl1pPr>
      <a:lvl2pPr marL="914172" indent="-304724" algn="l" defTabSz="1218896" rtl="0" eaLnBrk="1" latinLnBrk="0" hangingPunct="1">
        <a:lnSpc>
          <a:spcPct val="90000"/>
        </a:lnSpc>
        <a:spcBef>
          <a:spcPts val="668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620" indent="-304724" algn="l" defTabSz="1218896" rtl="0" eaLnBrk="1" latinLnBrk="0" hangingPunct="1">
        <a:lnSpc>
          <a:spcPct val="90000"/>
        </a:lnSpc>
        <a:spcBef>
          <a:spcPts val="668"/>
        </a:spcBef>
        <a:buFont typeface="Arial" panose="020B0604020202020204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3pPr>
      <a:lvl4pPr marL="2133068" indent="-304724" algn="l" defTabSz="1218896" rtl="0" eaLnBrk="1" latinLnBrk="0" hangingPunct="1">
        <a:lnSpc>
          <a:spcPct val="90000"/>
        </a:lnSpc>
        <a:spcBef>
          <a:spcPts val="668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4" indent="-304724" algn="l" defTabSz="1218896" rtl="0" eaLnBrk="1" latinLnBrk="0" hangingPunct="1">
        <a:lnSpc>
          <a:spcPct val="90000"/>
        </a:lnSpc>
        <a:spcBef>
          <a:spcPts val="668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2" indent="-304724" algn="l" defTabSz="1218896" rtl="0" eaLnBrk="1" latinLnBrk="0" hangingPunct="1">
        <a:lnSpc>
          <a:spcPct val="90000"/>
        </a:lnSpc>
        <a:spcBef>
          <a:spcPts val="668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10" indent="-304724" algn="l" defTabSz="1218896" rtl="0" eaLnBrk="1" latinLnBrk="0" hangingPunct="1">
        <a:lnSpc>
          <a:spcPct val="90000"/>
        </a:lnSpc>
        <a:spcBef>
          <a:spcPts val="668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58" indent="-304724" algn="l" defTabSz="1218896" rtl="0" eaLnBrk="1" latinLnBrk="0" hangingPunct="1">
        <a:lnSpc>
          <a:spcPct val="90000"/>
        </a:lnSpc>
        <a:spcBef>
          <a:spcPts val="668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6" indent="-304724" algn="l" defTabSz="1218896" rtl="0" eaLnBrk="1" latinLnBrk="0" hangingPunct="1">
        <a:lnSpc>
          <a:spcPct val="90000"/>
        </a:lnSpc>
        <a:spcBef>
          <a:spcPts val="668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9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48" algn="l" defTabSz="121889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96" algn="l" defTabSz="121889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4" algn="l" defTabSz="121889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0" algn="l" defTabSz="121889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38" algn="l" defTabSz="121889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86" algn="l" defTabSz="121889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4" algn="l" defTabSz="121889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2" algn="l" defTabSz="121889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94541E2-4395-78BF-7319-D0402964A651}"/>
              </a:ext>
            </a:extLst>
          </p:cNvPr>
          <p:cNvSpPr/>
          <p:nvPr/>
        </p:nvSpPr>
        <p:spPr>
          <a:xfrm>
            <a:off x="285752" y="1345029"/>
            <a:ext cx="5638800" cy="2765626"/>
          </a:xfrm>
          <a:prstGeom prst="roundRect">
            <a:avLst/>
          </a:prstGeom>
          <a:gradFill flip="none" rotWithShape="1">
            <a:gsLst>
              <a:gs pos="0">
                <a:schemeClr val="tx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A08EB85-F4C0-FB7B-4FC0-C35124E192B5}"/>
              </a:ext>
            </a:extLst>
          </p:cNvPr>
          <p:cNvSpPr/>
          <p:nvPr/>
        </p:nvSpPr>
        <p:spPr>
          <a:xfrm>
            <a:off x="6264276" y="1345029"/>
            <a:ext cx="5638800" cy="2765626"/>
          </a:xfrm>
          <a:prstGeom prst="roundRect">
            <a:avLst/>
          </a:prstGeom>
          <a:gradFill flip="none" rotWithShape="1">
            <a:gsLst>
              <a:gs pos="0">
                <a:schemeClr val="tx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7D95A7F-146B-F0BD-0367-E4F69E05EA32}"/>
              </a:ext>
            </a:extLst>
          </p:cNvPr>
          <p:cNvSpPr/>
          <p:nvPr/>
        </p:nvSpPr>
        <p:spPr>
          <a:xfrm>
            <a:off x="285752" y="4450179"/>
            <a:ext cx="5638800" cy="2765626"/>
          </a:xfrm>
          <a:prstGeom prst="roundRect">
            <a:avLst/>
          </a:prstGeom>
          <a:gradFill flip="none" rotWithShape="1">
            <a:gsLst>
              <a:gs pos="0">
                <a:schemeClr val="tx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9A8AAB8-6B8E-639F-D501-3464A3585BD0}"/>
              </a:ext>
            </a:extLst>
          </p:cNvPr>
          <p:cNvSpPr/>
          <p:nvPr/>
        </p:nvSpPr>
        <p:spPr>
          <a:xfrm>
            <a:off x="6264276" y="4450179"/>
            <a:ext cx="5638800" cy="2765626"/>
          </a:xfrm>
          <a:prstGeom prst="roundRect">
            <a:avLst/>
          </a:prstGeom>
          <a:gradFill flip="none" rotWithShape="1">
            <a:gsLst>
              <a:gs pos="0">
                <a:schemeClr val="tx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B0AEB2A-783E-EE15-CD7D-0FAE88B97D1C}"/>
              </a:ext>
            </a:extLst>
          </p:cNvPr>
          <p:cNvSpPr/>
          <p:nvPr/>
        </p:nvSpPr>
        <p:spPr>
          <a:xfrm>
            <a:off x="285750" y="7555331"/>
            <a:ext cx="5638800" cy="2765626"/>
          </a:xfrm>
          <a:prstGeom prst="roundRect">
            <a:avLst/>
          </a:prstGeom>
          <a:gradFill flip="none" rotWithShape="1">
            <a:gsLst>
              <a:gs pos="0">
                <a:schemeClr val="tx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47A032D-97D7-BC80-F29D-25F325CDBA72}"/>
              </a:ext>
            </a:extLst>
          </p:cNvPr>
          <p:cNvSpPr/>
          <p:nvPr/>
        </p:nvSpPr>
        <p:spPr>
          <a:xfrm>
            <a:off x="6264276" y="7555329"/>
            <a:ext cx="5638800" cy="2765626"/>
          </a:xfrm>
          <a:prstGeom prst="roundRect">
            <a:avLst/>
          </a:prstGeom>
          <a:gradFill flip="none" rotWithShape="1">
            <a:gsLst>
              <a:gs pos="0">
                <a:schemeClr val="tx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E55CEB7-B21B-14BE-EAAF-722522222638}"/>
              </a:ext>
            </a:extLst>
          </p:cNvPr>
          <p:cNvSpPr/>
          <p:nvPr/>
        </p:nvSpPr>
        <p:spPr>
          <a:xfrm>
            <a:off x="285750" y="10660481"/>
            <a:ext cx="5638800" cy="2765626"/>
          </a:xfrm>
          <a:prstGeom prst="roundRect">
            <a:avLst/>
          </a:prstGeom>
          <a:gradFill flip="none" rotWithShape="1">
            <a:gsLst>
              <a:gs pos="0">
                <a:schemeClr val="tx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5D7446F-734C-FF84-9D34-4BFF6908C973}"/>
              </a:ext>
            </a:extLst>
          </p:cNvPr>
          <p:cNvSpPr/>
          <p:nvPr/>
        </p:nvSpPr>
        <p:spPr>
          <a:xfrm>
            <a:off x="6264276" y="10660479"/>
            <a:ext cx="5638800" cy="2765626"/>
          </a:xfrm>
          <a:prstGeom prst="roundRect">
            <a:avLst/>
          </a:prstGeom>
          <a:gradFill flip="none" rotWithShape="1">
            <a:gsLst>
              <a:gs pos="0">
                <a:schemeClr val="tx2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290023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Kamil Soszka</dc:creator>
  <cp:lastModifiedBy>Kamil Soszka</cp:lastModifiedBy>
  <cp:revision>1</cp:revision>
  <dcterms:created xsi:type="dcterms:W3CDTF">2025-10-14T18:32:55Z</dcterms:created>
  <dcterms:modified xsi:type="dcterms:W3CDTF">2025-10-16T15:44:46Z</dcterms:modified>
</cp:coreProperties>
</file>