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aheim"/>
      <p:regular r:id="rId17"/>
      <p:bold r:id="rId18"/>
    </p:embeddedFont>
    <p:embeddedFont>
      <p:font typeface="Bebas Neue"/>
      <p:regular r:id="rId19"/>
    </p:embeddedFont>
    <p:embeddedFont>
      <p:font typeface="Oswald"/>
      <p:regular r:id="rId20"/>
      <p:bold r:id="rId21"/>
    </p:embeddedFont>
    <p:embeddedFont>
      <p:font typeface="Barlow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22" Type="http://schemas.openxmlformats.org/officeDocument/2006/relationships/font" Target="fonts/Barlow-regular.fntdata"/><Relationship Id="rId21" Type="http://schemas.openxmlformats.org/officeDocument/2006/relationships/font" Target="fonts/Oswald-bold.fntdata"/><Relationship Id="rId24" Type="http://schemas.openxmlformats.org/officeDocument/2006/relationships/font" Target="fonts/Barlow-italic.fntdata"/><Relationship Id="rId23" Type="http://schemas.openxmlformats.org/officeDocument/2006/relationships/font" Target="fonts/Barlow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aheim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Anahei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b6604686bf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b6604686bf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Introduce yourself, briefly mention the purpose of the assignment, and set the stage for what will be covered.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84d99d1a7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84d99d1a7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Why FastAPI? (Real-time capabilities, async native, automatic docs)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TypeScript/React for frontend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PostgreSQL for storing weather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Docker for ease of deployment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dae28ef5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dae28ef5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dae28ef5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dae28ef5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0dae28ef5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0dae28ef5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0dae28ef5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0dae28ef5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dae28ef5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dae28ef5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1028425" y="898763"/>
            <a:ext cx="7402200" cy="20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028425" y="3536138"/>
            <a:ext cx="2499000" cy="708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Barlow"/>
              <a:buNone/>
              <a:defRPr sz="17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Barlow"/>
              <a:buNone/>
              <a:defRPr sz="18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894575" y="1610038"/>
            <a:ext cx="5164800" cy="133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83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subTitle"/>
          </p:nvPr>
        </p:nvSpPr>
        <p:spPr>
          <a:xfrm>
            <a:off x="894475" y="3036363"/>
            <a:ext cx="5164800" cy="4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3"/>
          <p:cNvSpPr txBox="1"/>
          <p:nvPr>
            <p:ph hasCustomPrompt="1" type="title"/>
          </p:nvPr>
        </p:nvSpPr>
        <p:spPr>
          <a:xfrm>
            <a:off x="720000" y="17094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/>
          <p:nvPr>
            <p:ph hasCustomPrompt="1" idx="2" type="title"/>
          </p:nvPr>
        </p:nvSpPr>
        <p:spPr>
          <a:xfrm>
            <a:off x="720000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/>
          <p:nvPr>
            <p:ph hasCustomPrompt="1" idx="3" type="title"/>
          </p:nvPr>
        </p:nvSpPr>
        <p:spPr>
          <a:xfrm>
            <a:off x="3419277" y="17094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/>
          <p:nvPr>
            <p:ph hasCustomPrompt="1" idx="4" type="title"/>
          </p:nvPr>
        </p:nvSpPr>
        <p:spPr>
          <a:xfrm>
            <a:off x="3419277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/>
          <p:nvPr>
            <p:ph hasCustomPrompt="1" idx="5" type="title"/>
          </p:nvPr>
        </p:nvSpPr>
        <p:spPr>
          <a:xfrm>
            <a:off x="6118552" y="1709483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/>
          <p:nvPr>
            <p:ph hasCustomPrompt="1" idx="6" type="title"/>
          </p:nvPr>
        </p:nvSpPr>
        <p:spPr>
          <a:xfrm>
            <a:off x="6118552" y="3066691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720000" y="22688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9" name="Google Shape;59;p13"/>
          <p:cNvSpPr txBox="1"/>
          <p:nvPr>
            <p:ph idx="7" type="subTitle"/>
          </p:nvPr>
        </p:nvSpPr>
        <p:spPr>
          <a:xfrm>
            <a:off x="3419275" y="22688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8" type="subTitle"/>
          </p:nvPr>
        </p:nvSpPr>
        <p:spPr>
          <a:xfrm>
            <a:off x="6118550" y="22688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9" type="subTitle"/>
          </p:nvPr>
        </p:nvSpPr>
        <p:spPr>
          <a:xfrm>
            <a:off x="720000" y="362615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2" name="Google Shape;62;p13"/>
          <p:cNvSpPr txBox="1"/>
          <p:nvPr>
            <p:ph idx="13" type="subTitle"/>
          </p:nvPr>
        </p:nvSpPr>
        <p:spPr>
          <a:xfrm>
            <a:off x="3419275" y="362615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14" type="subTitle"/>
          </p:nvPr>
        </p:nvSpPr>
        <p:spPr>
          <a:xfrm>
            <a:off x="6118550" y="362615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4" name="Google Shape;64;p13"/>
          <p:cNvSpPr txBox="1"/>
          <p:nvPr>
            <p:ph idx="1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4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772920" y="3226501"/>
            <a:ext cx="4108200" cy="62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" type="subTitle"/>
          </p:nvPr>
        </p:nvSpPr>
        <p:spPr>
          <a:xfrm>
            <a:off x="772908" y="3855300"/>
            <a:ext cx="4108200" cy="6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69" name="Google Shape;69;p14"/>
          <p:cNvSpPr/>
          <p:nvPr>
            <p:ph idx="2" type="pic"/>
          </p:nvPr>
        </p:nvSpPr>
        <p:spPr>
          <a:xfrm>
            <a:off x="5516676" y="659250"/>
            <a:ext cx="2749500" cy="382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0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type="title"/>
          </p:nvPr>
        </p:nvSpPr>
        <p:spPr>
          <a:xfrm>
            <a:off x="5619763" y="1428375"/>
            <a:ext cx="2214600" cy="11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5619763" y="2688225"/>
            <a:ext cx="2214600" cy="10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74" name="Google Shape;74;p15"/>
          <p:cNvSpPr/>
          <p:nvPr>
            <p:ph idx="2" type="pic"/>
          </p:nvPr>
        </p:nvSpPr>
        <p:spPr>
          <a:xfrm>
            <a:off x="838200" y="659250"/>
            <a:ext cx="1982400" cy="3825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5" name="Google Shape;75;p15"/>
          <p:cNvSpPr/>
          <p:nvPr>
            <p:ph idx="3" type="pic"/>
          </p:nvPr>
        </p:nvSpPr>
        <p:spPr>
          <a:xfrm>
            <a:off x="2949268" y="662103"/>
            <a:ext cx="1942800" cy="184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6" name="Google Shape;76;p15"/>
          <p:cNvSpPr/>
          <p:nvPr>
            <p:ph idx="4" type="pic"/>
          </p:nvPr>
        </p:nvSpPr>
        <p:spPr>
          <a:xfrm>
            <a:off x="2949268" y="2637533"/>
            <a:ext cx="1942800" cy="1843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0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720000" y="539500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713250" y="1216375"/>
            <a:ext cx="4111800" cy="3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type="title"/>
          </p:nvPr>
        </p:nvSpPr>
        <p:spPr>
          <a:xfrm>
            <a:off x="739910" y="2210113"/>
            <a:ext cx="1768200" cy="572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720000" y="2347910"/>
            <a:ext cx="22776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2" type="subTitle"/>
          </p:nvPr>
        </p:nvSpPr>
        <p:spPr>
          <a:xfrm>
            <a:off x="3433208" y="2347910"/>
            <a:ext cx="22776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3" type="subTitle"/>
          </p:nvPr>
        </p:nvSpPr>
        <p:spPr>
          <a:xfrm>
            <a:off x="6146398" y="2347910"/>
            <a:ext cx="22776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4" type="subTitle"/>
          </p:nvPr>
        </p:nvSpPr>
        <p:spPr>
          <a:xfrm>
            <a:off x="720000" y="1886694"/>
            <a:ext cx="227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5" type="subTitle"/>
          </p:nvPr>
        </p:nvSpPr>
        <p:spPr>
          <a:xfrm>
            <a:off x="3433210" y="1886694"/>
            <a:ext cx="227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1" name="Google Shape;91;p18"/>
          <p:cNvSpPr txBox="1"/>
          <p:nvPr>
            <p:ph idx="6" type="subTitle"/>
          </p:nvPr>
        </p:nvSpPr>
        <p:spPr>
          <a:xfrm>
            <a:off x="6146395" y="1886694"/>
            <a:ext cx="22776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2" name="Google Shape;92;p18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9"/>
          <p:cNvSpPr txBox="1"/>
          <p:nvPr>
            <p:ph idx="1" type="subTitle"/>
          </p:nvPr>
        </p:nvSpPr>
        <p:spPr>
          <a:xfrm>
            <a:off x="720000" y="1831737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19"/>
          <p:cNvSpPr txBox="1"/>
          <p:nvPr>
            <p:ph idx="2" type="subTitle"/>
          </p:nvPr>
        </p:nvSpPr>
        <p:spPr>
          <a:xfrm>
            <a:off x="4291664" y="1831737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3" type="subTitle"/>
          </p:nvPr>
        </p:nvSpPr>
        <p:spPr>
          <a:xfrm>
            <a:off x="720000" y="3419430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4" type="subTitle"/>
          </p:nvPr>
        </p:nvSpPr>
        <p:spPr>
          <a:xfrm>
            <a:off x="4291664" y="3419430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5" type="subTitle"/>
          </p:nvPr>
        </p:nvSpPr>
        <p:spPr>
          <a:xfrm>
            <a:off x="720000" y="1430100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0" name="Google Shape;100;p19"/>
          <p:cNvSpPr txBox="1"/>
          <p:nvPr>
            <p:ph idx="6" type="subTitle"/>
          </p:nvPr>
        </p:nvSpPr>
        <p:spPr>
          <a:xfrm>
            <a:off x="720000" y="3017818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1" name="Google Shape;101;p19"/>
          <p:cNvSpPr txBox="1"/>
          <p:nvPr>
            <p:ph idx="7" type="subTitle"/>
          </p:nvPr>
        </p:nvSpPr>
        <p:spPr>
          <a:xfrm>
            <a:off x="4291642" y="1430100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2" name="Google Shape;102;p19"/>
          <p:cNvSpPr txBox="1"/>
          <p:nvPr>
            <p:ph idx="8" type="subTitle"/>
          </p:nvPr>
        </p:nvSpPr>
        <p:spPr>
          <a:xfrm>
            <a:off x="4291642" y="3017818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719990" y="1832711"/>
            <a:ext cx="1942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2" type="subTitle"/>
          </p:nvPr>
        </p:nvSpPr>
        <p:spPr>
          <a:xfrm>
            <a:off x="3516702" y="1832711"/>
            <a:ext cx="1942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3" type="subTitle"/>
          </p:nvPr>
        </p:nvSpPr>
        <p:spPr>
          <a:xfrm>
            <a:off x="719990" y="3420551"/>
            <a:ext cx="1942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4" type="subTitle"/>
          </p:nvPr>
        </p:nvSpPr>
        <p:spPr>
          <a:xfrm>
            <a:off x="3516702" y="3420551"/>
            <a:ext cx="1942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5" type="subTitle"/>
          </p:nvPr>
        </p:nvSpPr>
        <p:spPr>
          <a:xfrm>
            <a:off x="6313410" y="1832711"/>
            <a:ext cx="1942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6" type="subTitle"/>
          </p:nvPr>
        </p:nvSpPr>
        <p:spPr>
          <a:xfrm>
            <a:off x="6313410" y="3420551"/>
            <a:ext cx="1942800" cy="10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7" type="subTitle"/>
          </p:nvPr>
        </p:nvSpPr>
        <p:spPr>
          <a:xfrm>
            <a:off x="719990" y="1443151"/>
            <a:ext cx="1941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8" type="subTitle"/>
          </p:nvPr>
        </p:nvSpPr>
        <p:spPr>
          <a:xfrm>
            <a:off x="3516702" y="1443151"/>
            <a:ext cx="1941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9" type="subTitle"/>
          </p:nvPr>
        </p:nvSpPr>
        <p:spPr>
          <a:xfrm>
            <a:off x="6313410" y="1443151"/>
            <a:ext cx="1941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5" name="Google Shape;115;p20"/>
          <p:cNvSpPr txBox="1"/>
          <p:nvPr>
            <p:ph idx="13" type="subTitle"/>
          </p:nvPr>
        </p:nvSpPr>
        <p:spPr>
          <a:xfrm>
            <a:off x="719990" y="3031144"/>
            <a:ext cx="1941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6" name="Google Shape;116;p20"/>
          <p:cNvSpPr txBox="1"/>
          <p:nvPr>
            <p:ph idx="14" type="subTitle"/>
          </p:nvPr>
        </p:nvSpPr>
        <p:spPr>
          <a:xfrm>
            <a:off x="3516702" y="3031144"/>
            <a:ext cx="1941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7" name="Google Shape;117;p20"/>
          <p:cNvSpPr txBox="1"/>
          <p:nvPr>
            <p:ph idx="15" type="subTitle"/>
          </p:nvPr>
        </p:nvSpPr>
        <p:spPr>
          <a:xfrm>
            <a:off x="6313410" y="3031144"/>
            <a:ext cx="1941000" cy="4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8" name="Google Shape;118;p20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899050" y="2882175"/>
            <a:ext cx="53388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7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899050" y="1368983"/>
            <a:ext cx="1456200" cy="1360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80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>
            <p:ph type="title"/>
          </p:nvPr>
        </p:nvSpPr>
        <p:spPr>
          <a:xfrm>
            <a:off x="713225" y="540000"/>
            <a:ext cx="44481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b="1" sz="1200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0000" y="1220125"/>
            <a:ext cx="7704000" cy="3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Font typeface="Barlow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3927874" y="234789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subTitle"/>
          </p:nvPr>
        </p:nvSpPr>
        <p:spPr>
          <a:xfrm>
            <a:off x="720000" y="2347899"/>
            <a:ext cx="2505600" cy="17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3" type="subTitle"/>
          </p:nvPr>
        </p:nvSpPr>
        <p:spPr>
          <a:xfrm>
            <a:off x="720000" y="18866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4" type="subTitle"/>
          </p:nvPr>
        </p:nvSpPr>
        <p:spPr>
          <a:xfrm>
            <a:off x="3927875" y="1886690"/>
            <a:ext cx="25056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762600" y="1110044"/>
            <a:ext cx="4460700" cy="8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7"/>
          <p:cNvSpPr txBox="1"/>
          <p:nvPr>
            <p:ph idx="1" type="subTitle"/>
          </p:nvPr>
        </p:nvSpPr>
        <p:spPr>
          <a:xfrm>
            <a:off x="762600" y="2098156"/>
            <a:ext cx="37926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34" name="Google Shape;34;p7"/>
          <p:cNvSpPr/>
          <p:nvPr>
            <p:ph idx="2" type="pic"/>
          </p:nvPr>
        </p:nvSpPr>
        <p:spPr>
          <a:xfrm rot="-365">
            <a:off x="5554800" y="1035600"/>
            <a:ext cx="2826600" cy="30723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14000" y="414000"/>
            <a:ext cx="8316000" cy="4315500"/>
          </a:xfrm>
          <a:prstGeom prst="roundRect">
            <a:avLst>
              <a:gd fmla="val 3919" name="adj"/>
            </a:avLst>
          </a:prstGeom>
          <a:solidFill>
            <a:srgbClr val="FFFFFF">
              <a:alpha val="4591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>
            <p:ph idx="2" type="pic"/>
          </p:nvPr>
        </p:nvSpPr>
        <p:spPr>
          <a:xfrm>
            <a:off x="-13275" y="-26550"/>
            <a:ext cx="9211800" cy="52299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0"/>
          <p:cNvSpPr txBox="1"/>
          <p:nvPr>
            <p:ph type="title"/>
          </p:nvPr>
        </p:nvSpPr>
        <p:spPr>
          <a:xfrm>
            <a:off x="713225" y="3377600"/>
            <a:ext cx="5089200" cy="1226400"/>
          </a:xfrm>
          <a:prstGeom prst="rect">
            <a:avLst/>
          </a:prstGeom>
          <a:solidFill>
            <a:srgbClr val="FFFFFF">
              <a:alpha val="69180"/>
            </a:srgbClr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3500"/>
              <a:buFont typeface="Oswald"/>
              <a:buNone/>
              <a:defRPr b="1" sz="3500">
                <a:solidFill>
                  <a:srgbClr val="21212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●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○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■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●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○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■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●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212121"/>
              </a:buClr>
              <a:buSzPts val="1200"/>
              <a:buFont typeface="Barlow"/>
              <a:buChar char="○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212121"/>
              </a:buClr>
              <a:buSzPts val="1200"/>
              <a:buFont typeface="Barlow"/>
              <a:buChar char="■"/>
              <a:defRPr sz="1200">
                <a:solidFill>
                  <a:srgbClr val="21212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jpg"/><Relationship Id="rId4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jp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4"/>
          <p:cNvGrpSpPr/>
          <p:nvPr/>
        </p:nvGrpSpPr>
        <p:grpSpPr>
          <a:xfrm>
            <a:off x="6398575" y="3131102"/>
            <a:ext cx="1250400" cy="1250400"/>
            <a:chOff x="6398575" y="3131102"/>
            <a:chExt cx="1250400" cy="1250400"/>
          </a:xfrm>
        </p:grpSpPr>
        <p:sp>
          <p:nvSpPr>
            <p:cNvPr id="135" name="Google Shape;135;p24"/>
            <p:cNvSpPr/>
            <p:nvPr/>
          </p:nvSpPr>
          <p:spPr>
            <a:xfrm>
              <a:off x="6398575" y="3131102"/>
              <a:ext cx="1250400" cy="125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24"/>
            <p:cNvSpPr/>
            <p:nvPr/>
          </p:nvSpPr>
          <p:spPr>
            <a:xfrm>
              <a:off x="6669486" y="3502125"/>
              <a:ext cx="708593" cy="508345"/>
            </a:xfrm>
            <a:custGeom>
              <a:rect b="b" l="l" r="r" t="t"/>
              <a:pathLst>
                <a:path extrusionOk="0" h="10921" w="15223">
                  <a:moveTo>
                    <a:pt x="11323" y="1944"/>
                  </a:moveTo>
                  <a:cubicBezTo>
                    <a:pt x="12402" y="1944"/>
                    <a:pt x="13279" y="2821"/>
                    <a:pt x="13279" y="3900"/>
                  </a:cubicBezTo>
                  <a:cubicBezTo>
                    <a:pt x="13279" y="4241"/>
                    <a:pt x="13189" y="4575"/>
                    <a:pt x="13023" y="4867"/>
                  </a:cubicBezTo>
                  <a:cubicBezTo>
                    <a:pt x="12707" y="4708"/>
                    <a:pt x="12363" y="4600"/>
                    <a:pt x="12000" y="4553"/>
                  </a:cubicBezTo>
                  <a:cubicBezTo>
                    <a:pt x="11800" y="3581"/>
                    <a:pt x="11304" y="2725"/>
                    <a:pt x="10615" y="2078"/>
                  </a:cubicBezTo>
                  <a:cubicBezTo>
                    <a:pt x="10840" y="1991"/>
                    <a:pt x="11081" y="1944"/>
                    <a:pt x="11323" y="1944"/>
                  </a:cubicBezTo>
                  <a:close/>
                  <a:moveTo>
                    <a:pt x="7393" y="1755"/>
                  </a:moveTo>
                  <a:cubicBezTo>
                    <a:pt x="9294" y="1755"/>
                    <a:pt x="10896" y="3174"/>
                    <a:pt x="11117" y="5059"/>
                  </a:cubicBezTo>
                  <a:lnTo>
                    <a:pt x="11167" y="5479"/>
                  </a:lnTo>
                  <a:lnTo>
                    <a:pt x="11590" y="5479"/>
                  </a:lnTo>
                  <a:cubicBezTo>
                    <a:pt x="12828" y="5479"/>
                    <a:pt x="13836" y="6486"/>
                    <a:pt x="13836" y="7724"/>
                  </a:cubicBezTo>
                  <a:cubicBezTo>
                    <a:pt x="13836" y="8962"/>
                    <a:pt x="12828" y="9969"/>
                    <a:pt x="11590" y="9969"/>
                  </a:cubicBezTo>
                  <a:lnTo>
                    <a:pt x="3197" y="9969"/>
                  </a:lnTo>
                  <a:cubicBezTo>
                    <a:pt x="1959" y="9969"/>
                    <a:pt x="952" y="8962"/>
                    <a:pt x="952" y="7724"/>
                  </a:cubicBezTo>
                  <a:cubicBezTo>
                    <a:pt x="952" y="6486"/>
                    <a:pt x="1959" y="5479"/>
                    <a:pt x="3197" y="5479"/>
                  </a:cubicBezTo>
                  <a:lnTo>
                    <a:pt x="3620" y="5479"/>
                  </a:lnTo>
                  <a:lnTo>
                    <a:pt x="3670" y="5059"/>
                  </a:lnTo>
                  <a:cubicBezTo>
                    <a:pt x="3892" y="3174"/>
                    <a:pt x="5494" y="1755"/>
                    <a:pt x="7393" y="1755"/>
                  </a:cubicBezTo>
                  <a:close/>
                  <a:moveTo>
                    <a:pt x="10849" y="1"/>
                  </a:moveTo>
                  <a:lnTo>
                    <a:pt x="10849" y="1032"/>
                  </a:lnTo>
                  <a:cubicBezTo>
                    <a:pt x="10465" y="1096"/>
                    <a:pt x="10096" y="1237"/>
                    <a:pt x="9767" y="1445"/>
                  </a:cubicBezTo>
                  <a:cubicBezTo>
                    <a:pt x="9068" y="1036"/>
                    <a:pt x="8256" y="802"/>
                    <a:pt x="7394" y="802"/>
                  </a:cubicBezTo>
                  <a:cubicBezTo>
                    <a:pt x="5145" y="802"/>
                    <a:pt x="3232" y="2389"/>
                    <a:pt x="2787" y="4553"/>
                  </a:cubicBezTo>
                  <a:cubicBezTo>
                    <a:pt x="1217" y="4755"/>
                    <a:pt x="1" y="6099"/>
                    <a:pt x="1" y="7724"/>
                  </a:cubicBezTo>
                  <a:cubicBezTo>
                    <a:pt x="1" y="9487"/>
                    <a:pt x="1434" y="10920"/>
                    <a:pt x="3197" y="10920"/>
                  </a:cubicBezTo>
                  <a:lnTo>
                    <a:pt x="11590" y="10920"/>
                  </a:lnTo>
                  <a:cubicBezTo>
                    <a:pt x="13353" y="10920"/>
                    <a:pt x="14787" y="9487"/>
                    <a:pt x="14787" y="7724"/>
                  </a:cubicBezTo>
                  <a:cubicBezTo>
                    <a:pt x="14787" y="6818"/>
                    <a:pt x="14408" y="6001"/>
                    <a:pt x="13801" y="5418"/>
                  </a:cubicBezTo>
                  <a:cubicBezTo>
                    <a:pt x="13996" y="5098"/>
                    <a:pt x="14128" y="4745"/>
                    <a:pt x="14191" y="4374"/>
                  </a:cubicBezTo>
                  <a:lnTo>
                    <a:pt x="15222" y="4374"/>
                  </a:lnTo>
                  <a:lnTo>
                    <a:pt x="15222" y="3423"/>
                  </a:lnTo>
                  <a:lnTo>
                    <a:pt x="14191" y="3423"/>
                  </a:lnTo>
                  <a:cubicBezTo>
                    <a:pt x="14118" y="2976"/>
                    <a:pt x="13940" y="2563"/>
                    <a:pt x="13687" y="2208"/>
                  </a:cubicBezTo>
                  <a:lnTo>
                    <a:pt x="14417" y="1480"/>
                  </a:lnTo>
                  <a:lnTo>
                    <a:pt x="13743" y="806"/>
                  </a:lnTo>
                  <a:lnTo>
                    <a:pt x="13013" y="1536"/>
                  </a:lnTo>
                  <a:cubicBezTo>
                    <a:pt x="12660" y="1283"/>
                    <a:pt x="12247" y="1107"/>
                    <a:pt x="11800" y="1032"/>
                  </a:cubicBezTo>
                  <a:lnTo>
                    <a:pt x="118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24"/>
          <p:cNvSpPr txBox="1"/>
          <p:nvPr>
            <p:ph type="ctrTitle"/>
          </p:nvPr>
        </p:nvSpPr>
        <p:spPr>
          <a:xfrm>
            <a:off x="1028425" y="1233250"/>
            <a:ext cx="4828500" cy="205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chemeClr val="dk1"/>
                </a:solidFill>
              </a:rPr>
              <a:t>Real-Time Meteorological Web Application</a:t>
            </a:r>
            <a:endParaRPr b="0" sz="5400">
              <a:solidFill>
                <a:schemeClr val="dk1"/>
              </a:solidFill>
            </a:endParaRPr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1028425" y="3536150"/>
            <a:ext cx="25764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and Frontend Implementation with React and FastAPI</a:t>
            </a:r>
            <a:endParaRPr/>
          </a:p>
        </p:txBody>
      </p:sp>
      <p:grpSp>
        <p:nvGrpSpPr>
          <p:cNvPr id="139" name="Google Shape;139;p24"/>
          <p:cNvGrpSpPr/>
          <p:nvPr/>
        </p:nvGrpSpPr>
        <p:grpSpPr>
          <a:xfrm>
            <a:off x="7131590" y="2377426"/>
            <a:ext cx="1250400" cy="1250400"/>
            <a:chOff x="7131590" y="2377426"/>
            <a:chExt cx="1250400" cy="1250400"/>
          </a:xfrm>
        </p:grpSpPr>
        <p:sp>
          <p:nvSpPr>
            <p:cNvPr id="140" name="Google Shape;140;p24"/>
            <p:cNvSpPr/>
            <p:nvPr/>
          </p:nvSpPr>
          <p:spPr>
            <a:xfrm>
              <a:off x="7131590" y="2377426"/>
              <a:ext cx="1250400" cy="12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24"/>
            <p:cNvSpPr/>
            <p:nvPr/>
          </p:nvSpPr>
          <p:spPr>
            <a:xfrm>
              <a:off x="7402498" y="2648325"/>
              <a:ext cx="708602" cy="708602"/>
            </a:xfrm>
            <a:custGeom>
              <a:rect b="b" l="l" r="r" t="t"/>
              <a:pathLst>
                <a:path extrusionOk="0" h="15386" w="15386">
                  <a:moveTo>
                    <a:pt x="7693" y="3274"/>
                  </a:moveTo>
                  <a:cubicBezTo>
                    <a:pt x="10129" y="3274"/>
                    <a:pt x="12112" y="5257"/>
                    <a:pt x="12112" y="7693"/>
                  </a:cubicBezTo>
                  <a:cubicBezTo>
                    <a:pt x="12112" y="10131"/>
                    <a:pt x="10129" y="12114"/>
                    <a:pt x="7693" y="12114"/>
                  </a:cubicBezTo>
                  <a:cubicBezTo>
                    <a:pt x="5255" y="12114"/>
                    <a:pt x="3272" y="10131"/>
                    <a:pt x="3272" y="7693"/>
                  </a:cubicBezTo>
                  <a:cubicBezTo>
                    <a:pt x="3272" y="5257"/>
                    <a:pt x="5255" y="3274"/>
                    <a:pt x="7693" y="3274"/>
                  </a:cubicBezTo>
                  <a:close/>
                  <a:moveTo>
                    <a:pt x="7216" y="1"/>
                  </a:moveTo>
                  <a:lnTo>
                    <a:pt x="7216" y="2343"/>
                  </a:lnTo>
                  <a:cubicBezTo>
                    <a:pt x="6092" y="2443"/>
                    <a:pt x="5067" y="2889"/>
                    <a:pt x="4248" y="3576"/>
                  </a:cubicBezTo>
                  <a:lnTo>
                    <a:pt x="2590" y="1918"/>
                  </a:lnTo>
                  <a:lnTo>
                    <a:pt x="1916" y="2590"/>
                  </a:lnTo>
                  <a:lnTo>
                    <a:pt x="3574" y="4248"/>
                  </a:lnTo>
                  <a:cubicBezTo>
                    <a:pt x="2888" y="5067"/>
                    <a:pt x="2441" y="6093"/>
                    <a:pt x="2342" y="7217"/>
                  </a:cubicBezTo>
                  <a:lnTo>
                    <a:pt x="0" y="7217"/>
                  </a:lnTo>
                  <a:lnTo>
                    <a:pt x="0" y="8170"/>
                  </a:lnTo>
                  <a:lnTo>
                    <a:pt x="2342" y="8170"/>
                  </a:lnTo>
                  <a:cubicBezTo>
                    <a:pt x="2442" y="9294"/>
                    <a:pt x="2888" y="10319"/>
                    <a:pt x="3576" y="11138"/>
                  </a:cubicBezTo>
                  <a:lnTo>
                    <a:pt x="1916" y="12796"/>
                  </a:lnTo>
                  <a:lnTo>
                    <a:pt x="2590" y="13470"/>
                  </a:lnTo>
                  <a:lnTo>
                    <a:pt x="4248" y="11812"/>
                  </a:lnTo>
                  <a:cubicBezTo>
                    <a:pt x="5067" y="12498"/>
                    <a:pt x="6092" y="12945"/>
                    <a:pt x="7216" y="13044"/>
                  </a:cubicBezTo>
                  <a:lnTo>
                    <a:pt x="7216" y="15386"/>
                  </a:lnTo>
                  <a:lnTo>
                    <a:pt x="8169" y="15386"/>
                  </a:lnTo>
                  <a:lnTo>
                    <a:pt x="8169" y="13044"/>
                  </a:lnTo>
                  <a:cubicBezTo>
                    <a:pt x="9293" y="12945"/>
                    <a:pt x="10319" y="12498"/>
                    <a:pt x="11138" y="11812"/>
                  </a:cubicBezTo>
                  <a:lnTo>
                    <a:pt x="12796" y="13470"/>
                  </a:lnTo>
                  <a:lnTo>
                    <a:pt x="13468" y="12796"/>
                  </a:lnTo>
                  <a:lnTo>
                    <a:pt x="11810" y="11138"/>
                  </a:lnTo>
                  <a:cubicBezTo>
                    <a:pt x="12497" y="10319"/>
                    <a:pt x="12943" y="9294"/>
                    <a:pt x="13043" y="8170"/>
                  </a:cubicBezTo>
                  <a:lnTo>
                    <a:pt x="15385" y="8170"/>
                  </a:lnTo>
                  <a:lnTo>
                    <a:pt x="15385" y="7217"/>
                  </a:lnTo>
                  <a:lnTo>
                    <a:pt x="13043" y="7217"/>
                  </a:lnTo>
                  <a:cubicBezTo>
                    <a:pt x="12943" y="6093"/>
                    <a:pt x="12497" y="5067"/>
                    <a:pt x="11810" y="4248"/>
                  </a:cubicBezTo>
                  <a:lnTo>
                    <a:pt x="13468" y="2590"/>
                  </a:lnTo>
                  <a:lnTo>
                    <a:pt x="12796" y="1918"/>
                  </a:lnTo>
                  <a:lnTo>
                    <a:pt x="11138" y="3576"/>
                  </a:lnTo>
                  <a:cubicBezTo>
                    <a:pt x="10319" y="2889"/>
                    <a:pt x="9293" y="2443"/>
                    <a:pt x="8167" y="2343"/>
                  </a:cubicBezTo>
                  <a:lnTo>
                    <a:pt x="81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697700" y="1960650"/>
            <a:ext cx="1874100" cy="12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223" name="Google Shape;22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7550" y="614100"/>
            <a:ext cx="5057999" cy="391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 and Improvements</a:t>
            </a:r>
            <a:endParaRPr/>
          </a:p>
        </p:txBody>
      </p:sp>
      <p:sp>
        <p:nvSpPr>
          <p:cNvPr id="229" name="Google Shape;229;p34"/>
          <p:cNvSpPr txBox="1"/>
          <p:nvPr>
            <p:ph idx="6" type="subTitle"/>
          </p:nvPr>
        </p:nvSpPr>
        <p:spPr>
          <a:xfrm>
            <a:off x="720000" y="3017818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IoT</a:t>
            </a:r>
            <a:endParaRPr/>
          </a:p>
        </p:txBody>
      </p:sp>
      <p:sp>
        <p:nvSpPr>
          <p:cNvPr id="230" name="Google Shape;230;p34"/>
          <p:cNvSpPr txBox="1"/>
          <p:nvPr>
            <p:ph idx="1" type="subTitle"/>
          </p:nvPr>
        </p:nvSpPr>
        <p:spPr>
          <a:xfrm>
            <a:off x="720000" y="1831737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the WebSocket integration to enable real-time data updates from the backend to the frontend, ensuring immediate weather updates for users.</a:t>
            </a:r>
            <a:endParaRPr/>
          </a:p>
        </p:txBody>
      </p:sp>
      <p:sp>
        <p:nvSpPr>
          <p:cNvPr id="231" name="Google Shape;231;p34"/>
          <p:cNvSpPr txBox="1"/>
          <p:nvPr>
            <p:ph idx="2" type="subTitle"/>
          </p:nvPr>
        </p:nvSpPr>
        <p:spPr>
          <a:xfrm>
            <a:off x="4291664" y="1831737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comprehensive e2e, integration and unit tests, while also creating reusable components and </a:t>
            </a:r>
            <a:r>
              <a:rPr lang="en"/>
              <a:t>improving</a:t>
            </a:r>
            <a:r>
              <a:rPr lang="en"/>
              <a:t> overall code quality.</a:t>
            </a:r>
            <a:endParaRPr/>
          </a:p>
        </p:txBody>
      </p:sp>
      <p:sp>
        <p:nvSpPr>
          <p:cNvPr id="232" name="Google Shape;232;p34"/>
          <p:cNvSpPr txBox="1"/>
          <p:nvPr>
            <p:ph idx="3" type="subTitle"/>
          </p:nvPr>
        </p:nvSpPr>
        <p:spPr>
          <a:xfrm>
            <a:off x="720000" y="3419430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 script that generates mocked sensor data, which can be seamlessly swapped with real IoT device data for future scalability.</a:t>
            </a:r>
            <a:endParaRPr/>
          </a:p>
        </p:txBody>
      </p:sp>
      <p:sp>
        <p:nvSpPr>
          <p:cNvPr id="233" name="Google Shape;233;p34"/>
          <p:cNvSpPr txBox="1"/>
          <p:nvPr>
            <p:ph idx="4" type="subTitle"/>
          </p:nvPr>
        </p:nvSpPr>
        <p:spPr>
          <a:xfrm>
            <a:off x="4291664" y="3419430"/>
            <a:ext cx="2623800" cy="95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 full responsive design, ensuring an optimal user experience across all devices and screen sizes.</a:t>
            </a:r>
            <a:endParaRPr/>
          </a:p>
        </p:txBody>
      </p:sp>
      <p:sp>
        <p:nvSpPr>
          <p:cNvPr id="234" name="Google Shape;234;p34"/>
          <p:cNvSpPr txBox="1"/>
          <p:nvPr>
            <p:ph idx="5" type="subTitle"/>
          </p:nvPr>
        </p:nvSpPr>
        <p:spPr>
          <a:xfrm>
            <a:off x="720000" y="1430100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235" name="Google Shape;235;p34"/>
          <p:cNvSpPr txBox="1"/>
          <p:nvPr>
            <p:ph idx="7" type="subTitle"/>
          </p:nvPr>
        </p:nvSpPr>
        <p:spPr>
          <a:xfrm>
            <a:off x="4291642" y="1430100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Testing &amp; Quality</a:t>
            </a:r>
            <a:endParaRPr/>
          </a:p>
        </p:txBody>
      </p:sp>
      <p:sp>
        <p:nvSpPr>
          <p:cNvPr id="236" name="Google Shape;236;p34"/>
          <p:cNvSpPr txBox="1"/>
          <p:nvPr>
            <p:ph idx="8" type="subTitle"/>
          </p:nvPr>
        </p:nvSpPr>
        <p:spPr>
          <a:xfrm>
            <a:off x="4291642" y="3017818"/>
            <a:ext cx="2623800" cy="4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UX/UI Design</a:t>
            </a:r>
            <a:endParaRPr/>
          </a:p>
        </p:txBody>
      </p:sp>
      <p:grpSp>
        <p:nvGrpSpPr>
          <p:cNvPr id="237" name="Google Shape;237;p34"/>
          <p:cNvGrpSpPr/>
          <p:nvPr/>
        </p:nvGrpSpPr>
        <p:grpSpPr>
          <a:xfrm>
            <a:off x="7150664" y="3926137"/>
            <a:ext cx="979938" cy="979938"/>
            <a:chOff x="6347465" y="1403176"/>
            <a:chExt cx="1250400" cy="1250400"/>
          </a:xfrm>
        </p:grpSpPr>
        <p:sp>
          <p:nvSpPr>
            <p:cNvPr id="238" name="Google Shape;238;p34"/>
            <p:cNvSpPr/>
            <p:nvPr/>
          </p:nvSpPr>
          <p:spPr>
            <a:xfrm>
              <a:off x="6347465" y="1403176"/>
              <a:ext cx="1250400" cy="125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34"/>
            <p:cNvSpPr/>
            <p:nvPr/>
          </p:nvSpPr>
          <p:spPr>
            <a:xfrm>
              <a:off x="6752174" y="1733874"/>
              <a:ext cx="441033" cy="589014"/>
            </a:xfrm>
            <a:custGeom>
              <a:rect b="b" l="l" r="r" t="t"/>
              <a:pathLst>
                <a:path extrusionOk="0" h="15388" w="11522">
                  <a:moveTo>
                    <a:pt x="5762" y="1590"/>
                  </a:moveTo>
                  <a:lnTo>
                    <a:pt x="9621" y="6757"/>
                  </a:lnTo>
                  <a:cubicBezTo>
                    <a:pt x="10243" y="7590"/>
                    <a:pt x="10571" y="8584"/>
                    <a:pt x="10571" y="9626"/>
                  </a:cubicBezTo>
                  <a:cubicBezTo>
                    <a:pt x="10571" y="12279"/>
                    <a:pt x="8414" y="14436"/>
                    <a:pt x="5762" y="14436"/>
                  </a:cubicBezTo>
                  <a:cubicBezTo>
                    <a:pt x="3109" y="14436"/>
                    <a:pt x="951" y="12279"/>
                    <a:pt x="951" y="9626"/>
                  </a:cubicBezTo>
                  <a:cubicBezTo>
                    <a:pt x="951" y="8584"/>
                    <a:pt x="1281" y="7590"/>
                    <a:pt x="1901" y="6757"/>
                  </a:cubicBezTo>
                  <a:lnTo>
                    <a:pt x="5762" y="1590"/>
                  </a:lnTo>
                  <a:close/>
                  <a:moveTo>
                    <a:pt x="5762" y="1"/>
                  </a:moveTo>
                  <a:lnTo>
                    <a:pt x="1138" y="6188"/>
                  </a:lnTo>
                  <a:cubicBezTo>
                    <a:pt x="393" y="7188"/>
                    <a:pt x="0" y="8377"/>
                    <a:pt x="0" y="9626"/>
                  </a:cubicBezTo>
                  <a:cubicBezTo>
                    <a:pt x="0" y="12804"/>
                    <a:pt x="2585" y="15387"/>
                    <a:pt x="5762" y="15387"/>
                  </a:cubicBezTo>
                  <a:cubicBezTo>
                    <a:pt x="8938" y="15387"/>
                    <a:pt x="11522" y="12802"/>
                    <a:pt x="11522" y="9626"/>
                  </a:cubicBezTo>
                  <a:cubicBezTo>
                    <a:pt x="11522" y="8377"/>
                    <a:pt x="11129" y="7188"/>
                    <a:pt x="10384" y="6188"/>
                  </a:cubicBezTo>
                  <a:lnTo>
                    <a:pt x="57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0" name="Google Shape;240;p34"/>
          <p:cNvGrpSpPr/>
          <p:nvPr/>
        </p:nvGrpSpPr>
        <p:grpSpPr>
          <a:xfrm>
            <a:off x="8031052" y="1583722"/>
            <a:ext cx="979938" cy="979938"/>
            <a:chOff x="837872" y="833779"/>
            <a:chExt cx="1250400" cy="1250400"/>
          </a:xfrm>
        </p:grpSpPr>
        <p:sp>
          <p:nvSpPr>
            <p:cNvPr id="241" name="Google Shape;241;p34"/>
            <p:cNvSpPr/>
            <p:nvPr/>
          </p:nvSpPr>
          <p:spPr>
            <a:xfrm>
              <a:off x="837872" y="833779"/>
              <a:ext cx="1250400" cy="12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4"/>
            <p:cNvSpPr/>
            <p:nvPr/>
          </p:nvSpPr>
          <p:spPr>
            <a:xfrm>
              <a:off x="1229422" y="1150231"/>
              <a:ext cx="467321" cy="617477"/>
            </a:xfrm>
            <a:custGeom>
              <a:rect b="b" l="l" r="r" t="t"/>
              <a:pathLst>
                <a:path extrusionOk="0" h="15385" w="11643">
                  <a:moveTo>
                    <a:pt x="7693" y="952"/>
                  </a:moveTo>
                  <a:cubicBezTo>
                    <a:pt x="8156" y="952"/>
                    <a:pt x="8611" y="999"/>
                    <a:pt x="9057" y="1090"/>
                  </a:cubicBezTo>
                  <a:cubicBezTo>
                    <a:pt x="8118" y="1651"/>
                    <a:pt x="7308" y="2408"/>
                    <a:pt x="6677" y="3320"/>
                  </a:cubicBezTo>
                  <a:cubicBezTo>
                    <a:pt x="5785" y="4608"/>
                    <a:pt x="5315" y="6120"/>
                    <a:pt x="5315" y="7693"/>
                  </a:cubicBezTo>
                  <a:cubicBezTo>
                    <a:pt x="5315" y="9265"/>
                    <a:pt x="5785" y="10777"/>
                    <a:pt x="6677" y="12065"/>
                  </a:cubicBezTo>
                  <a:cubicBezTo>
                    <a:pt x="7308" y="12978"/>
                    <a:pt x="8118" y="13735"/>
                    <a:pt x="9057" y="14297"/>
                  </a:cubicBezTo>
                  <a:cubicBezTo>
                    <a:pt x="8611" y="14388"/>
                    <a:pt x="8156" y="14433"/>
                    <a:pt x="7693" y="14433"/>
                  </a:cubicBezTo>
                  <a:cubicBezTo>
                    <a:pt x="3977" y="14433"/>
                    <a:pt x="953" y="11410"/>
                    <a:pt x="953" y="7693"/>
                  </a:cubicBezTo>
                  <a:cubicBezTo>
                    <a:pt x="953" y="3977"/>
                    <a:pt x="3977" y="952"/>
                    <a:pt x="7693" y="952"/>
                  </a:cubicBezTo>
                  <a:close/>
                  <a:moveTo>
                    <a:pt x="7693" y="1"/>
                  </a:moveTo>
                  <a:cubicBezTo>
                    <a:pt x="5639" y="1"/>
                    <a:pt x="3707" y="800"/>
                    <a:pt x="2253" y="2253"/>
                  </a:cubicBezTo>
                  <a:cubicBezTo>
                    <a:pt x="802" y="3707"/>
                    <a:pt x="1" y="5638"/>
                    <a:pt x="1" y="7693"/>
                  </a:cubicBezTo>
                  <a:cubicBezTo>
                    <a:pt x="1" y="9747"/>
                    <a:pt x="802" y="11680"/>
                    <a:pt x="2253" y="13132"/>
                  </a:cubicBezTo>
                  <a:cubicBezTo>
                    <a:pt x="3707" y="14585"/>
                    <a:pt x="5638" y="15384"/>
                    <a:pt x="7693" y="15384"/>
                  </a:cubicBezTo>
                  <a:cubicBezTo>
                    <a:pt x="8670" y="15384"/>
                    <a:pt x="9623" y="15204"/>
                    <a:pt x="10526" y="14847"/>
                  </a:cubicBezTo>
                  <a:lnTo>
                    <a:pt x="11642" y="14404"/>
                  </a:lnTo>
                  <a:lnTo>
                    <a:pt x="10526" y="13961"/>
                  </a:lnTo>
                  <a:cubicBezTo>
                    <a:pt x="7938" y="12937"/>
                    <a:pt x="6266" y="10475"/>
                    <a:pt x="6266" y="7693"/>
                  </a:cubicBezTo>
                  <a:cubicBezTo>
                    <a:pt x="6266" y="4910"/>
                    <a:pt x="7938" y="2449"/>
                    <a:pt x="10526" y="1424"/>
                  </a:cubicBezTo>
                  <a:lnTo>
                    <a:pt x="11642" y="981"/>
                  </a:lnTo>
                  <a:lnTo>
                    <a:pt x="10526" y="539"/>
                  </a:lnTo>
                  <a:cubicBezTo>
                    <a:pt x="9623" y="181"/>
                    <a:pt x="8670" y="1"/>
                    <a:pt x="7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13225" y="540000"/>
            <a:ext cx="4448100" cy="11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248" name="Google Shape;248;p35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 YOU HAVE ANY QUESTIONS?</a:t>
            </a:r>
            <a:endParaRPr sz="2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+46 668 287 111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kszczepanikcontact@gmail.com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>
                <a:solidFill>
                  <a:schemeClr val="dk1"/>
                </a:solidFill>
              </a:rPr>
              <a:t>https://www.linkedin.com/in/kamilszczepanik/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49" name="Google Shape;249;p35"/>
          <p:cNvGrpSpPr/>
          <p:nvPr/>
        </p:nvGrpSpPr>
        <p:grpSpPr>
          <a:xfrm>
            <a:off x="5942590" y="2293363"/>
            <a:ext cx="1250400" cy="1250400"/>
            <a:chOff x="5942590" y="2293363"/>
            <a:chExt cx="1250400" cy="1250400"/>
          </a:xfrm>
        </p:grpSpPr>
        <p:sp>
          <p:nvSpPr>
            <p:cNvPr id="250" name="Google Shape;250;p35"/>
            <p:cNvSpPr/>
            <p:nvPr/>
          </p:nvSpPr>
          <p:spPr>
            <a:xfrm>
              <a:off x="5942590" y="2293363"/>
              <a:ext cx="1250400" cy="125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35"/>
            <p:cNvGrpSpPr/>
            <p:nvPr/>
          </p:nvGrpSpPr>
          <p:grpSpPr>
            <a:xfrm>
              <a:off x="6266551" y="2620812"/>
              <a:ext cx="602500" cy="595533"/>
              <a:chOff x="3262388" y="3912625"/>
              <a:chExt cx="369700" cy="365425"/>
            </a:xfrm>
          </p:grpSpPr>
          <p:sp>
            <p:nvSpPr>
              <p:cNvPr id="252" name="Google Shape;252;p35"/>
              <p:cNvSpPr/>
              <p:nvPr/>
            </p:nvSpPr>
            <p:spPr>
              <a:xfrm>
                <a:off x="3330413" y="4230625"/>
                <a:ext cx="23800" cy="47425"/>
              </a:xfrm>
              <a:custGeom>
                <a:rect b="b" l="l" r="r" t="t"/>
                <a:pathLst>
                  <a:path extrusionOk="0" h="1897" w="952">
                    <a:moveTo>
                      <a:pt x="1" y="0"/>
                    </a:moveTo>
                    <a:lnTo>
                      <a:pt x="1" y="1897"/>
                    </a:lnTo>
                    <a:lnTo>
                      <a:pt x="952" y="1897"/>
                    </a:lnTo>
                    <a:lnTo>
                      <a:pt x="9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35"/>
              <p:cNvSpPr/>
              <p:nvPr/>
            </p:nvSpPr>
            <p:spPr>
              <a:xfrm>
                <a:off x="3470288" y="4246475"/>
                <a:ext cx="23825" cy="31575"/>
              </a:xfrm>
              <a:custGeom>
                <a:rect b="b" l="l" r="r" t="t"/>
                <a:pathLst>
                  <a:path extrusionOk="0" h="1263" w="953">
                    <a:moveTo>
                      <a:pt x="0" y="0"/>
                    </a:moveTo>
                    <a:lnTo>
                      <a:pt x="0" y="1263"/>
                    </a:lnTo>
                    <a:lnTo>
                      <a:pt x="953" y="1263"/>
                    </a:lnTo>
                    <a:lnTo>
                      <a:pt x="9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" name="Google Shape;254;p35"/>
              <p:cNvSpPr/>
              <p:nvPr/>
            </p:nvSpPr>
            <p:spPr>
              <a:xfrm>
                <a:off x="3262388" y="3912625"/>
                <a:ext cx="369700" cy="365425"/>
              </a:xfrm>
              <a:custGeom>
                <a:rect b="b" l="l" r="r" t="t"/>
                <a:pathLst>
                  <a:path extrusionOk="0" h="14617" w="14788">
                    <a:moveTo>
                      <a:pt x="7394" y="952"/>
                    </a:moveTo>
                    <a:cubicBezTo>
                      <a:pt x="9295" y="952"/>
                      <a:pt x="10895" y="2373"/>
                      <a:pt x="11118" y="4257"/>
                    </a:cubicBezTo>
                    <a:lnTo>
                      <a:pt x="11167" y="4677"/>
                    </a:lnTo>
                    <a:lnTo>
                      <a:pt x="11590" y="4677"/>
                    </a:lnTo>
                    <a:cubicBezTo>
                      <a:pt x="12828" y="4677"/>
                      <a:pt x="13835" y="5685"/>
                      <a:pt x="13835" y="6922"/>
                    </a:cubicBezTo>
                    <a:cubicBezTo>
                      <a:pt x="13835" y="8160"/>
                      <a:pt x="12828" y="9166"/>
                      <a:pt x="11590" y="9166"/>
                    </a:cubicBezTo>
                    <a:lnTo>
                      <a:pt x="3196" y="9166"/>
                    </a:lnTo>
                    <a:cubicBezTo>
                      <a:pt x="1959" y="9166"/>
                      <a:pt x="953" y="8160"/>
                      <a:pt x="953" y="6922"/>
                    </a:cubicBezTo>
                    <a:cubicBezTo>
                      <a:pt x="953" y="5685"/>
                      <a:pt x="1960" y="4677"/>
                      <a:pt x="3196" y="4677"/>
                    </a:cubicBezTo>
                    <a:lnTo>
                      <a:pt x="3620" y="4677"/>
                    </a:lnTo>
                    <a:lnTo>
                      <a:pt x="3670" y="4257"/>
                    </a:lnTo>
                    <a:cubicBezTo>
                      <a:pt x="3893" y="2373"/>
                      <a:pt x="5493" y="952"/>
                      <a:pt x="7394" y="952"/>
                    </a:cubicBezTo>
                    <a:close/>
                    <a:moveTo>
                      <a:pt x="7394" y="0"/>
                    </a:moveTo>
                    <a:cubicBezTo>
                      <a:pt x="5146" y="0"/>
                      <a:pt x="3231" y="1587"/>
                      <a:pt x="2788" y="3752"/>
                    </a:cubicBezTo>
                    <a:cubicBezTo>
                      <a:pt x="1218" y="3954"/>
                      <a:pt x="0" y="5298"/>
                      <a:pt x="0" y="6922"/>
                    </a:cubicBezTo>
                    <a:cubicBezTo>
                      <a:pt x="0" y="8546"/>
                      <a:pt x="1183" y="9852"/>
                      <a:pt x="2722" y="10082"/>
                    </a:cubicBezTo>
                    <a:lnTo>
                      <a:pt x="2722" y="11549"/>
                    </a:lnTo>
                    <a:lnTo>
                      <a:pt x="3673" y="11549"/>
                    </a:lnTo>
                    <a:lnTo>
                      <a:pt x="3673" y="10119"/>
                    </a:lnTo>
                    <a:lnTo>
                      <a:pt x="5519" y="10119"/>
                    </a:lnTo>
                    <a:lnTo>
                      <a:pt x="5519" y="14617"/>
                    </a:lnTo>
                    <a:lnTo>
                      <a:pt x="6470" y="14617"/>
                    </a:lnTo>
                    <a:lnTo>
                      <a:pt x="6470" y="10119"/>
                    </a:lnTo>
                    <a:lnTo>
                      <a:pt x="8316" y="10119"/>
                    </a:lnTo>
                    <a:lnTo>
                      <a:pt x="8316" y="12183"/>
                    </a:lnTo>
                    <a:lnTo>
                      <a:pt x="9269" y="12183"/>
                    </a:lnTo>
                    <a:lnTo>
                      <a:pt x="9269" y="10119"/>
                    </a:lnTo>
                    <a:lnTo>
                      <a:pt x="11115" y="10119"/>
                    </a:lnTo>
                    <a:lnTo>
                      <a:pt x="11115" y="14617"/>
                    </a:lnTo>
                    <a:lnTo>
                      <a:pt x="12066" y="14617"/>
                    </a:lnTo>
                    <a:lnTo>
                      <a:pt x="12066" y="10082"/>
                    </a:lnTo>
                    <a:cubicBezTo>
                      <a:pt x="13605" y="9853"/>
                      <a:pt x="14788" y="8523"/>
                      <a:pt x="14788" y="6922"/>
                    </a:cubicBezTo>
                    <a:lnTo>
                      <a:pt x="14786" y="6922"/>
                    </a:lnTo>
                    <a:cubicBezTo>
                      <a:pt x="14786" y="5298"/>
                      <a:pt x="13570" y="3954"/>
                      <a:pt x="12000" y="3752"/>
                    </a:cubicBezTo>
                    <a:cubicBezTo>
                      <a:pt x="11557" y="1587"/>
                      <a:pt x="9642" y="0"/>
                      <a:pt x="7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" name="Google Shape;255;p35"/>
          <p:cNvGrpSpPr/>
          <p:nvPr/>
        </p:nvGrpSpPr>
        <p:grpSpPr>
          <a:xfrm>
            <a:off x="6673640" y="1506513"/>
            <a:ext cx="1250400" cy="1250400"/>
            <a:chOff x="6673640" y="1506513"/>
            <a:chExt cx="1250400" cy="1250400"/>
          </a:xfrm>
        </p:grpSpPr>
        <p:sp>
          <p:nvSpPr>
            <p:cNvPr id="256" name="Google Shape;256;p35"/>
            <p:cNvSpPr/>
            <p:nvPr/>
          </p:nvSpPr>
          <p:spPr>
            <a:xfrm>
              <a:off x="6673640" y="1506513"/>
              <a:ext cx="1250400" cy="12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5"/>
            <p:cNvSpPr/>
            <p:nvPr/>
          </p:nvSpPr>
          <p:spPr>
            <a:xfrm>
              <a:off x="6978687" y="1902049"/>
              <a:ext cx="640317" cy="459365"/>
            </a:xfrm>
            <a:custGeom>
              <a:rect b="b" l="l" r="r" t="t"/>
              <a:pathLst>
                <a:path extrusionOk="0" h="10921" w="15223">
                  <a:moveTo>
                    <a:pt x="11323" y="1944"/>
                  </a:moveTo>
                  <a:cubicBezTo>
                    <a:pt x="12402" y="1944"/>
                    <a:pt x="13279" y="2821"/>
                    <a:pt x="13279" y="3900"/>
                  </a:cubicBezTo>
                  <a:cubicBezTo>
                    <a:pt x="13279" y="4241"/>
                    <a:pt x="13189" y="4575"/>
                    <a:pt x="13023" y="4867"/>
                  </a:cubicBezTo>
                  <a:cubicBezTo>
                    <a:pt x="12707" y="4708"/>
                    <a:pt x="12363" y="4600"/>
                    <a:pt x="12000" y="4553"/>
                  </a:cubicBezTo>
                  <a:cubicBezTo>
                    <a:pt x="11800" y="3581"/>
                    <a:pt x="11304" y="2725"/>
                    <a:pt x="10615" y="2078"/>
                  </a:cubicBezTo>
                  <a:cubicBezTo>
                    <a:pt x="10840" y="1991"/>
                    <a:pt x="11081" y="1944"/>
                    <a:pt x="11323" y="1944"/>
                  </a:cubicBezTo>
                  <a:close/>
                  <a:moveTo>
                    <a:pt x="7393" y="1755"/>
                  </a:moveTo>
                  <a:cubicBezTo>
                    <a:pt x="9294" y="1755"/>
                    <a:pt x="10896" y="3174"/>
                    <a:pt x="11117" y="5059"/>
                  </a:cubicBezTo>
                  <a:lnTo>
                    <a:pt x="11167" y="5479"/>
                  </a:lnTo>
                  <a:lnTo>
                    <a:pt x="11590" y="5479"/>
                  </a:lnTo>
                  <a:cubicBezTo>
                    <a:pt x="12828" y="5479"/>
                    <a:pt x="13836" y="6486"/>
                    <a:pt x="13836" y="7724"/>
                  </a:cubicBezTo>
                  <a:cubicBezTo>
                    <a:pt x="13836" y="8962"/>
                    <a:pt x="12828" y="9969"/>
                    <a:pt x="11590" y="9969"/>
                  </a:cubicBezTo>
                  <a:lnTo>
                    <a:pt x="3197" y="9969"/>
                  </a:lnTo>
                  <a:cubicBezTo>
                    <a:pt x="1959" y="9969"/>
                    <a:pt x="952" y="8962"/>
                    <a:pt x="952" y="7724"/>
                  </a:cubicBezTo>
                  <a:cubicBezTo>
                    <a:pt x="952" y="6486"/>
                    <a:pt x="1959" y="5479"/>
                    <a:pt x="3197" y="5479"/>
                  </a:cubicBezTo>
                  <a:lnTo>
                    <a:pt x="3620" y="5479"/>
                  </a:lnTo>
                  <a:lnTo>
                    <a:pt x="3670" y="5059"/>
                  </a:lnTo>
                  <a:cubicBezTo>
                    <a:pt x="3892" y="3174"/>
                    <a:pt x="5494" y="1755"/>
                    <a:pt x="7393" y="1755"/>
                  </a:cubicBezTo>
                  <a:close/>
                  <a:moveTo>
                    <a:pt x="10849" y="1"/>
                  </a:moveTo>
                  <a:lnTo>
                    <a:pt x="10849" y="1032"/>
                  </a:lnTo>
                  <a:cubicBezTo>
                    <a:pt x="10465" y="1096"/>
                    <a:pt x="10096" y="1237"/>
                    <a:pt x="9767" y="1445"/>
                  </a:cubicBezTo>
                  <a:cubicBezTo>
                    <a:pt x="9068" y="1036"/>
                    <a:pt x="8256" y="802"/>
                    <a:pt x="7394" y="802"/>
                  </a:cubicBezTo>
                  <a:cubicBezTo>
                    <a:pt x="5145" y="802"/>
                    <a:pt x="3232" y="2389"/>
                    <a:pt x="2787" y="4553"/>
                  </a:cubicBezTo>
                  <a:cubicBezTo>
                    <a:pt x="1217" y="4755"/>
                    <a:pt x="1" y="6099"/>
                    <a:pt x="1" y="7724"/>
                  </a:cubicBezTo>
                  <a:cubicBezTo>
                    <a:pt x="1" y="9487"/>
                    <a:pt x="1434" y="10920"/>
                    <a:pt x="3197" y="10920"/>
                  </a:cubicBezTo>
                  <a:lnTo>
                    <a:pt x="11590" y="10920"/>
                  </a:lnTo>
                  <a:cubicBezTo>
                    <a:pt x="13353" y="10920"/>
                    <a:pt x="14787" y="9487"/>
                    <a:pt x="14787" y="7724"/>
                  </a:cubicBezTo>
                  <a:cubicBezTo>
                    <a:pt x="14787" y="6818"/>
                    <a:pt x="14408" y="6001"/>
                    <a:pt x="13801" y="5418"/>
                  </a:cubicBezTo>
                  <a:cubicBezTo>
                    <a:pt x="13996" y="5098"/>
                    <a:pt x="14128" y="4745"/>
                    <a:pt x="14191" y="4374"/>
                  </a:cubicBezTo>
                  <a:lnTo>
                    <a:pt x="15222" y="4374"/>
                  </a:lnTo>
                  <a:lnTo>
                    <a:pt x="15222" y="3423"/>
                  </a:lnTo>
                  <a:lnTo>
                    <a:pt x="14191" y="3423"/>
                  </a:lnTo>
                  <a:cubicBezTo>
                    <a:pt x="14118" y="2976"/>
                    <a:pt x="13940" y="2563"/>
                    <a:pt x="13687" y="2208"/>
                  </a:cubicBezTo>
                  <a:lnTo>
                    <a:pt x="14417" y="1480"/>
                  </a:lnTo>
                  <a:lnTo>
                    <a:pt x="13743" y="806"/>
                  </a:lnTo>
                  <a:lnTo>
                    <a:pt x="13013" y="1536"/>
                  </a:lnTo>
                  <a:cubicBezTo>
                    <a:pt x="12660" y="1283"/>
                    <a:pt x="12247" y="1107"/>
                    <a:pt x="11800" y="1032"/>
                  </a:cubicBezTo>
                  <a:lnTo>
                    <a:pt x="11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762600" y="1110044"/>
            <a:ext cx="4460700" cy="87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Understanding the Problem</a:t>
            </a:r>
            <a:endParaRPr sz="2900"/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762600" y="2098156"/>
            <a:ext cx="3792600" cy="19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Real-time data from IoT sensors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Daily forecast and historical data management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User-driven inputs for forecasting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48" name="Google Shape;148;p25"/>
          <p:cNvPicPr preferRelativeResize="0"/>
          <p:nvPr>
            <p:ph idx="2" type="pic"/>
          </p:nvPr>
        </p:nvPicPr>
        <p:blipFill rotWithShape="1">
          <a:blip r:embed="rId4">
            <a:alphaModFix/>
          </a:blip>
          <a:srcRect b="18576" l="6626" r="6635" t="18582"/>
          <a:stretch/>
        </p:blipFill>
        <p:spPr>
          <a:xfrm rot="-365">
            <a:off x="5554800" y="1035600"/>
            <a:ext cx="2826600" cy="3072300"/>
          </a:xfrm>
          <a:prstGeom prst="roundRect">
            <a:avLst>
              <a:gd fmla="val 11119" name="adj"/>
            </a:avLst>
          </a:prstGeom>
        </p:spPr>
      </p:pic>
      <p:grpSp>
        <p:nvGrpSpPr>
          <p:cNvPr id="149" name="Google Shape;149;p25"/>
          <p:cNvGrpSpPr/>
          <p:nvPr/>
        </p:nvGrpSpPr>
        <p:grpSpPr>
          <a:xfrm>
            <a:off x="4892441" y="3479905"/>
            <a:ext cx="979985" cy="979985"/>
            <a:chOff x="2117937" y="3950712"/>
            <a:chExt cx="714900" cy="714900"/>
          </a:xfrm>
        </p:grpSpPr>
        <p:sp>
          <p:nvSpPr>
            <p:cNvPr id="150" name="Google Shape;150;p25"/>
            <p:cNvSpPr/>
            <p:nvPr/>
          </p:nvSpPr>
          <p:spPr>
            <a:xfrm>
              <a:off x="2117937" y="3950712"/>
              <a:ext cx="714900" cy="71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1" name="Google Shape;151;p25"/>
            <p:cNvGrpSpPr/>
            <p:nvPr/>
          </p:nvGrpSpPr>
          <p:grpSpPr>
            <a:xfrm>
              <a:off x="2302102" y="4136858"/>
              <a:ext cx="346570" cy="342609"/>
              <a:chOff x="2131313" y="3941625"/>
              <a:chExt cx="369675" cy="365450"/>
            </a:xfrm>
          </p:grpSpPr>
          <p:sp>
            <p:nvSpPr>
              <p:cNvPr id="152" name="Google Shape;152;p25"/>
              <p:cNvSpPr/>
              <p:nvPr/>
            </p:nvSpPr>
            <p:spPr>
              <a:xfrm>
                <a:off x="2264588" y="4294325"/>
                <a:ext cx="800" cy="825"/>
              </a:xfrm>
              <a:custGeom>
                <a:rect b="b" l="l" r="r" t="t"/>
                <a:pathLst>
                  <a:path extrusionOk="0" h="33" w="32">
                    <a:moveTo>
                      <a:pt x="15" y="1"/>
                    </a:moveTo>
                    <a:cubicBezTo>
                      <a:pt x="8" y="1"/>
                      <a:pt x="0" y="8"/>
                      <a:pt x="0" y="16"/>
                    </a:cubicBezTo>
                    <a:cubicBezTo>
                      <a:pt x="0" y="25"/>
                      <a:pt x="6" y="33"/>
                      <a:pt x="15" y="33"/>
                    </a:cubicBezTo>
                    <a:cubicBezTo>
                      <a:pt x="24" y="33"/>
                      <a:pt x="32" y="25"/>
                      <a:pt x="32" y="16"/>
                    </a:cubicBezTo>
                    <a:cubicBezTo>
                      <a:pt x="32" y="8"/>
                      <a:pt x="24" y="1"/>
                      <a:pt x="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25"/>
              <p:cNvSpPr/>
              <p:nvPr/>
            </p:nvSpPr>
            <p:spPr>
              <a:xfrm>
                <a:off x="2252663" y="4282425"/>
                <a:ext cx="24600" cy="24650"/>
              </a:xfrm>
              <a:custGeom>
                <a:rect b="b" l="l" r="r" t="t"/>
                <a:pathLst>
                  <a:path extrusionOk="0" h="986" w="984">
                    <a:moveTo>
                      <a:pt x="492" y="1"/>
                    </a:moveTo>
                    <a:cubicBezTo>
                      <a:pt x="222" y="1"/>
                      <a:pt x="1" y="222"/>
                      <a:pt x="1" y="492"/>
                    </a:cubicBezTo>
                    <a:cubicBezTo>
                      <a:pt x="1" y="764"/>
                      <a:pt x="221" y="985"/>
                      <a:pt x="492" y="985"/>
                    </a:cubicBezTo>
                    <a:cubicBezTo>
                      <a:pt x="764" y="985"/>
                      <a:pt x="984" y="764"/>
                      <a:pt x="984" y="492"/>
                    </a:cubicBezTo>
                    <a:cubicBezTo>
                      <a:pt x="984" y="222"/>
                      <a:pt x="764" y="1"/>
                      <a:pt x="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5"/>
              <p:cNvSpPr/>
              <p:nvPr/>
            </p:nvSpPr>
            <p:spPr>
              <a:xfrm>
                <a:off x="2373638" y="4294325"/>
                <a:ext cx="800" cy="825"/>
              </a:xfrm>
              <a:custGeom>
                <a:rect b="b" l="l" r="r" t="t"/>
                <a:pathLst>
                  <a:path extrusionOk="0" h="33" w="32">
                    <a:moveTo>
                      <a:pt x="16" y="1"/>
                    </a:moveTo>
                    <a:cubicBezTo>
                      <a:pt x="7" y="1"/>
                      <a:pt x="1" y="8"/>
                      <a:pt x="1" y="16"/>
                    </a:cubicBezTo>
                    <a:cubicBezTo>
                      <a:pt x="1" y="25"/>
                      <a:pt x="7" y="33"/>
                      <a:pt x="16" y="33"/>
                    </a:cubicBezTo>
                    <a:cubicBezTo>
                      <a:pt x="25" y="33"/>
                      <a:pt x="31" y="25"/>
                      <a:pt x="31" y="16"/>
                    </a:cubicBezTo>
                    <a:cubicBezTo>
                      <a:pt x="31" y="8"/>
                      <a:pt x="24" y="1"/>
                      <a:pt x="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5"/>
              <p:cNvSpPr/>
              <p:nvPr/>
            </p:nvSpPr>
            <p:spPr>
              <a:xfrm>
                <a:off x="2361738" y="4282425"/>
                <a:ext cx="24600" cy="24650"/>
              </a:xfrm>
              <a:custGeom>
                <a:rect b="b" l="l" r="r" t="t"/>
                <a:pathLst>
                  <a:path extrusionOk="0" h="986" w="984">
                    <a:moveTo>
                      <a:pt x="492" y="1"/>
                    </a:moveTo>
                    <a:cubicBezTo>
                      <a:pt x="221" y="1"/>
                      <a:pt x="1" y="222"/>
                      <a:pt x="1" y="492"/>
                    </a:cubicBezTo>
                    <a:cubicBezTo>
                      <a:pt x="1" y="764"/>
                      <a:pt x="221" y="985"/>
                      <a:pt x="492" y="985"/>
                    </a:cubicBezTo>
                    <a:cubicBezTo>
                      <a:pt x="764" y="985"/>
                      <a:pt x="984" y="764"/>
                      <a:pt x="984" y="492"/>
                    </a:cubicBezTo>
                    <a:cubicBezTo>
                      <a:pt x="984" y="222"/>
                      <a:pt x="764" y="1"/>
                      <a:pt x="49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25"/>
              <p:cNvSpPr/>
              <p:nvPr/>
            </p:nvSpPr>
            <p:spPr>
              <a:xfrm>
                <a:off x="2210038" y="4238100"/>
                <a:ext cx="825" cy="825"/>
              </a:xfrm>
              <a:custGeom>
                <a:rect b="b" l="l" r="r" t="t"/>
                <a:pathLst>
                  <a:path extrusionOk="0" h="33" w="33">
                    <a:moveTo>
                      <a:pt x="16" y="0"/>
                    </a:moveTo>
                    <a:cubicBezTo>
                      <a:pt x="7" y="0"/>
                      <a:pt x="1" y="8"/>
                      <a:pt x="1" y="17"/>
                    </a:cubicBezTo>
                    <a:cubicBezTo>
                      <a:pt x="1" y="26"/>
                      <a:pt x="8" y="32"/>
                      <a:pt x="16" y="32"/>
                    </a:cubicBezTo>
                    <a:cubicBezTo>
                      <a:pt x="25" y="32"/>
                      <a:pt x="32" y="26"/>
                      <a:pt x="32" y="17"/>
                    </a:cubicBezTo>
                    <a:cubicBezTo>
                      <a:pt x="32" y="8"/>
                      <a:pt x="25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25"/>
              <p:cNvSpPr/>
              <p:nvPr/>
            </p:nvSpPr>
            <p:spPr>
              <a:xfrm>
                <a:off x="2198138" y="4226225"/>
                <a:ext cx="24600" cy="24600"/>
              </a:xfrm>
              <a:custGeom>
                <a:rect b="b" l="l" r="r" t="t"/>
                <a:pathLst>
                  <a:path extrusionOk="0" h="984" w="984">
                    <a:moveTo>
                      <a:pt x="492" y="0"/>
                    </a:moveTo>
                    <a:cubicBezTo>
                      <a:pt x="222" y="0"/>
                      <a:pt x="0" y="220"/>
                      <a:pt x="0" y="492"/>
                    </a:cubicBezTo>
                    <a:cubicBezTo>
                      <a:pt x="0" y="763"/>
                      <a:pt x="222" y="983"/>
                      <a:pt x="492" y="983"/>
                    </a:cubicBezTo>
                    <a:cubicBezTo>
                      <a:pt x="763" y="983"/>
                      <a:pt x="983" y="763"/>
                      <a:pt x="983" y="492"/>
                    </a:cubicBezTo>
                    <a:cubicBezTo>
                      <a:pt x="983" y="220"/>
                      <a:pt x="763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5"/>
              <p:cNvSpPr/>
              <p:nvPr/>
            </p:nvSpPr>
            <p:spPr>
              <a:xfrm>
                <a:off x="2428188" y="4238100"/>
                <a:ext cx="775" cy="825"/>
              </a:xfrm>
              <a:custGeom>
                <a:rect b="b" l="l" r="r" t="t"/>
                <a:pathLst>
                  <a:path extrusionOk="0" h="33" w="31">
                    <a:moveTo>
                      <a:pt x="16" y="0"/>
                    </a:moveTo>
                    <a:cubicBezTo>
                      <a:pt x="6" y="0"/>
                      <a:pt x="0" y="8"/>
                      <a:pt x="0" y="17"/>
                    </a:cubicBezTo>
                    <a:cubicBezTo>
                      <a:pt x="0" y="26"/>
                      <a:pt x="6" y="32"/>
                      <a:pt x="16" y="32"/>
                    </a:cubicBezTo>
                    <a:cubicBezTo>
                      <a:pt x="25" y="32"/>
                      <a:pt x="31" y="26"/>
                      <a:pt x="31" y="17"/>
                    </a:cubicBezTo>
                    <a:cubicBezTo>
                      <a:pt x="31" y="8"/>
                      <a:pt x="25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5"/>
              <p:cNvSpPr/>
              <p:nvPr/>
            </p:nvSpPr>
            <p:spPr>
              <a:xfrm>
                <a:off x="2416288" y="4226225"/>
                <a:ext cx="24600" cy="24600"/>
              </a:xfrm>
              <a:custGeom>
                <a:rect b="b" l="l" r="r" t="t"/>
                <a:pathLst>
                  <a:path extrusionOk="0" h="984" w="984">
                    <a:moveTo>
                      <a:pt x="492" y="0"/>
                    </a:moveTo>
                    <a:cubicBezTo>
                      <a:pt x="220" y="0"/>
                      <a:pt x="0" y="220"/>
                      <a:pt x="0" y="492"/>
                    </a:cubicBezTo>
                    <a:cubicBezTo>
                      <a:pt x="0" y="763"/>
                      <a:pt x="220" y="983"/>
                      <a:pt x="492" y="983"/>
                    </a:cubicBezTo>
                    <a:cubicBezTo>
                      <a:pt x="763" y="983"/>
                      <a:pt x="983" y="763"/>
                      <a:pt x="983" y="492"/>
                    </a:cubicBezTo>
                    <a:cubicBezTo>
                      <a:pt x="983" y="220"/>
                      <a:pt x="763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5"/>
              <p:cNvSpPr/>
              <p:nvPr/>
            </p:nvSpPr>
            <p:spPr>
              <a:xfrm>
                <a:off x="2319113" y="4238100"/>
                <a:ext cx="825" cy="825"/>
              </a:xfrm>
              <a:custGeom>
                <a:rect b="b" l="l" r="r" t="t"/>
                <a:pathLst>
                  <a:path extrusionOk="0" h="33" w="33">
                    <a:moveTo>
                      <a:pt x="16" y="0"/>
                    </a:moveTo>
                    <a:cubicBezTo>
                      <a:pt x="7" y="0"/>
                      <a:pt x="0" y="8"/>
                      <a:pt x="0" y="17"/>
                    </a:cubicBezTo>
                    <a:cubicBezTo>
                      <a:pt x="0" y="26"/>
                      <a:pt x="8" y="32"/>
                      <a:pt x="16" y="32"/>
                    </a:cubicBezTo>
                    <a:cubicBezTo>
                      <a:pt x="25" y="32"/>
                      <a:pt x="32" y="26"/>
                      <a:pt x="32" y="17"/>
                    </a:cubicBezTo>
                    <a:cubicBezTo>
                      <a:pt x="32" y="8"/>
                      <a:pt x="25" y="0"/>
                      <a:pt x="1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5"/>
              <p:cNvSpPr/>
              <p:nvPr/>
            </p:nvSpPr>
            <p:spPr>
              <a:xfrm>
                <a:off x="2307213" y="4226225"/>
                <a:ext cx="24600" cy="24600"/>
              </a:xfrm>
              <a:custGeom>
                <a:rect b="b" l="l" r="r" t="t"/>
                <a:pathLst>
                  <a:path extrusionOk="0" h="984" w="984">
                    <a:moveTo>
                      <a:pt x="492" y="0"/>
                    </a:moveTo>
                    <a:cubicBezTo>
                      <a:pt x="220" y="0"/>
                      <a:pt x="0" y="220"/>
                      <a:pt x="0" y="492"/>
                    </a:cubicBezTo>
                    <a:cubicBezTo>
                      <a:pt x="0" y="763"/>
                      <a:pt x="220" y="983"/>
                      <a:pt x="492" y="983"/>
                    </a:cubicBezTo>
                    <a:cubicBezTo>
                      <a:pt x="763" y="983"/>
                      <a:pt x="983" y="763"/>
                      <a:pt x="983" y="492"/>
                    </a:cubicBezTo>
                    <a:cubicBezTo>
                      <a:pt x="983" y="220"/>
                      <a:pt x="763" y="0"/>
                      <a:pt x="49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5"/>
              <p:cNvSpPr/>
              <p:nvPr/>
            </p:nvSpPr>
            <p:spPr>
              <a:xfrm>
                <a:off x="2131313" y="3941625"/>
                <a:ext cx="369675" cy="252950"/>
              </a:xfrm>
              <a:custGeom>
                <a:rect b="b" l="l" r="r" t="t"/>
                <a:pathLst>
                  <a:path extrusionOk="0" h="10118" w="14787">
                    <a:moveTo>
                      <a:pt x="7393" y="952"/>
                    </a:moveTo>
                    <a:cubicBezTo>
                      <a:pt x="9293" y="952"/>
                      <a:pt x="10894" y="2373"/>
                      <a:pt x="11117" y="4258"/>
                    </a:cubicBezTo>
                    <a:lnTo>
                      <a:pt x="11167" y="4678"/>
                    </a:lnTo>
                    <a:lnTo>
                      <a:pt x="11590" y="4678"/>
                    </a:lnTo>
                    <a:cubicBezTo>
                      <a:pt x="12828" y="4678"/>
                      <a:pt x="13834" y="5684"/>
                      <a:pt x="13834" y="6921"/>
                    </a:cubicBezTo>
                    <a:cubicBezTo>
                      <a:pt x="13834" y="8159"/>
                      <a:pt x="12828" y="9167"/>
                      <a:pt x="11590" y="9167"/>
                    </a:cubicBezTo>
                    <a:lnTo>
                      <a:pt x="3197" y="9167"/>
                    </a:lnTo>
                    <a:cubicBezTo>
                      <a:pt x="1959" y="9167"/>
                      <a:pt x="951" y="8159"/>
                      <a:pt x="951" y="6921"/>
                    </a:cubicBezTo>
                    <a:cubicBezTo>
                      <a:pt x="951" y="5684"/>
                      <a:pt x="1959" y="4678"/>
                      <a:pt x="3197" y="4678"/>
                    </a:cubicBezTo>
                    <a:lnTo>
                      <a:pt x="3620" y="4678"/>
                    </a:lnTo>
                    <a:lnTo>
                      <a:pt x="3668" y="4258"/>
                    </a:lnTo>
                    <a:cubicBezTo>
                      <a:pt x="3891" y="2373"/>
                      <a:pt x="5492" y="952"/>
                      <a:pt x="7393" y="952"/>
                    </a:cubicBezTo>
                    <a:close/>
                    <a:moveTo>
                      <a:pt x="7393" y="1"/>
                    </a:moveTo>
                    <a:cubicBezTo>
                      <a:pt x="5144" y="1"/>
                      <a:pt x="3230" y="1588"/>
                      <a:pt x="2787" y="3752"/>
                    </a:cubicBezTo>
                    <a:cubicBezTo>
                      <a:pt x="1217" y="3953"/>
                      <a:pt x="0" y="5298"/>
                      <a:pt x="0" y="6921"/>
                    </a:cubicBezTo>
                    <a:cubicBezTo>
                      <a:pt x="0" y="8684"/>
                      <a:pt x="1434" y="10118"/>
                      <a:pt x="3197" y="10118"/>
                    </a:cubicBezTo>
                    <a:lnTo>
                      <a:pt x="11590" y="10118"/>
                    </a:lnTo>
                    <a:cubicBezTo>
                      <a:pt x="13353" y="10118"/>
                      <a:pt x="14786" y="8684"/>
                      <a:pt x="14786" y="6921"/>
                    </a:cubicBezTo>
                    <a:cubicBezTo>
                      <a:pt x="14786" y="5298"/>
                      <a:pt x="13568" y="3953"/>
                      <a:pt x="11998" y="3752"/>
                    </a:cubicBezTo>
                    <a:cubicBezTo>
                      <a:pt x="11555" y="1588"/>
                      <a:pt x="9641" y="1"/>
                      <a:pt x="739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oogle Shape;167;p26"/>
          <p:cNvGrpSpPr/>
          <p:nvPr/>
        </p:nvGrpSpPr>
        <p:grpSpPr>
          <a:xfrm>
            <a:off x="2157988" y="4020662"/>
            <a:ext cx="979938" cy="979938"/>
            <a:chOff x="6423665" y="1479376"/>
            <a:chExt cx="1250400" cy="1250400"/>
          </a:xfrm>
        </p:grpSpPr>
        <p:sp>
          <p:nvSpPr>
            <p:cNvPr id="168" name="Google Shape;168;p26"/>
            <p:cNvSpPr/>
            <p:nvPr/>
          </p:nvSpPr>
          <p:spPr>
            <a:xfrm>
              <a:off x="6423665" y="1479376"/>
              <a:ext cx="1250400" cy="125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6"/>
            <p:cNvSpPr/>
            <p:nvPr/>
          </p:nvSpPr>
          <p:spPr>
            <a:xfrm>
              <a:off x="6690463" y="1750275"/>
              <a:ext cx="716837" cy="708596"/>
            </a:xfrm>
            <a:custGeom>
              <a:rect b="b" l="l" r="r" t="t"/>
              <a:pathLst>
                <a:path extrusionOk="0" h="14617" w="14787">
                  <a:moveTo>
                    <a:pt x="7393" y="951"/>
                  </a:moveTo>
                  <a:cubicBezTo>
                    <a:pt x="9294" y="951"/>
                    <a:pt x="10894" y="2373"/>
                    <a:pt x="11117" y="4257"/>
                  </a:cubicBezTo>
                  <a:lnTo>
                    <a:pt x="11167" y="4677"/>
                  </a:lnTo>
                  <a:lnTo>
                    <a:pt x="11589" y="4677"/>
                  </a:lnTo>
                  <a:cubicBezTo>
                    <a:pt x="12827" y="4677"/>
                    <a:pt x="13834" y="5684"/>
                    <a:pt x="13834" y="6921"/>
                  </a:cubicBezTo>
                  <a:cubicBezTo>
                    <a:pt x="13834" y="8158"/>
                    <a:pt x="12827" y="9166"/>
                    <a:pt x="11591" y="9166"/>
                  </a:cubicBezTo>
                  <a:lnTo>
                    <a:pt x="3197" y="9166"/>
                  </a:lnTo>
                  <a:cubicBezTo>
                    <a:pt x="1959" y="9166"/>
                    <a:pt x="952" y="8158"/>
                    <a:pt x="952" y="6921"/>
                  </a:cubicBezTo>
                  <a:cubicBezTo>
                    <a:pt x="952" y="5684"/>
                    <a:pt x="1959" y="4677"/>
                    <a:pt x="3197" y="4677"/>
                  </a:cubicBezTo>
                  <a:lnTo>
                    <a:pt x="3620" y="4677"/>
                  </a:lnTo>
                  <a:lnTo>
                    <a:pt x="3669" y="4257"/>
                  </a:lnTo>
                  <a:cubicBezTo>
                    <a:pt x="3892" y="2373"/>
                    <a:pt x="5492" y="951"/>
                    <a:pt x="7393" y="951"/>
                  </a:cubicBezTo>
                  <a:close/>
                  <a:moveTo>
                    <a:pt x="7393" y="0"/>
                  </a:moveTo>
                  <a:cubicBezTo>
                    <a:pt x="5145" y="0"/>
                    <a:pt x="3232" y="1587"/>
                    <a:pt x="2788" y="3752"/>
                  </a:cubicBezTo>
                  <a:cubicBezTo>
                    <a:pt x="1217" y="3953"/>
                    <a:pt x="1" y="5297"/>
                    <a:pt x="1" y="6922"/>
                  </a:cubicBezTo>
                  <a:cubicBezTo>
                    <a:pt x="1" y="8683"/>
                    <a:pt x="1434" y="10118"/>
                    <a:pt x="3197" y="10118"/>
                  </a:cubicBezTo>
                  <a:lnTo>
                    <a:pt x="4922" y="10118"/>
                  </a:lnTo>
                  <a:lnTo>
                    <a:pt x="4922" y="11608"/>
                  </a:lnTo>
                  <a:lnTo>
                    <a:pt x="3663" y="11608"/>
                  </a:lnTo>
                  <a:lnTo>
                    <a:pt x="3663" y="14616"/>
                  </a:lnTo>
                  <a:lnTo>
                    <a:pt x="4614" y="14616"/>
                  </a:lnTo>
                  <a:lnTo>
                    <a:pt x="4614" y="12561"/>
                  </a:lnTo>
                  <a:lnTo>
                    <a:pt x="5873" y="12561"/>
                  </a:lnTo>
                  <a:lnTo>
                    <a:pt x="5873" y="10118"/>
                  </a:lnTo>
                  <a:lnTo>
                    <a:pt x="8651" y="10118"/>
                  </a:lnTo>
                  <a:lnTo>
                    <a:pt x="8651" y="11608"/>
                  </a:lnTo>
                  <a:lnTo>
                    <a:pt x="7393" y="11608"/>
                  </a:lnTo>
                  <a:lnTo>
                    <a:pt x="7393" y="14616"/>
                  </a:lnTo>
                  <a:lnTo>
                    <a:pt x="8344" y="14616"/>
                  </a:lnTo>
                  <a:lnTo>
                    <a:pt x="8344" y="12561"/>
                  </a:lnTo>
                  <a:lnTo>
                    <a:pt x="9603" y="12561"/>
                  </a:lnTo>
                  <a:lnTo>
                    <a:pt x="9603" y="10118"/>
                  </a:lnTo>
                  <a:lnTo>
                    <a:pt x="11591" y="10118"/>
                  </a:lnTo>
                  <a:cubicBezTo>
                    <a:pt x="13353" y="10118"/>
                    <a:pt x="14787" y="8683"/>
                    <a:pt x="14787" y="6922"/>
                  </a:cubicBezTo>
                  <a:cubicBezTo>
                    <a:pt x="14787" y="5297"/>
                    <a:pt x="13569" y="3953"/>
                    <a:pt x="11999" y="3752"/>
                  </a:cubicBezTo>
                  <a:cubicBezTo>
                    <a:pt x="11556" y="1587"/>
                    <a:pt x="9641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0" name="Google Shape;170;p26"/>
          <p:cNvSpPr txBox="1"/>
          <p:nvPr>
            <p:ph idx="15"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Choice</a:t>
            </a:r>
            <a:endParaRPr/>
          </a:p>
        </p:txBody>
      </p:sp>
      <p:sp>
        <p:nvSpPr>
          <p:cNvPr id="171" name="Google Shape;171;p26"/>
          <p:cNvSpPr txBox="1"/>
          <p:nvPr>
            <p:ph idx="1" type="subTitle"/>
          </p:nvPr>
        </p:nvSpPr>
        <p:spPr>
          <a:xfrm>
            <a:off x="720000" y="22688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172" name="Google Shape;172;p26"/>
          <p:cNvSpPr txBox="1"/>
          <p:nvPr>
            <p:ph idx="7" type="subTitle"/>
          </p:nvPr>
        </p:nvSpPr>
        <p:spPr>
          <a:xfrm>
            <a:off x="2564500" y="22688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73" name="Google Shape;173;p26"/>
          <p:cNvSpPr txBox="1"/>
          <p:nvPr>
            <p:ph idx="8" type="subTitle"/>
          </p:nvPr>
        </p:nvSpPr>
        <p:spPr>
          <a:xfrm>
            <a:off x="4171150" y="22688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PostgreSQL</a:t>
            </a:r>
            <a:endParaRPr/>
          </a:p>
        </p:txBody>
      </p:sp>
      <p:sp>
        <p:nvSpPr>
          <p:cNvPr id="174" name="Google Shape;174;p26"/>
          <p:cNvSpPr txBox="1"/>
          <p:nvPr>
            <p:ph idx="9" type="subTitle"/>
          </p:nvPr>
        </p:nvSpPr>
        <p:spPr>
          <a:xfrm>
            <a:off x="720000" y="362615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</a:t>
            </a:r>
            <a:endParaRPr/>
          </a:p>
        </p:txBody>
      </p:sp>
      <p:sp>
        <p:nvSpPr>
          <p:cNvPr id="175" name="Google Shape;175;p26"/>
          <p:cNvSpPr txBox="1"/>
          <p:nvPr>
            <p:ph idx="13" type="subTitle"/>
          </p:nvPr>
        </p:nvSpPr>
        <p:spPr>
          <a:xfrm>
            <a:off x="2564500" y="362615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176" name="Google Shape;176;p26"/>
          <p:cNvSpPr txBox="1"/>
          <p:nvPr>
            <p:ph idx="14" type="subTitle"/>
          </p:nvPr>
        </p:nvSpPr>
        <p:spPr>
          <a:xfrm>
            <a:off x="4171150" y="362615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Docker</a:t>
            </a:r>
            <a:endParaRPr/>
          </a:p>
        </p:txBody>
      </p:sp>
      <p:grpSp>
        <p:nvGrpSpPr>
          <p:cNvPr id="177" name="Google Shape;177;p26"/>
          <p:cNvGrpSpPr/>
          <p:nvPr/>
        </p:nvGrpSpPr>
        <p:grpSpPr>
          <a:xfrm>
            <a:off x="7856477" y="1177147"/>
            <a:ext cx="979938" cy="979938"/>
            <a:chOff x="837872" y="833779"/>
            <a:chExt cx="1250400" cy="1250400"/>
          </a:xfrm>
        </p:grpSpPr>
        <p:sp>
          <p:nvSpPr>
            <p:cNvPr id="178" name="Google Shape;178;p26"/>
            <p:cNvSpPr/>
            <p:nvPr/>
          </p:nvSpPr>
          <p:spPr>
            <a:xfrm>
              <a:off x="837872" y="833779"/>
              <a:ext cx="1250400" cy="12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6"/>
            <p:cNvSpPr/>
            <p:nvPr/>
          </p:nvSpPr>
          <p:spPr>
            <a:xfrm>
              <a:off x="1191511" y="1100189"/>
              <a:ext cx="543059" cy="717595"/>
            </a:xfrm>
            <a:custGeom>
              <a:rect b="b" l="l" r="r" t="t"/>
              <a:pathLst>
                <a:path extrusionOk="0" h="15385" w="11643">
                  <a:moveTo>
                    <a:pt x="7693" y="952"/>
                  </a:moveTo>
                  <a:cubicBezTo>
                    <a:pt x="8156" y="952"/>
                    <a:pt x="8611" y="999"/>
                    <a:pt x="9057" y="1090"/>
                  </a:cubicBezTo>
                  <a:cubicBezTo>
                    <a:pt x="8118" y="1651"/>
                    <a:pt x="7308" y="2408"/>
                    <a:pt x="6677" y="3320"/>
                  </a:cubicBezTo>
                  <a:cubicBezTo>
                    <a:pt x="5785" y="4608"/>
                    <a:pt x="5315" y="6120"/>
                    <a:pt x="5315" y="7693"/>
                  </a:cubicBezTo>
                  <a:cubicBezTo>
                    <a:pt x="5315" y="9265"/>
                    <a:pt x="5785" y="10777"/>
                    <a:pt x="6677" y="12065"/>
                  </a:cubicBezTo>
                  <a:cubicBezTo>
                    <a:pt x="7308" y="12978"/>
                    <a:pt x="8118" y="13735"/>
                    <a:pt x="9057" y="14297"/>
                  </a:cubicBezTo>
                  <a:cubicBezTo>
                    <a:pt x="8611" y="14388"/>
                    <a:pt x="8156" y="14433"/>
                    <a:pt x="7693" y="14433"/>
                  </a:cubicBezTo>
                  <a:cubicBezTo>
                    <a:pt x="3977" y="14433"/>
                    <a:pt x="953" y="11410"/>
                    <a:pt x="953" y="7693"/>
                  </a:cubicBezTo>
                  <a:cubicBezTo>
                    <a:pt x="953" y="3977"/>
                    <a:pt x="3977" y="952"/>
                    <a:pt x="7693" y="952"/>
                  </a:cubicBezTo>
                  <a:close/>
                  <a:moveTo>
                    <a:pt x="7693" y="1"/>
                  </a:moveTo>
                  <a:cubicBezTo>
                    <a:pt x="5639" y="1"/>
                    <a:pt x="3707" y="800"/>
                    <a:pt x="2253" y="2253"/>
                  </a:cubicBezTo>
                  <a:cubicBezTo>
                    <a:pt x="802" y="3707"/>
                    <a:pt x="1" y="5638"/>
                    <a:pt x="1" y="7693"/>
                  </a:cubicBezTo>
                  <a:cubicBezTo>
                    <a:pt x="1" y="9747"/>
                    <a:pt x="802" y="11680"/>
                    <a:pt x="2253" y="13132"/>
                  </a:cubicBezTo>
                  <a:cubicBezTo>
                    <a:pt x="3707" y="14585"/>
                    <a:pt x="5638" y="15384"/>
                    <a:pt x="7693" y="15384"/>
                  </a:cubicBezTo>
                  <a:cubicBezTo>
                    <a:pt x="8670" y="15384"/>
                    <a:pt x="9623" y="15204"/>
                    <a:pt x="10526" y="14847"/>
                  </a:cubicBezTo>
                  <a:lnTo>
                    <a:pt x="11642" y="14404"/>
                  </a:lnTo>
                  <a:lnTo>
                    <a:pt x="10526" y="13961"/>
                  </a:lnTo>
                  <a:cubicBezTo>
                    <a:pt x="7938" y="12937"/>
                    <a:pt x="6266" y="10475"/>
                    <a:pt x="6266" y="7693"/>
                  </a:cubicBezTo>
                  <a:cubicBezTo>
                    <a:pt x="6266" y="4910"/>
                    <a:pt x="7938" y="2449"/>
                    <a:pt x="10526" y="1424"/>
                  </a:cubicBezTo>
                  <a:lnTo>
                    <a:pt x="11642" y="981"/>
                  </a:lnTo>
                  <a:lnTo>
                    <a:pt x="10526" y="539"/>
                  </a:lnTo>
                  <a:cubicBezTo>
                    <a:pt x="9623" y="181"/>
                    <a:pt x="8670" y="1"/>
                    <a:pt x="7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" name="Google Shape;180;p26"/>
          <p:cNvSpPr txBox="1"/>
          <p:nvPr>
            <p:ph idx="8" type="subTitle"/>
          </p:nvPr>
        </p:nvSpPr>
        <p:spPr>
          <a:xfrm>
            <a:off x="6047950" y="2268875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WebSockets</a:t>
            </a:r>
            <a:endParaRPr/>
          </a:p>
        </p:txBody>
      </p:sp>
      <p:sp>
        <p:nvSpPr>
          <p:cNvPr id="181" name="Google Shape;181;p26"/>
          <p:cNvSpPr txBox="1"/>
          <p:nvPr>
            <p:ph idx="14" type="subTitle"/>
          </p:nvPr>
        </p:nvSpPr>
        <p:spPr>
          <a:xfrm>
            <a:off x="6047950" y="3626150"/>
            <a:ext cx="2305500" cy="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Tailwind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oogle Shape;186;p27"/>
          <p:cNvGrpSpPr/>
          <p:nvPr/>
        </p:nvGrpSpPr>
        <p:grpSpPr>
          <a:xfrm>
            <a:off x="6347465" y="1403176"/>
            <a:ext cx="1250400" cy="1250400"/>
            <a:chOff x="6423665" y="1479376"/>
            <a:chExt cx="1250400" cy="1250400"/>
          </a:xfrm>
        </p:grpSpPr>
        <p:sp>
          <p:nvSpPr>
            <p:cNvPr id="187" name="Google Shape;187;p27"/>
            <p:cNvSpPr/>
            <p:nvPr/>
          </p:nvSpPr>
          <p:spPr>
            <a:xfrm>
              <a:off x="6423665" y="1479376"/>
              <a:ext cx="1250400" cy="125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6690463" y="1750275"/>
              <a:ext cx="716837" cy="708596"/>
            </a:xfrm>
            <a:custGeom>
              <a:rect b="b" l="l" r="r" t="t"/>
              <a:pathLst>
                <a:path extrusionOk="0" h="14617" w="14787">
                  <a:moveTo>
                    <a:pt x="7393" y="951"/>
                  </a:moveTo>
                  <a:cubicBezTo>
                    <a:pt x="9294" y="951"/>
                    <a:pt x="10894" y="2373"/>
                    <a:pt x="11117" y="4257"/>
                  </a:cubicBezTo>
                  <a:lnTo>
                    <a:pt x="11167" y="4677"/>
                  </a:lnTo>
                  <a:lnTo>
                    <a:pt x="11589" y="4677"/>
                  </a:lnTo>
                  <a:cubicBezTo>
                    <a:pt x="12827" y="4677"/>
                    <a:pt x="13834" y="5684"/>
                    <a:pt x="13834" y="6921"/>
                  </a:cubicBezTo>
                  <a:cubicBezTo>
                    <a:pt x="13834" y="8158"/>
                    <a:pt x="12827" y="9166"/>
                    <a:pt x="11591" y="9166"/>
                  </a:cubicBezTo>
                  <a:lnTo>
                    <a:pt x="3197" y="9166"/>
                  </a:lnTo>
                  <a:cubicBezTo>
                    <a:pt x="1959" y="9166"/>
                    <a:pt x="952" y="8158"/>
                    <a:pt x="952" y="6921"/>
                  </a:cubicBezTo>
                  <a:cubicBezTo>
                    <a:pt x="952" y="5684"/>
                    <a:pt x="1959" y="4677"/>
                    <a:pt x="3197" y="4677"/>
                  </a:cubicBezTo>
                  <a:lnTo>
                    <a:pt x="3620" y="4677"/>
                  </a:lnTo>
                  <a:lnTo>
                    <a:pt x="3669" y="4257"/>
                  </a:lnTo>
                  <a:cubicBezTo>
                    <a:pt x="3892" y="2373"/>
                    <a:pt x="5492" y="951"/>
                    <a:pt x="7393" y="951"/>
                  </a:cubicBezTo>
                  <a:close/>
                  <a:moveTo>
                    <a:pt x="7393" y="0"/>
                  </a:moveTo>
                  <a:cubicBezTo>
                    <a:pt x="5145" y="0"/>
                    <a:pt x="3232" y="1587"/>
                    <a:pt x="2788" y="3752"/>
                  </a:cubicBezTo>
                  <a:cubicBezTo>
                    <a:pt x="1217" y="3953"/>
                    <a:pt x="1" y="5297"/>
                    <a:pt x="1" y="6922"/>
                  </a:cubicBezTo>
                  <a:cubicBezTo>
                    <a:pt x="1" y="8683"/>
                    <a:pt x="1434" y="10118"/>
                    <a:pt x="3197" y="10118"/>
                  </a:cubicBezTo>
                  <a:lnTo>
                    <a:pt x="4922" y="10118"/>
                  </a:lnTo>
                  <a:lnTo>
                    <a:pt x="4922" y="11608"/>
                  </a:lnTo>
                  <a:lnTo>
                    <a:pt x="3663" y="11608"/>
                  </a:lnTo>
                  <a:lnTo>
                    <a:pt x="3663" y="14616"/>
                  </a:lnTo>
                  <a:lnTo>
                    <a:pt x="4614" y="14616"/>
                  </a:lnTo>
                  <a:lnTo>
                    <a:pt x="4614" y="12561"/>
                  </a:lnTo>
                  <a:lnTo>
                    <a:pt x="5873" y="12561"/>
                  </a:lnTo>
                  <a:lnTo>
                    <a:pt x="5873" y="10118"/>
                  </a:lnTo>
                  <a:lnTo>
                    <a:pt x="8651" y="10118"/>
                  </a:lnTo>
                  <a:lnTo>
                    <a:pt x="8651" y="11608"/>
                  </a:lnTo>
                  <a:lnTo>
                    <a:pt x="7393" y="11608"/>
                  </a:lnTo>
                  <a:lnTo>
                    <a:pt x="7393" y="14616"/>
                  </a:lnTo>
                  <a:lnTo>
                    <a:pt x="8344" y="14616"/>
                  </a:lnTo>
                  <a:lnTo>
                    <a:pt x="8344" y="12561"/>
                  </a:lnTo>
                  <a:lnTo>
                    <a:pt x="9603" y="12561"/>
                  </a:lnTo>
                  <a:lnTo>
                    <a:pt x="9603" y="10118"/>
                  </a:lnTo>
                  <a:lnTo>
                    <a:pt x="11591" y="10118"/>
                  </a:lnTo>
                  <a:cubicBezTo>
                    <a:pt x="13353" y="10118"/>
                    <a:pt x="14787" y="8683"/>
                    <a:pt x="14787" y="6922"/>
                  </a:cubicBezTo>
                  <a:cubicBezTo>
                    <a:pt x="14787" y="5297"/>
                    <a:pt x="13569" y="3953"/>
                    <a:pt x="11999" y="3752"/>
                  </a:cubicBezTo>
                  <a:cubicBezTo>
                    <a:pt x="11556" y="1587"/>
                    <a:pt x="9641" y="0"/>
                    <a:pt x="7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" name="Google Shape;189;p27"/>
          <p:cNvSpPr txBox="1"/>
          <p:nvPr>
            <p:ph type="title"/>
          </p:nvPr>
        </p:nvSpPr>
        <p:spPr>
          <a:xfrm>
            <a:off x="899050" y="2882175"/>
            <a:ext cx="5338800" cy="110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/>
              <a:t>IMPLEMENTATION</a:t>
            </a:r>
            <a:endParaRPr sz="5800"/>
          </a:p>
        </p:txBody>
      </p:sp>
      <p:grpSp>
        <p:nvGrpSpPr>
          <p:cNvPr id="190" name="Google Shape;190;p27"/>
          <p:cNvGrpSpPr/>
          <p:nvPr/>
        </p:nvGrpSpPr>
        <p:grpSpPr>
          <a:xfrm>
            <a:off x="7078515" y="609701"/>
            <a:ext cx="1250400" cy="1250400"/>
            <a:chOff x="7078515" y="609701"/>
            <a:chExt cx="1250400" cy="1250400"/>
          </a:xfrm>
        </p:grpSpPr>
        <p:sp>
          <p:nvSpPr>
            <p:cNvPr id="191" name="Google Shape;191;p27"/>
            <p:cNvSpPr/>
            <p:nvPr/>
          </p:nvSpPr>
          <p:spPr>
            <a:xfrm>
              <a:off x="7078515" y="609701"/>
              <a:ext cx="1250400" cy="12504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rotWithShape="0" algn="bl" dir="3480000" dist="47625">
                <a:schemeClr val="dk1">
                  <a:alpha val="13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7385973" y="880600"/>
              <a:ext cx="635513" cy="708602"/>
            </a:xfrm>
            <a:custGeom>
              <a:rect b="b" l="l" r="r" t="t"/>
              <a:pathLst>
                <a:path extrusionOk="0" h="15386" w="13799">
                  <a:moveTo>
                    <a:pt x="6423" y="0"/>
                  </a:moveTo>
                  <a:lnTo>
                    <a:pt x="6423" y="1910"/>
                  </a:lnTo>
                  <a:lnTo>
                    <a:pt x="5402" y="887"/>
                  </a:lnTo>
                  <a:lnTo>
                    <a:pt x="4729" y="1561"/>
                  </a:lnTo>
                  <a:lnTo>
                    <a:pt x="6423" y="3255"/>
                  </a:lnTo>
                  <a:lnTo>
                    <a:pt x="6423" y="6869"/>
                  </a:lnTo>
                  <a:lnTo>
                    <a:pt x="3295" y="5062"/>
                  </a:lnTo>
                  <a:lnTo>
                    <a:pt x="2675" y="2747"/>
                  </a:lnTo>
                  <a:lnTo>
                    <a:pt x="1755" y="2993"/>
                  </a:lnTo>
                  <a:lnTo>
                    <a:pt x="2128" y="4389"/>
                  </a:lnTo>
                  <a:lnTo>
                    <a:pt x="475" y="3434"/>
                  </a:lnTo>
                  <a:lnTo>
                    <a:pt x="0" y="4258"/>
                  </a:lnTo>
                  <a:lnTo>
                    <a:pt x="1654" y="5212"/>
                  </a:lnTo>
                  <a:lnTo>
                    <a:pt x="258" y="5587"/>
                  </a:lnTo>
                  <a:lnTo>
                    <a:pt x="504" y="6506"/>
                  </a:lnTo>
                  <a:lnTo>
                    <a:pt x="2819" y="5886"/>
                  </a:lnTo>
                  <a:lnTo>
                    <a:pt x="5948" y="7693"/>
                  </a:lnTo>
                  <a:lnTo>
                    <a:pt x="2819" y="9499"/>
                  </a:lnTo>
                  <a:lnTo>
                    <a:pt x="504" y="8879"/>
                  </a:lnTo>
                  <a:lnTo>
                    <a:pt x="258" y="9798"/>
                  </a:lnTo>
                  <a:lnTo>
                    <a:pt x="1654" y="10171"/>
                  </a:lnTo>
                  <a:lnTo>
                    <a:pt x="0" y="11127"/>
                  </a:lnTo>
                  <a:lnTo>
                    <a:pt x="475" y="11951"/>
                  </a:lnTo>
                  <a:lnTo>
                    <a:pt x="2128" y="10997"/>
                  </a:lnTo>
                  <a:lnTo>
                    <a:pt x="1755" y="12392"/>
                  </a:lnTo>
                  <a:lnTo>
                    <a:pt x="2675" y="12638"/>
                  </a:lnTo>
                  <a:lnTo>
                    <a:pt x="3295" y="10323"/>
                  </a:lnTo>
                  <a:lnTo>
                    <a:pt x="6423" y="8516"/>
                  </a:lnTo>
                  <a:lnTo>
                    <a:pt x="6423" y="12130"/>
                  </a:lnTo>
                  <a:lnTo>
                    <a:pt x="4729" y="13824"/>
                  </a:lnTo>
                  <a:lnTo>
                    <a:pt x="5402" y="14496"/>
                  </a:lnTo>
                  <a:lnTo>
                    <a:pt x="6423" y="13475"/>
                  </a:lnTo>
                  <a:lnTo>
                    <a:pt x="6423" y="15385"/>
                  </a:lnTo>
                  <a:lnTo>
                    <a:pt x="7376" y="15385"/>
                  </a:lnTo>
                  <a:lnTo>
                    <a:pt x="7376" y="13475"/>
                  </a:lnTo>
                  <a:lnTo>
                    <a:pt x="8397" y="14496"/>
                  </a:lnTo>
                  <a:lnTo>
                    <a:pt x="9070" y="13824"/>
                  </a:lnTo>
                  <a:lnTo>
                    <a:pt x="7376" y="12130"/>
                  </a:lnTo>
                  <a:lnTo>
                    <a:pt x="7376" y="8516"/>
                  </a:lnTo>
                  <a:lnTo>
                    <a:pt x="10504" y="10323"/>
                  </a:lnTo>
                  <a:lnTo>
                    <a:pt x="11124" y="12638"/>
                  </a:lnTo>
                  <a:lnTo>
                    <a:pt x="12044" y="12392"/>
                  </a:lnTo>
                  <a:lnTo>
                    <a:pt x="11669" y="10997"/>
                  </a:lnTo>
                  <a:lnTo>
                    <a:pt x="13322" y="11951"/>
                  </a:lnTo>
                  <a:lnTo>
                    <a:pt x="13799" y="11127"/>
                  </a:lnTo>
                  <a:lnTo>
                    <a:pt x="12145" y="10171"/>
                  </a:lnTo>
                  <a:lnTo>
                    <a:pt x="13541" y="9798"/>
                  </a:lnTo>
                  <a:lnTo>
                    <a:pt x="13294" y="8879"/>
                  </a:lnTo>
                  <a:lnTo>
                    <a:pt x="10980" y="9499"/>
                  </a:lnTo>
                  <a:lnTo>
                    <a:pt x="7851" y="7693"/>
                  </a:lnTo>
                  <a:lnTo>
                    <a:pt x="10980" y="5886"/>
                  </a:lnTo>
                  <a:lnTo>
                    <a:pt x="13294" y="6506"/>
                  </a:lnTo>
                  <a:lnTo>
                    <a:pt x="13541" y="5587"/>
                  </a:lnTo>
                  <a:lnTo>
                    <a:pt x="12145" y="5212"/>
                  </a:lnTo>
                  <a:lnTo>
                    <a:pt x="13799" y="4258"/>
                  </a:lnTo>
                  <a:lnTo>
                    <a:pt x="13322" y="3434"/>
                  </a:lnTo>
                  <a:lnTo>
                    <a:pt x="11669" y="4389"/>
                  </a:lnTo>
                  <a:lnTo>
                    <a:pt x="12044" y="2993"/>
                  </a:lnTo>
                  <a:lnTo>
                    <a:pt x="11124" y="2747"/>
                  </a:lnTo>
                  <a:lnTo>
                    <a:pt x="10504" y="5062"/>
                  </a:lnTo>
                  <a:lnTo>
                    <a:pt x="7376" y="6867"/>
                  </a:lnTo>
                  <a:lnTo>
                    <a:pt x="7376" y="3255"/>
                  </a:lnTo>
                  <a:lnTo>
                    <a:pt x="9070" y="1561"/>
                  </a:lnTo>
                  <a:lnTo>
                    <a:pt x="8397" y="887"/>
                  </a:lnTo>
                  <a:lnTo>
                    <a:pt x="7376" y="1910"/>
                  </a:lnTo>
                  <a:lnTo>
                    <a:pt x="7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4" cy="473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8839204" cy="46699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825" y="394325"/>
            <a:ext cx="8839204" cy="4354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atherperson Digital Resume by Slidesgo">
  <a:themeElements>
    <a:clrScheme name="Simple Light">
      <a:dk1>
        <a:srgbClr val="212121"/>
      </a:dk1>
      <a:lt1>
        <a:srgbClr val="FFFFFF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