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18.01.2022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18.01.2022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pl-PL" dirty="0"/>
              <a:t>Usuwanie zielonego tła</a:t>
            </a:r>
            <a:endParaRPr lang="pl" sz="8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Kamil Wierzbicki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EA0AF65-296B-44E3-8CD5-29E6161CAF1A}"/>
              </a:ext>
            </a:extLst>
          </p:cNvPr>
          <p:cNvSpPr/>
          <p:nvPr/>
        </p:nvSpPr>
        <p:spPr>
          <a:xfrm>
            <a:off x="-2" y="1"/>
            <a:ext cx="4635315" cy="685799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pl" sz="4800" i="1" dirty="0">
                <a:solidFill>
                  <a:srgbClr val="FFFFFF"/>
                </a:solidFill>
              </a:rPr>
              <a:t>Graficzny interfejs użytkownika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DCE65-BD52-4AEE-86DB-71336247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69927-CEA5-4B1B-8FAD-E236FD0D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F74D5B-412A-4B98-B6E6-F47FFDEC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18.01.2022</a:t>
            </a:fld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982938-30CB-47CD-8181-FCDA3819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4" y="0"/>
            <a:ext cx="11027096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707A9D-B27D-458C-B245-771EA66C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problemu</a:t>
            </a:r>
          </a:p>
        </p:txBody>
      </p:sp>
      <p:pic>
        <p:nvPicPr>
          <p:cNvPr id="8" name="Symbol zastępczy zawartości 7" descr="Obraz zawierający osoba, łyżwiarstwo, sport, zielony&#10;&#10;Opis wygenerowany automatycznie">
            <a:extLst>
              <a:ext uri="{FF2B5EF4-FFF2-40B4-BE49-F238E27FC236}">
                <a16:creationId xmlns:a16="http://schemas.microsoft.com/office/drawing/2014/main" id="{0F977782-E067-44BD-9F53-D29FD8423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26" y="2345504"/>
            <a:ext cx="4597400" cy="3493190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67E165-8248-4B4A-B636-DB9BC956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18.01.2022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6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7C124D-A053-4FD5-83F2-F366D9F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Zamiana kanału </a:t>
            </a:r>
            <a:r>
              <a:rPr lang="pl-PL" dirty="0" err="1"/>
              <a:t>Alpha</a:t>
            </a:r>
            <a:r>
              <a:rPr lang="pl-PL" dirty="0"/>
              <a:t> na 0 dla każdego piksela w którym wartość koloru zielonego jest większa od wartości innych kolorów i minimalnej różnicy ustalonej przez użytkownika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37EC1-D8E3-43AA-8841-FD3BD1B3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18.01.2022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9A5588-7C27-4455-BC5C-594EA9E8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w C++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204C8DF-F7B5-4B6F-8BC2-568E088D1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093" y="2108200"/>
            <a:ext cx="6782139" cy="3760788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21651-1EEF-4CFF-A68B-446CC691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18.01.2022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69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{8843F278-9E22-44AB-9710-45CC61AFB323}tf56160789_win32</Template>
  <TotalTime>43</TotalTime>
  <Words>43</Words>
  <Application>Microsoft Office PowerPoint</Application>
  <PresentationFormat>Panoramiczny</PresentationFormat>
  <Paragraphs>10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Usuwanie zielonego tła</vt:lpstr>
      <vt:lpstr>Graficzny interfejs użytkownika</vt:lpstr>
      <vt:lpstr>Prezentacja programu PowerPoint</vt:lpstr>
      <vt:lpstr>Rozwiązanie problemu</vt:lpstr>
      <vt:lpstr>Prezentacja programu PowerPoint</vt:lpstr>
      <vt:lpstr>Rozwiązanie w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Usuwanie zielonego tła</dc:title>
  <dc:creator>Kamil Wierzbicki (kamiwie977)</dc:creator>
  <cp:lastModifiedBy>Kamil Wierzbicki (kamiwie977)</cp:lastModifiedBy>
  <cp:revision>1</cp:revision>
  <dcterms:created xsi:type="dcterms:W3CDTF">2022-01-18T17:49:55Z</dcterms:created>
  <dcterms:modified xsi:type="dcterms:W3CDTF">2022-01-18T18:33:28Z</dcterms:modified>
</cp:coreProperties>
</file>