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-4245" y="0"/>
            <a:ext cx="393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37178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158104" y="-1"/>
            <a:ext cx="3931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{{titulo2}}</a:t>
            </a: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
</a:t>
            </a:r>
            <a:endParaRPr lang="pt-BR"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-4246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041423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84330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2AF5-F009-397E-E2C2-0BEC5BBB7CF6}"/>
              </a:ext>
            </a:extLst>
          </p:cNvPr>
          <p:cNvSpPr txBox="1"/>
          <p:nvPr/>
        </p:nvSpPr>
        <p:spPr>
          <a:xfrm>
            <a:off x="8264323" y="6611779"/>
            <a:ext cx="392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578E1C-7F7C-2494-725E-1CC7DD01D3B4}"/>
              </a:ext>
            </a:extLst>
          </p:cNvPr>
          <p:cNvSpPr txBox="1"/>
          <p:nvPr/>
        </p:nvSpPr>
        <p:spPr>
          <a:xfrm>
            <a:off x="20886" y="2613632"/>
            <a:ext cx="39319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{{link0}}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66BD3A-379E-DC03-5AFB-DCECC9652FE9}"/>
              </a:ext>
            </a:extLst>
          </p:cNvPr>
          <p:cNvSpPr txBox="1"/>
          <p:nvPr/>
        </p:nvSpPr>
        <p:spPr>
          <a:xfrm>
            <a:off x="4130039" y="2613632"/>
            <a:ext cx="39319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{{link1}}</a:t>
            </a:r>
            <a:endParaRPr lang="pt-BR" sz="11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FD4AF-4DBD-05DD-FE4A-333CA98582B9}"/>
              </a:ext>
            </a:extLst>
          </p:cNvPr>
          <p:cNvSpPr txBox="1"/>
          <p:nvPr/>
        </p:nvSpPr>
        <p:spPr>
          <a:xfrm>
            <a:off x="8239190" y="2613632"/>
            <a:ext cx="38508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{{link2}}</a:t>
            </a:r>
            <a:endParaRPr lang="pt-BR" sz="11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257872-6CBE-2447-81CC-7BF1D09CCEC5}"/>
              </a:ext>
            </a:extLst>
          </p:cNvPr>
          <p:cNvSpPr txBox="1"/>
          <p:nvPr/>
        </p:nvSpPr>
        <p:spPr>
          <a:xfrm>
            <a:off x="15240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{{link3}}</a:t>
            </a:r>
            <a:endParaRPr lang="pt-BR" sz="10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AE414B-7C70-D59F-71E6-B58C0A640EF5}"/>
              </a:ext>
            </a:extLst>
          </p:cNvPr>
          <p:cNvSpPr txBox="1"/>
          <p:nvPr/>
        </p:nvSpPr>
        <p:spPr>
          <a:xfrm>
            <a:off x="4164451" y="6119335"/>
            <a:ext cx="39319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{{link4}}</a:t>
            </a:r>
            <a:endParaRPr lang="pt-BR" sz="100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B21E34-4DF5-56E4-0469-BB5E97DBAC4E}"/>
              </a:ext>
            </a:extLst>
          </p:cNvPr>
          <p:cNvSpPr txBox="1"/>
          <p:nvPr/>
        </p:nvSpPr>
        <p:spPr>
          <a:xfrm>
            <a:off x="8239191" y="6119335"/>
            <a:ext cx="39122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Fonte: {{link5}}</a:t>
            </a:r>
            <a:endParaRPr lang="pt-BR" sz="1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9DFC998-4BE6-62D5-5263-14A4F1427E74}"/>
              </a:ext>
            </a:extLst>
          </p:cNvPr>
          <p:cNvSpPr txBox="1"/>
          <p:nvPr/>
        </p:nvSpPr>
        <p:spPr>
          <a:xfrm>
            <a:off x="0" y="961802"/>
            <a:ext cx="3842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{{resumo0}}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C47754-0589-049B-9710-CED68F7200F4}"/>
              </a:ext>
            </a:extLst>
          </p:cNvPr>
          <p:cNvSpPr txBox="1"/>
          <p:nvPr/>
        </p:nvSpPr>
        <p:spPr>
          <a:xfrm>
            <a:off x="4041423" y="958805"/>
            <a:ext cx="393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{{resumo1}}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9E61BA-65EE-DDB8-A52D-C68C03663DA3}"/>
              </a:ext>
            </a:extLst>
          </p:cNvPr>
          <p:cNvSpPr txBox="1"/>
          <p:nvPr/>
        </p:nvSpPr>
        <p:spPr>
          <a:xfrm>
            <a:off x="8158103" y="954106"/>
            <a:ext cx="3931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{{resumo2}}</a:t>
            </a:r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FE64C49-0116-E664-D36B-B4B02B7255C1}"/>
              </a:ext>
            </a:extLst>
          </p:cNvPr>
          <p:cNvSpPr txBox="1"/>
          <p:nvPr/>
        </p:nvSpPr>
        <p:spPr>
          <a:xfrm>
            <a:off x="42886" y="4242653"/>
            <a:ext cx="3837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{{resumo3}}</a:t>
            </a:r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1F55672-B764-EE43-A50C-D5DCCAE6BC70}"/>
              </a:ext>
            </a:extLst>
          </p:cNvPr>
          <p:cNvSpPr txBox="1"/>
          <p:nvPr/>
        </p:nvSpPr>
        <p:spPr>
          <a:xfrm>
            <a:off x="4073310" y="4242653"/>
            <a:ext cx="3859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{{resumo4}}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4E646E7-191A-D42F-683D-6B13EA3CD925}"/>
              </a:ext>
            </a:extLst>
          </p:cNvPr>
          <p:cNvSpPr txBox="1"/>
          <p:nvPr/>
        </p:nvSpPr>
        <p:spPr>
          <a:xfrm>
            <a:off x="8178374" y="4242653"/>
            <a:ext cx="39041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{{resumo5}}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FF000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107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Poppins</vt:lpstr>
      <vt:lpstr>Poppins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29</cp:revision>
  <dcterms:created xsi:type="dcterms:W3CDTF">2025-05-21T12:53:16Z</dcterms:created>
  <dcterms:modified xsi:type="dcterms:W3CDTF">2025-05-29T13:03:24Z</dcterms:modified>
</cp:coreProperties>
</file>