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{{titulo2}}</a:t>
            </a: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
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20886" y="2613632"/>
            <a:ext cx="39319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{{link0}}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613632"/>
            <a:ext cx="3931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{{link1}}</a:t>
            </a:r>
            <a:endParaRPr lang="pt-BR" sz="11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239190" y="2613632"/>
            <a:ext cx="3850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{{link2}}</a:t>
            </a: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{{link3}}</a:t>
            </a:r>
            <a:endParaRPr lang="pt-BR" sz="1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{{link4}}</a:t>
            </a:r>
            <a:endParaRPr lang="pt-BR" sz="1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{{link5}}</a:t>
            </a:r>
            <a:endParaRPr lang="pt-BR" sz="1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DFC998-4BE6-62D5-5263-14A4F1427E74}"/>
              </a:ext>
            </a:extLst>
          </p:cNvPr>
          <p:cNvSpPr txBox="1"/>
          <p:nvPr/>
        </p:nvSpPr>
        <p:spPr>
          <a:xfrm>
            <a:off x="0" y="961802"/>
            <a:ext cx="384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{{resumo0}}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C47754-0589-049B-9710-CED68F7200F4}"/>
              </a:ext>
            </a:extLst>
          </p:cNvPr>
          <p:cNvSpPr txBox="1"/>
          <p:nvPr/>
        </p:nvSpPr>
        <p:spPr>
          <a:xfrm>
            <a:off x="4041423" y="958805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{{resumo1}}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9E61BA-65EE-DDB8-A52D-C68C03663DA3}"/>
              </a:ext>
            </a:extLst>
          </p:cNvPr>
          <p:cNvSpPr txBox="1"/>
          <p:nvPr/>
        </p:nvSpPr>
        <p:spPr>
          <a:xfrm>
            <a:off x="8198647" y="954589"/>
            <a:ext cx="385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{{resumo2}}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E64C49-0116-E664-D36B-B4B02B7255C1}"/>
              </a:ext>
            </a:extLst>
          </p:cNvPr>
          <p:cNvSpPr txBox="1"/>
          <p:nvPr/>
        </p:nvSpPr>
        <p:spPr>
          <a:xfrm>
            <a:off x="42886" y="4242653"/>
            <a:ext cx="383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{{resumo3}}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F55672-B764-EE43-A50C-D5DCCAE6BC70}"/>
              </a:ext>
            </a:extLst>
          </p:cNvPr>
          <p:cNvSpPr txBox="1"/>
          <p:nvPr/>
        </p:nvSpPr>
        <p:spPr>
          <a:xfrm>
            <a:off x="4202303" y="4242653"/>
            <a:ext cx="373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{{resumo4}}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E646E7-191A-D42F-683D-6B13EA3CD925}"/>
              </a:ext>
            </a:extLst>
          </p:cNvPr>
          <p:cNvSpPr txBox="1"/>
          <p:nvPr/>
        </p:nvSpPr>
        <p:spPr>
          <a:xfrm>
            <a:off x="8178375" y="4242653"/>
            <a:ext cx="389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{{resumo5}}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27</cp:revision>
  <dcterms:created xsi:type="dcterms:W3CDTF">2025-05-21T12:53:16Z</dcterms:created>
  <dcterms:modified xsi:type="dcterms:W3CDTF">2025-05-29T12:31:23Z</dcterms:modified>
</cp:coreProperties>
</file>