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74320"/>
            <a:ext cx="393192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000000"/>
                </a:solidFill>
                <a:latin typeface="Calibri"/>
              </a:rPr>
              <a:t>{{titulo}}
{{resumo}}
Data: {{data}}
{{link}}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7680" y="274320"/>
            <a:ext cx="393192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000000"/>
                </a:solidFill>
                <a:latin typeface="Calibri"/>
              </a:rPr>
              <a:t>{{titulo}}
{{resumo}}
Data: {{data}}
{{link}}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1040" y="274320"/>
            <a:ext cx="393192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000000"/>
                </a:solidFill>
                <a:latin typeface="Calibri"/>
              </a:rPr>
              <a:t>{{titulo}}
{{resumo}}
Data: {{data}}
{{link}}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3200400"/>
            <a:ext cx="393192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000000"/>
                </a:solidFill>
                <a:latin typeface="Calibri"/>
              </a:rPr>
              <a:t>{{titulo}}
{{resumo}}
Data: {{data}}
{{link}}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7680" y="3200400"/>
            <a:ext cx="393192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000000"/>
                </a:solidFill>
                <a:latin typeface="Calibri"/>
              </a:rPr>
              <a:t>{{titulo}}
{{resumo}}
Data: {{data}}
{{link}}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1040" y="3200400"/>
            <a:ext cx="393192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000000"/>
                </a:solidFill>
                <a:latin typeface="Calibri"/>
              </a:rPr>
              <a:t>{{titulo}}
{{resumo}}
Data: {{data}}
{{link}}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Kamilly Lopes</cp:lastModifiedBy>
  <cp:revision>1</cp:revision>
  <dcterms:created xsi:type="dcterms:W3CDTF">2013-01-27T09:14:16Z</dcterms:created>
  <dcterms:modified xsi:type="dcterms:W3CDTF">2025-05-23T13:09:48Z</dcterms:modified>
  <cp:category/>
</cp:coreProperties>
</file>