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9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9184" y="582601"/>
            <a:ext cx="3931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000000"/>
                </a:solidFill>
                <a:latin typeface="Calibri"/>
              </a:rPr>
              <a:t>{{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cliente0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valor0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status0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304A0505-60F2-87A3-90EA-59873EC861A4}"/>
              </a:ext>
            </a:extLst>
          </p:cNvPr>
          <p:cNvSpPr txBox="1"/>
          <p:nvPr/>
        </p:nvSpPr>
        <p:spPr>
          <a:xfrm>
            <a:off x="6866849" y="575267"/>
            <a:ext cx="3931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000000"/>
                </a:solidFill>
                <a:latin typeface="Calibri"/>
              </a:rPr>
              <a:t>{{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cliente1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valor1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status1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7999938-5909-7F8E-2B3F-864D7F3A0014}"/>
              </a:ext>
            </a:extLst>
          </p:cNvPr>
          <p:cNvSpPr txBox="1"/>
          <p:nvPr/>
        </p:nvSpPr>
        <p:spPr>
          <a:xfrm>
            <a:off x="5244526" y="3105834"/>
            <a:ext cx="3931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000000"/>
                </a:solidFill>
                <a:latin typeface="Calibri"/>
              </a:rPr>
              <a:t>{{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cliente2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valor2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status2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33</Words>
  <Application>Microsoft Office PowerPoint</Application>
  <PresentationFormat>Personalizar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Kamilly Lopes</cp:lastModifiedBy>
  <cp:revision>4</cp:revision>
  <dcterms:created xsi:type="dcterms:W3CDTF">2013-01-27T09:14:16Z</dcterms:created>
  <dcterms:modified xsi:type="dcterms:W3CDTF">2025-05-27T13:50:40Z</dcterms:modified>
  <cp:category/>
</cp:coreProperties>
</file>