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109503" y="214122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130039" y="22435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501708" y="22435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98119" y="3941527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218655" y="4112612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327807" y="3941526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15</cp:revision>
  <dcterms:created xsi:type="dcterms:W3CDTF">2025-05-21T12:53:16Z</dcterms:created>
  <dcterms:modified xsi:type="dcterms:W3CDTF">2025-05-27T13:18:17Z</dcterms:modified>
</cp:coreProperties>
</file>