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0" y="461665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130039" y="461665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260080" y="461665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643588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643587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327807" y="3643586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Poppins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16</cp:revision>
  <dcterms:created xsi:type="dcterms:W3CDTF">2025-05-21T12:53:16Z</dcterms:created>
  <dcterms:modified xsi:type="dcterms:W3CDTF">2025-05-28T15:54:13Z</dcterms:modified>
</cp:coreProperties>
</file>