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766-EF16-35A5-FACA-07603B6D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2D86C5F-48D5-7C2A-CC08-5073ABA110FB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54E247-B359-4364-98F7-F10D2612F40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6992D3-53AF-9A95-EF14-9A92E326B494}"/>
              </a:ext>
            </a:extLst>
          </p:cNvPr>
          <p:cNvSpPr txBox="1"/>
          <p:nvPr/>
        </p:nvSpPr>
        <p:spPr>
          <a:xfrm>
            <a:off x="277729" y="1045119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0D7C42-040C-9E66-953E-E8370B16231A}"/>
              </a:ext>
            </a:extLst>
          </p:cNvPr>
          <p:cNvSpPr txBox="1"/>
          <p:nvPr/>
        </p:nvSpPr>
        <p:spPr>
          <a:xfrm>
            <a:off x="4392560" y="1045119"/>
            <a:ext cx="398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082F57-B5D6-D82B-BAF3-F367E26EF34A}"/>
              </a:ext>
            </a:extLst>
          </p:cNvPr>
          <p:cNvSpPr txBox="1"/>
          <p:nvPr/>
        </p:nvSpPr>
        <p:spPr>
          <a:xfrm>
            <a:off x="8519683" y="1045119"/>
            <a:ext cx="44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29EAF8-F4FB-021A-58B8-D451E5092F3D}"/>
              </a:ext>
            </a:extLst>
          </p:cNvPr>
          <p:cNvSpPr txBox="1"/>
          <p:nvPr/>
        </p:nvSpPr>
        <p:spPr>
          <a:xfrm>
            <a:off x="277729" y="4214071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01B847-8044-3726-21C5-B27DD55B4C1F}"/>
              </a:ext>
            </a:extLst>
          </p:cNvPr>
          <p:cNvSpPr txBox="1"/>
          <p:nvPr/>
        </p:nvSpPr>
        <p:spPr>
          <a:xfrm>
            <a:off x="4404849" y="4214071"/>
            <a:ext cx="410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F51519D-48B2-D7FB-3991-82D29BE41F79}"/>
              </a:ext>
            </a:extLst>
          </p:cNvPr>
          <p:cNvSpPr txBox="1"/>
          <p:nvPr/>
        </p:nvSpPr>
        <p:spPr>
          <a:xfrm>
            <a:off x="8519683" y="4214071"/>
            <a:ext cx="445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55672E-D09D-ED02-0984-86446A6D1730}"/>
              </a:ext>
            </a:extLst>
          </p:cNvPr>
          <p:cNvSpPr txBox="1"/>
          <p:nvPr/>
        </p:nvSpPr>
        <p:spPr>
          <a:xfrm>
            <a:off x="4205168" y="644896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85EB1F-A0D4-0F4A-0E14-580F7E1B4F78}"/>
              </a:ext>
            </a:extLst>
          </p:cNvPr>
          <p:cNvSpPr txBox="1"/>
          <p:nvPr/>
        </p:nvSpPr>
        <p:spPr>
          <a:xfrm>
            <a:off x="8314320" y="644896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2F9ECF9-5C2A-D83C-3015-12935AA3A798}"/>
              </a:ext>
            </a:extLst>
          </p:cNvPr>
          <p:cNvSpPr txBox="1"/>
          <p:nvPr/>
        </p:nvSpPr>
        <p:spPr>
          <a:xfrm>
            <a:off x="96016" y="3813848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06D094-AED0-BF3F-E230-6CF66CF7FF72}"/>
              </a:ext>
            </a:extLst>
          </p:cNvPr>
          <p:cNvSpPr txBox="1"/>
          <p:nvPr/>
        </p:nvSpPr>
        <p:spPr>
          <a:xfrm>
            <a:off x="4164507" y="3827202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6A58CA-22DC-C1CE-966A-E66B550275FE}"/>
              </a:ext>
            </a:extLst>
          </p:cNvPr>
          <p:cNvSpPr txBox="1"/>
          <p:nvPr/>
        </p:nvSpPr>
        <p:spPr>
          <a:xfrm>
            <a:off x="8332288" y="3809665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278FB6B-836C-99E3-9FBA-81AB621C31E1}"/>
              </a:ext>
            </a:extLst>
          </p:cNvPr>
          <p:cNvSpPr txBox="1"/>
          <p:nvPr/>
        </p:nvSpPr>
        <p:spPr>
          <a:xfrm>
            <a:off x="0" y="2043764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 {{resumo}}{{data}}{{link}} {{titulo}} {{resumo}}{{data}}{{link}}</a:t>
            </a:r>
          </a:p>
          <a:p>
            <a:r>
              <a:rPr lang="pt-BR" dirty="0"/>
              <a:t>{{titulo}} {{resumo}}{{data}}{{link}} {{titulo}} {{resumo}}{{data}}{{link}}</a:t>
            </a:r>
          </a:p>
          <a:p>
            <a:r>
              <a:rPr lang="pt-BR" dirty="0"/>
              <a:t>{{titulo}} {{resumo}}{{data}}{{link}} {{titulo}} {{resumo}}{{data}}{{link}}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9A2A399-8D9A-4A2A-1517-C87ED736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13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9C2D98-6C0E-051F-120C-E03832FD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539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F10C20-7ABF-7D0A-9399-3919B621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710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858F04-D6C0-5976-122C-213AD4336580}"/>
              </a:ext>
            </a:extLst>
          </p:cNvPr>
          <p:cNvSpPr txBox="1"/>
          <p:nvPr/>
        </p:nvSpPr>
        <p:spPr>
          <a:xfrm>
            <a:off x="283408" y="768121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157487-89C3-7C2A-045A-72E0174A1385}"/>
              </a:ext>
            </a:extLst>
          </p:cNvPr>
          <p:cNvSpPr txBox="1"/>
          <p:nvPr/>
        </p:nvSpPr>
        <p:spPr>
          <a:xfrm>
            <a:off x="4755056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EF645-F1F1-F506-B928-816EE685CB47}"/>
              </a:ext>
            </a:extLst>
          </p:cNvPr>
          <p:cNvSpPr txBox="1"/>
          <p:nvPr/>
        </p:nvSpPr>
        <p:spPr>
          <a:xfrm>
            <a:off x="8501708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13B29-6AF9-5CDD-CAA0-353CE24C4197}"/>
              </a:ext>
            </a:extLst>
          </p:cNvPr>
          <p:cNvSpPr txBox="1"/>
          <p:nvPr/>
        </p:nvSpPr>
        <p:spPr>
          <a:xfrm>
            <a:off x="412954" y="1710813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246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Unicode MS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13</cp:revision>
  <dcterms:created xsi:type="dcterms:W3CDTF">2025-05-21T12:53:16Z</dcterms:created>
  <dcterms:modified xsi:type="dcterms:W3CDTF">2025-05-23T12:08:24Z</dcterms:modified>
</cp:coreProperties>
</file>