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7C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3D9F5-F95F-B67D-B348-B469C4D75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8E4E82-637B-3999-A3C6-6F93ED9AF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E20CAD-D2CA-F6A3-0BBF-69D7B578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A92D96-E0F2-D96C-4C4B-5D1787396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869A8B-C2BE-9F9E-A36A-B48653544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342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A135E-4214-90A0-132A-F860898A2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A6F73DD-98AA-2F09-C8C6-F2C30EE57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A266AA-504D-8F72-7665-4C27CB53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7BC784-79B9-84ED-BDB9-67A513FC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E58BA7-FE27-8AA4-EFD3-9525F292A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37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33CEDA-2793-4D5E-FF05-B8DB97EAA8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C38D357-14A9-8C21-E194-8ECF27B7E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F6C41D-A8B8-06D5-E999-0196A74B4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0A4132-3492-FF81-0D23-6497AA808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57C0B7-6878-4608-ABB4-7BFC589A9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779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E09C8-4B5A-B162-933C-C6526D617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C05D27-A1D8-976E-2DD9-C7762F3A5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C34815-B6D7-8AE6-25B0-4055E475B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65D473-C89E-DD84-BFCF-85750EB9B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E35024-A765-531B-A758-587640597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79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86F17-25A0-2838-7184-EB41FCFDF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447342-13CA-03A5-40ED-A613DC20B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DC48C3-3785-E1AD-CB03-2CA2389E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0DA63B-488D-7173-EC16-83A0A0FE8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3FDD74-1409-948D-6BA5-C458694C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43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9A030-FCFF-F272-0770-24CE6776C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93447C-DDD5-34F2-76DC-3A37CAB848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82E02E-BB9A-E692-A067-DB575FFC8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CB65F3-CADE-B066-3B43-4CF5D5E2B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18174D-A9D3-F0E2-BEBD-60E6AD858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9A5139-9BA2-97DB-E474-D6B707D46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64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6DFAE1-6674-293E-A017-FC20806DD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4A92C5-FFE4-F414-0A44-A0B0B6247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FBC94E-03AB-F767-66E8-3A5A705BF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F807DAE-C0E4-5884-AA55-B5B4265AC6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C053C25-BEED-7AFF-6BAB-1BBCF4E200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13DC2C2-1AFD-CA55-6FEA-F6053B6EB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4FBDF8D-3901-419F-588E-05FAE102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768D23D-C3F4-9BD5-CB57-B511EB99A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93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D31EB-F5B0-19DD-7572-044646F86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E6A9D6D-16F7-4554-F722-9CABF4431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BACBE81-8AD2-A5CE-5BE3-C7DFF6EBD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5D89D4-3D99-8EDA-1B98-AD6FF6BE9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96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82E25BF-AD93-F157-B52D-F949730F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EB5FCB3-47AD-83F8-A3BD-0F78BF50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BD17662-B79D-57C9-1703-20EAF2821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14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E08FD9-A117-FCCD-EE20-131943D89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2AC95A-E448-BFAF-F9CF-9D9F27D30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A53718-53EA-9AF1-4753-AF8856E57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4DCF15-0C3D-15E0-CA52-B725D2BB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355FAD-8A19-A81F-DBC4-95169A4A1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E2072F-C99A-B939-C04F-D10CA5BC9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1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2A4CB-C47F-63DA-505B-D575F64A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F8BFC32-784B-DD08-4804-B85547A317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8C0855C-96CA-D881-5691-738096D47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61F1DD-9766-3A53-0C53-E3F192B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AF800F-1183-9018-16DC-376D0EF88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AB84C8-F3E3-BC05-7327-799001B03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252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C3A97BD-C6CF-D6B5-6A25-2EFEDDF4B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F5F032-59DF-A1CA-8CF4-37B47ABD0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A4F7D2-92D9-4E12-FA48-5BCB7747A2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41E399-D0A3-4498-B3E0-9E6446FE780E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5BCC86-B19A-7D36-82F7-7857AD5F8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3C81CC-9CC1-2197-A96F-88575234A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61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FEB689ED-4D3A-0434-5957-45766B48FBE1}"/>
              </a:ext>
            </a:extLst>
          </p:cNvPr>
          <p:cNvSpPr/>
          <p:nvPr/>
        </p:nvSpPr>
        <p:spPr>
          <a:xfrm>
            <a:off x="4041423" y="0"/>
            <a:ext cx="4109152" cy="8797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62BAC27-C429-EB53-EDA7-C9916ACC2BE4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">
            <a:extLst>
              <a:ext uri="{FF2B5EF4-FFF2-40B4-BE49-F238E27FC236}">
                <a16:creationId xmlns:a16="http://schemas.microsoft.com/office/drawing/2014/main" id="{EACAF8D2-0B77-548E-765A-56116104547A}"/>
              </a:ext>
            </a:extLst>
          </p:cNvPr>
          <p:cNvSpPr txBox="1"/>
          <p:nvPr/>
        </p:nvSpPr>
        <p:spPr>
          <a:xfrm>
            <a:off x="0" y="298100"/>
            <a:ext cx="393192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7C7C7C"/>
                </a:solidFill>
                <a:latin typeface="Arial Unicode MS"/>
              </a:rPr>
              <a:t>{{</a:t>
            </a:r>
            <a:r>
              <a:rPr sz="2000" dirty="0" err="1">
                <a:solidFill>
                  <a:srgbClr val="7C7C7C"/>
                </a:solidFill>
                <a:latin typeface="Arial Unicode MS"/>
              </a:rPr>
              <a:t>titulo</a:t>
            </a:r>
            <a:r>
              <a:rPr lang="pt-BR" sz="2000" dirty="0">
                <a:solidFill>
                  <a:srgbClr val="7C7C7C"/>
                </a:solidFill>
                <a:latin typeface="Arial Unicode MS"/>
              </a:rPr>
              <a:t>0</a:t>
            </a:r>
            <a:r>
              <a:rPr sz="2000" dirty="0">
                <a:solidFill>
                  <a:srgbClr val="7C7C7C"/>
                </a:solidFill>
                <a:latin typeface="Arial Unicode MS"/>
              </a:rPr>
              <a:t>}}</a:t>
            </a:r>
            <a:endParaRPr lang="pt-BR" sz="2000" dirty="0">
              <a:solidFill>
                <a:srgbClr val="7C7C7C"/>
              </a:solidFill>
              <a:latin typeface="Arial Unicode MS"/>
            </a:endParaRPr>
          </a:p>
          <a:p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{{data0}}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 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resumo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0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r>
              <a:rPr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{{link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0</a:t>
            </a:r>
            <a:r>
              <a:rPr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10DD7FDE-EB3C-DD78-285C-12D806F41DB5}"/>
              </a:ext>
            </a:extLst>
          </p:cNvPr>
          <p:cNvSpPr txBox="1"/>
          <p:nvPr/>
        </p:nvSpPr>
        <p:spPr>
          <a:xfrm>
            <a:off x="4041423" y="298100"/>
            <a:ext cx="393192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titulo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1</a:t>
            </a: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 Unicode MS"/>
            </a:endParaRPr>
          </a:p>
          <a:p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{{data1}}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 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resumo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1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r>
              <a:rPr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{{link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1</a:t>
            </a:r>
            <a:r>
              <a:rPr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FA0D79E1-337F-1D2D-5D3B-DB7F13A97152}"/>
              </a:ext>
            </a:extLst>
          </p:cNvPr>
          <p:cNvSpPr txBox="1"/>
          <p:nvPr/>
        </p:nvSpPr>
        <p:spPr>
          <a:xfrm>
            <a:off x="8260078" y="298100"/>
            <a:ext cx="393192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titulo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2</a:t>
            </a: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 Unicode MS"/>
            </a:endParaRPr>
          </a:p>
          <a:p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{{data2}}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 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resumo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2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r>
              <a:rPr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{{link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2</a:t>
            </a:r>
            <a:r>
              <a:rPr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A28DF642-F3B1-A84E-15E0-29FE762FD5CD}"/>
              </a:ext>
            </a:extLst>
          </p:cNvPr>
          <p:cNvSpPr txBox="1"/>
          <p:nvPr/>
        </p:nvSpPr>
        <p:spPr>
          <a:xfrm>
            <a:off x="109503" y="3259964"/>
            <a:ext cx="393192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titulo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3</a:t>
            </a: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 Unicode MS"/>
            </a:endParaRPr>
          </a:p>
          <a:p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{{data3}}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 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resumo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3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r>
              <a:rPr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{{link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3</a:t>
            </a:r>
            <a:r>
              <a:rPr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1DB60E64-72D9-9275-54CE-B0D1210241F5}"/>
              </a:ext>
            </a:extLst>
          </p:cNvPr>
          <p:cNvSpPr txBox="1"/>
          <p:nvPr/>
        </p:nvSpPr>
        <p:spPr>
          <a:xfrm>
            <a:off x="4130039" y="3259964"/>
            <a:ext cx="393192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titulo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4</a:t>
            </a: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 Unicode MS"/>
            </a:endParaRPr>
          </a:p>
          <a:p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{{data4}}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 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resumo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4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r>
              <a:rPr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{{link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4</a:t>
            </a:r>
            <a:r>
              <a:rPr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564E6FE0-8F6A-D0D8-262A-95F947C9EAA4}"/>
              </a:ext>
            </a:extLst>
          </p:cNvPr>
          <p:cNvSpPr txBox="1"/>
          <p:nvPr/>
        </p:nvSpPr>
        <p:spPr>
          <a:xfrm>
            <a:off x="8239191" y="3259964"/>
            <a:ext cx="393192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titulo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5</a:t>
            </a: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 Unicode MS"/>
            </a:endParaRPr>
          </a:p>
          <a:p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{{data5}}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 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resumo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5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r>
              <a:rPr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{{link</a:t>
            </a:r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5</a:t>
            </a:r>
            <a:r>
              <a:rPr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</a:p>
        </p:txBody>
      </p:sp>
      <p:sp>
        <p:nvSpPr>
          <p:cNvPr id="2" name="TextBox 19">
            <a:extLst>
              <a:ext uri="{FF2B5EF4-FFF2-40B4-BE49-F238E27FC236}">
                <a16:creationId xmlns:a16="http://schemas.microsoft.com/office/drawing/2014/main" id="{3994923B-4DAE-5D2C-BB5D-5B6E26D2A62F}"/>
              </a:ext>
            </a:extLst>
          </p:cNvPr>
          <p:cNvSpPr txBox="1"/>
          <p:nvPr/>
        </p:nvSpPr>
        <p:spPr>
          <a:xfrm>
            <a:off x="0" y="0"/>
            <a:ext cx="4531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3B0A5"/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SPOILERS DE MERCADO</a:t>
            </a:r>
          </a:p>
        </p:txBody>
      </p:sp>
    </p:spTree>
    <p:extLst>
      <p:ext uri="{BB962C8B-B14F-4D97-AF65-F5344CB8AC3E}">
        <p14:creationId xmlns:p14="http://schemas.microsoft.com/office/powerpoint/2010/main" val="11947053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105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Arial Unicode MS</vt:lpstr>
      <vt:lpstr>Poppins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Kamilly Lopes</dc:creator>
  <cp:lastModifiedBy>Kamilly Lopes</cp:lastModifiedBy>
  <cp:revision>18</cp:revision>
  <dcterms:created xsi:type="dcterms:W3CDTF">2025-05-21T12:53:16Z</dcterms:created>
  <dcterms:modified xsi:type="dcterms:W3CDTF">2025-05-28T16:15:42Z</dcterms:modified>
</cp:coreProperties>
</file>