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28/05/2025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">
            <a:extLst>
              <a:ext uri="{FF2B5EF4-FFF2-40B4-BE49-F238E27FC236}">
                <a16:creationId xmlns:a16="http://schemas.microsoft.com/office/drawing/2014/main" id="{EACAF8D2-0B77-548E-765A-56116104547A}"/>
              </a:ext>
            </a:extLst>
          </p:cNvPr>
          <p:cNvSpPr txBox="1"/>
          <p:nvPr/>
        </p:nvSpPr>
        <p:spPr>
          <a:xfrm>
            <a:off x="-4245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C7C7C"/>
                </a:solidFill>
                <a:latin typeface="Arial Unicode MS"/>
              </a:rPr>
              <a:t>{{</a:t>
            </a:r>
            <a:r>
              <a:rPr sz="2000" dirty="0" err="1">
                <a:solidFill>
                  <a:srgbClr val="7C7C7C"/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rgbClr val="7C7C7C"/>
                </a:solidFill>
                <a:latin typeface="Arial Unicode MS"/>
              </a:rPr>
              <a:t>0</a:t>
            </a:r>
            <a:r>
              <a:rPr sz="2000" dirty="0">
                <a:solidFill>
                  <a:srgbClr val="7C7C7C"/>
                </a:solidFill>
                <a:latin typeface="Arial Unicode MS"/>
              </a:rPr>
              <a:t>}}</a:t>
            </a:r>
            <a:endParaRPr lang="pt-BR" sz="2000" dirty="0">
              <a:solidFill>
                <a:srgbClr val="7C7C7C"/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{{data0}}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0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10DD7FDE-EB3C-DD78-285C-12D806F41DB5}"/>
              </a:ext>
            </a:extLst>
          </p:cNvPr>
          <p:cNvSpPr txBox="1"/>
          <p:nvPr/>
        </p:nvSpPr>
        <p:spPr>
          <a:xfrm>
            <a:off x="4037178" y="0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{{data1}}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1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FA0D79E1-337F-1D2D-5D3B-DB7F13A97152}"/>
              </a:ext>
            </a:extLst>
          </p:cNvPr>
          <p:cNvSpPr txBox="1"/>
          <p:nvPr/>
        </p:nvSpPr>
        <p:spPr>
          <a:xfrm>
            <a:off x="8158104" y="-1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{{data2}}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2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id="{A28DF642-F3B1-A84E-15E0-29FE762FD5CD}"/>
              </a:ext>
            </a:extLst>
          </p:cNvPr>
          <p:cNvSpPr txBox="1"/>
          <p:nvPr/>
        </p:nvSpPr>
        <p:spPr>
          <a:xfrm>
            <a:off x="109503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{{data3}}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3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1DB60E64-72D9-9275-54CE-B0D1210241F5}"/>
              </a:ext>
            </a:extLst>
          </p:cNvPr>
          <p:cNvSpPr txBox="1"/>
          <p:nvPr/>
        </p:nvSpPr>
        <p:spPr>
          <a:xfrm>
            <a:off x="4130039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{{data4}}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4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564E6FE0-8F6A-D0D8-262A-95F947C9EAA4}"/>
              </a:ext>
            </a:extLst>
          </p:cNvPr>
          <p:cNvSpPr txBox="1"/>
          <p:nvPr/>
        </p:nvSpPr>
        <p:spPr>
          <a:xfrm>
            <a:off x="8239191" y="3259964"/>
            <a:ext cx="393192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titulo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  <a:p>
            <a:r>
              <a:rPr lang="pt-B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{{data5}}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 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</a:t>
            </a:r>
            <a:r>
              <a:rPr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resumo</a:t>
            </a:r>
            <a:r>
              <a:rPr lang="pt-B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5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}}</a:t>
            </a:r>
            <a:r>
              <a:rPr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
</a:t>
            </a:r>
            <a:endParaRPr sz="1200" dirty="0">
              <a:solidFill>
                <a:schemeClr val="tx1">
                  <a:lumMod val="65000"/>
                  <a:lumOff val="35000"/>
                </a:schemeClr>
              </a:solidFill>
              <a:latin typeface="Arial Unicode MS"/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3994923B-4DAE-5D2C-BB5D-5B6E26D2A62F}"/>
              </a:ext>
            </a:extLst>
          </p:cNvPr>
          <p:cNvSpPr txBox="1"/>
          <p:nvPr/>
        </p:nvSpPr>
        <p:spPr>
          <a:xfrm>
            <a:off x="0" y="0"/>
            <a:ext cx="45310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22AF5-F009-397E-E2C2-0BEC5BBB7CF6}"/>
              </a:ext>
            </a:extLst>
          </p:cNvPr>
          <p:cNvSpPr txBox="1"/>
          <p:nvPr/>
        </p:nvSpPr>
        <p:spPr>
          <a:xfrm>
            <a:off x="8264323" y="6611779"/>
            <a:ext cx="39276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pc="3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578E1C-7F7C-2494-725E-1CC7DD01D3B4}"/>
              </a:ext>
            </a:extLst>
          </p:cNvPr>
          <p:cNvSpPr txBox="1"/>
          <p:nvPr/>
        </p:nvSpPr>
        <p:spPr>
          <a:xfrm>
            <a:off x="109503" y="2798298"/>
            <a:ext cx="617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{{link0}}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466BD3A-379E-DC03-5AFB-DCECC9652FE9}"/>
              </a:ext>
            </a:extLst>
          </p:cNvPr>
          <p:cNvSpPr txBox="1"/>
          <p:nvPr/>
        </p:nvSpPr>
        <p:spPr>
          <a:xfrm>
            <a:off x="4130039" y="2798298"/>
            <a:ext cx="617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{{link1}}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77FD4AF-4DBD-05DD-FE4A-333CA98582B9}"/>
              </a:ext>
            </a:extLst>
          </p:cNvPr>
          <p:cNvSpPr txBox="1"/>
          <p:nvPr/>
        </p:nvSpPr>
        <p:spPr>
          <a:xfrm>
            <a:off x="8158104" y="2844465"/>
            <a:ext cx="617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{{link2}}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4257872-6CBE-2447-81CC-7BF1D09CCEC5}"/>
              </a:ext>
            </a:extLst>
          </p:cNvPr>
          <p:cNvSpPr txBox="1"/>
          <p:nvPr/>
        </p:nvSpPr>
        <p:spPr>
          <a:xfrm>
            <a:off x="15240" y="6119335"/>
            <a:ext cx="7204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{{link3}}</a:t>
            </a:r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5AE414B-7C70-D59F-71E6-B58C0A640EF5}"/>
              </a:ext>
            </a:extLst>
          </p:cNvPr>
          <p:cNvSpPr txBox="1"/>
          <p:nvPr/>
        </p:nvSpPr>
        <p:spPr>
          <a:xfrm>
            <a:off x="4164451" y="6119335"/>
            <a:ext cx="7234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{{link4}}</a:t>
            </a:r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DB21E34-4DF5-56E4-0469-BB5E97DBAC4E}"/>
              </a:ext>
            </a:extLst>
          </p:cNvPr>
          <p:cNvSpPr txBox="1"/>
          <p:nvPr/>
        </p:nvSpPr>
        <p:spPr>
          <a:xfrm>
            <a:off x="8239191" y="6119335"/>
            <a:ext cx="3912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{{link5}}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104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Poppins</vt:lpstr>
      <vt:lpstr>Poppins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22</cp:revision>
  <dcterms:created xsi:type="dcterms:W3CDTF">2025-05-21T12:53:16Z</dcterms:created>
  <dcterms:modified xsi:type="dcterms:W3CDTF">2025-05-28T17:38:03Z</dcterms:modified>
</cp:coreProperties>
</file>