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35A9E85-85CC-2E54-6B9F-B347F6B24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7694" y="3864613"/>
            <a:ext cx="88809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{{resumo}}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{{link}}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{{data}}</a:t>
            </a:r>
            <a:r>
              <a:rPr kumimoji="0" lang="pt-BR" altLang="pt-B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8AE3224-3418-9BAB-1EB4-6C45CBF35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695" y="4700337"/>
            <a:ext cx="88809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4000">
                <a:latin typeface="Arial Unicode MS"/>
              </a:rPr>
              <a:t>{{resumo}}</a:t>
            </a:r>
            <a:r>
              <a:rPr lang="pt-BR" altLang="pt-BR" sz="4000"/>
              <a:t>, </a:t>
            </a:r>
            <a:r>
              <a:rPr lang="pt-BR" altLang="pt-BR" sz="4000">
                <a:latin typeface="Arial Unicode MS"/>
              </a:rPr>
              <a:t>{{link}}</a:t>
            </a:r>
            <a:r>
              <a:rPr lang="pt-BR" altLang="pt-BR" sz="4000"/>
              <a:t>, </a:t>
            </a:r>
            <a:r>
              <a:rPr lang="pt-BR" altLang="pt-BR" sz="4000">
                <a:latin typeface="Arial Unicode MS"/>
              </a:rPr>
              <a:t>{{data}}</a:t>
            </a:r>
            <a:r>
              <a:rPr lang="pt-BR" altLang="pt-BR" sz="4000"/>
              <a:t> </a:t>
            </a:r>
            <a:endParaRPr lang="pt-BR" altLang="pt-BR" sz="4000" dirty="0"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8FD3A7-415B-E588-CF26-A29317CC1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40687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4000" dirty="0">
                <a:latin typeface="Arial Unicode MS"/>
              </a:rPr>
              <a:t>{{resumo}}</a:t>
            </a:r>
            <a:r>
              <a:rPr lang="pt-BR" altLang="pt-BR" sz="4000" dirty="0"/>
              <a:t>, </a:t>
            </a:r>
            <a:r>
              <a:rPr lang="pt-BR" altLang="pt-BR" sz="4000" dirty="0">
                <a:latin typeface="Arial Unicode MS"/>
              </a:rPr>
              <a:t>{{link}}</a:t>
            </a:r>
            <a:r>
              <a:rPr lang="pt-BR" altLang="pt-BR" sz="4000" dirty="0"/>
              <a:t>, </a:t>
            </a:r>
            <a:r>
              <a:rPr lang="pt-BR" altLang="pt-BR" sz="4000" dirty="0">
                <a:latin typeface="Arial Unicode MS"/>
              </a:rPr>
              <a:t>{{data}}</a:t>
            </a:r>
            <a:r>
              <a:rPr lang="pt-BR" altLang="pt-BR" sz="4000" dirty="0"/>
              <a:t> </a:t>
            </a:r>
            <a:endParaRPr lang="pt-BR" altLang="pt-BR" sz="4000" dirty="0">
              <a:latin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188542" y="-180181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Unicode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5</cp:revision>
  <dcterms:created xsi:type="dcterms:W3CDTF">2025-05-21T12:53:16Z</dcterms:created>
  <dcterms:modified xsi:type="dcterms:W3CDTF">2025-05-21T18:02:03Z</dcterms:modified>
</cp:coreProperties>
</file>