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138FD3A7-415B-E588-CF26-A29317CC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44" y="768122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66D0F9A-74B4-51FB-E1B6-75CFACD57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560" y="768121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E52819-A62C-509D-8C16-0EC8CC22B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6177" y="768121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7</cp:revision>
  <dcterms:created xsi:type="dcterms:W3CDTF">2025-05-21T12:53:16Z</dcterms:created>
  <dcterms:modified xsi:type="dcterms:W3CDTF">2025-05-22T14:27:26Z</dcterms:modified>
</cp:coreProperties>
</file>