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handoutMasterIdLst>
    <p:handoutMasterId r:id="rId4"/>
  </p:handoutMasterIdLst>
  <p:sldIdLst>
    <p:sldId id="4227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29DFF"/>
    <a:srgbClr val="D8B201"/>
    <a:srgbClr val="13B0A5"/>
    <a:srgbClr val="5F5F5F"/>
    <a:srgbClr val="A1343C"/>
    <a:srgbClr val="FFFFFF"/>
    <a:srgbClr val="333E50"/>
    <a:srgbClr val="BD434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4E5DC-2C4B-4CFB-A6A5-558EC0383588}" v="144" dt="2025-05-14T12:51:39.45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7" autoAdjust="0"/>
  </p:normalViewPr>
  <p:slideViewPr>
    <p:cSldViewPr snapToGrid="0">
      <p:cViewPr varScale="1">
        <p:scale>
          <a:sx n="32" d="100"/>
          <a:sy n="32" d="100"/>
        </p:scale>
        <p:origin x="996" y="96"/>
      </p:cViewPr>
      <p:guideLst>
        <p:guide pos="958"/>
        <p:guide orient="horz" pos="8160"/>
        <p:guide orient="horz" pos="480"/>
        <p:guide pos="143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E4A3AF-FD91-2D03-ED9E-F9F029080B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E4FE91-B825-4430-CBE8-5DB148DAEA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57F4-6D8F-415E-AF91-44F3E8E62517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7687E9-9350-AE91-C0A9-D499E42F24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39CBAC-A718-1C3E-3F96-3583CE63F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FFBF-53AC-45BE-829A-BFF962C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63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11B2C62-F366-F247-B0E1-B910766FE562}"/>
              </a:ext>
            </a:extLst>
          </p:cNvPr>
          <p:cNvSpPr/>
          <p:nvPr userDrawn="1"/>
        </p:nvSpPr>
        <p:spPr>
          <a:xfrm>
            <a:off x="22190850" y="702521"/>
            <a:ext cx="711680" cy="711680"/>
          </a:xfrm>
          <a:prstGeom prst="ellipse">
            <a:avLst/>
          </a:prstGeom>
          <a:solidFill>
            <a:srgbClr val="4F9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22265945" y="762000"/>
            <a:ext cx="633410" cy="630936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‹nº›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3B0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AA48EE-97CB-84DA-B4EC-8FDFF2232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CD96083-1D90-E9E3-46F8-BA07A37A5CBB}"/>
              </a:ext>
            </a:extLst>
          </p:cNvPr>
          <p:cNvSpPr txBox="1"/>
          <p:nvPr/>
        </p:nvSpPr>
        <p:spPr>
          <a:xfrm>
            <a:off x="18056694" y="12990317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pic>
        <p:nvPicPr>
          <p:cNvPr id="8" name="Imagem 7" descr="Ícone&#10;&#10;O conteúdo gerado por IA pode estar incorreto.">
            <a:hlinkClick r:id="" action="ppaction://noaction"/>
            <a:extLst>
              <a:ext uri="{FF2B5EF4-FFF2-40B4-BE49-F238E27FC236}">
                <a16:creationId xmlns:a16="http://schemas.microsoft.com/office/drawing/2014/main" id="{A8CA02E5-2C9B-A0B9-EF40-05D2E267C80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3" y="12644364"/>
            <a:ext cx="720000" cy="720000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5B41E2FD-08FE-EE50-13EC-62B25B4F9D0A}"/>
              </a:ext>
            </a:extLst>
          </p:cNvPr>
          <p:cNvSpPr txBox="1"/>
          <p:nvPr/>
        </p:nvSpPr>
        <p:spPr>
          <a:xfrm>
            <a:off x="4745514" y="2569274"/>
            <a:ext cx="1546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{{titulo}}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578EDAB2-6E45-FCA7-CFD1-B765715F920F}"/>
              </a:ext>
            </a:extLst>
          </p:cNvPr>
          <p:cNvSpPr txBox="1"/>
          <p:nvPr/>
        </p:nvSpPr>
        <p:spPr>
          <a:xfrm>
            <a:off x="4838917" y="4145530"/>
            <a:ext cx="734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{{resumo}} \n {{link}} \n {{data}}</a:t>
            </a:r>
            <a:endParaRPr lang="en-US" sz="4000" dirty="0">
              <a:solidFill>
                <a:schemeClr val="bg1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6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3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E7D8"/>
      </a:accent1>
      <a:accent2>
        <a:srgbClr val="29CEDC"/>
      </a:accent2>
      <a:accent3>
        <a:srgbClr val="34B9DF"/>
      </a:accent3>
      <a:accent4>
        <a:srgbClr val="42A6E3"/>
      </a:accent4>
      <a:accent5>
        <a:srgbClr val="5091E7"/>
      </a:accent5>
      <a:accent6>
        <a:srgbClr val="5D76E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CA91865-A3EE-4271-A6E6-14CDAE84DF8E}">
  <we:reference id="wa200001396" version="5.1.1.0" store="pt-BR" storeType="OMEX"/>
  <we:alternateReferences>
    <we:reference id="wa200001396" version="5.1.1.0" store="WA20000139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C9D3129-0772-4E7C-89C1-69004AECCB42}">
  <we:reference id="wa104380519" version="3.7.0.0" store="pt-BR" storeType="OMEX"/>
  <we:alternateReferences>
    <we:reference id="wa104380519" version="3.7.0.0" store="wa10438051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21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Silva</dc:creator>
  <cp:keywords/>
  <dc:description/>
  <cp:lastModifiedBy>Kamilly Lopes</cp:lastModifiedBy>
  <cp:revision>17</cp:revision>
  <dcterms:created xsi:type="dcterms:W3CDTF">2014-11-12T21:47:38Z</dcterms:created>
  <dcterms:modified xsi:type="dcterms:W3CDTF">2025-05-21T12:42:43Z</dcterms:modified>
  <cp:category/>
</cp:coreProperties>
</file>