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3D9F5-F95F-B67D-B348-B469C4D75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8E4E82-637B-3999-A3C6-6F93ED9A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20CAD-D2CA-F6A3-0BBF-69D7B578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92D96-E0F2-D96C-4C4B-5D178739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69A8B-C2BE-9F9E-A36A-B4865354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3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135E-4214-90A0-132A-F860898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6F73DD-98AA-2F09-C8C6-F2C30EE5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266AA-504D-8F72-7665-4C27CB53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BC784-79B9-84ED-BDB9-67A513FC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8BA7-FE27-8AA4-EFD3-9525F292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33CEDA-2793-4D5E-FF05-B8DB97EAA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38D357-14A9-8C21-E194-8ECF27B7E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6C41D-A8B8-06D5-E999-0196A74B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A4132-3492-FF81-0D23-6497AA80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7C0B7-6878-4608-ABB4-7BFC589A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7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E09C8-4B5A-B162-933C-C6526D61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5D27-A1D8-976E-2DD9-C7762F3A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34815-B6D7-8AE6-25B0-4055E475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5D473-C89E-DD84-BFCF-85750EB9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35024-A765-531B-A758-58764059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86F17-25A0-2838-7184-EB41FCF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47342-13CA-03A5-40ED-A613DC20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C48C3-3785-E1AD-CB03-2CA2389E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DA63B-488D-7173-EC16-83A0A0FE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FDD74-1409-948D-6BA5-C458694C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4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9A030-FCFF-F272-0770-24CE6776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3447C-DDD5-34F2-76DC-3A37CAB84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2E02E-BB9A-E692-A067-DB575FFC8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CB65F3-CADE-B066-3B43-4CF5D5E2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18174D-A9D3-F0E2-BEBD-60E6AD8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9A5139-9BA2-97DB-E474-D6B707D4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FAE1-6674-293E-A017-FC20806D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A92C5-FFE4-F414-0A44-A0B0B624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FBC94E-03AB-F767-66E8-3A5A705B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807DAE-C0E4-5884-AA55-B5B4265AC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053C25-BEED-7AFF-6BAB-1BBCF4E20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3DC2C2-1AFD-CA55-6FEA-F6053B6E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FBDF8D-3901-419F-588E-05FAE10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68D23D-C3F4-9BD5-CB57-B511EB99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3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D31EB-F5B0-19DD-7572-044646F8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6A9D6D-16F7-4554-F722-9CABF44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ACBE81-8AD2-A5CE-5BE3-C7DFF6EB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5D89D4-3D99-8EDA-1B98-AD6FF6BE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2E25BF-AD93-F157-B52D-F949730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B5FCB3-47AD-83F8-A3BD-0F78BF50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17662-B79D-57C9-1703-20EAF282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08FD9-A117-FCCD-EE20-131943D8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AC95A-E448-BFAF-F9CF-9D9F27D3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A53718-53EA-9AF1-4753-AF8856E57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DCF15-0C3D-15E0-CA52-B725D2B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355FAD-8A19-A81F-DBC4-95169A4A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E2072F-C99A-B939-C04F-D10CA5BC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A4CB-C47F-63DA-505B-D575F64A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8BFC32-784B-DD08-4804-B85547A31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C0855C-96CA-D881-5691-738096D4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1F1DD-9766-3A53-0C53-E3F192B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AF800F-1183-9018-16DC-376D0EF8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AB84C8-F3E3-BC05-7327-799001B0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3A97BD-C6CF-D6B5-6A25-2EFEDDF4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5F032-59DF-A1CA-8CF4-37B47ABD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4F7D2-92D9-4E12-FA48-5BCB7747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BCC86-B19A-7D36-82F7-7857AD5F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C81CC-9CC1-2197-A96F-88575234A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6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138FD3A7-415B-E588-CF26-A29317CC1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44" y="922010"/>
            <a:ext cx="34068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EB689ED-4D3A-0434-5957-45766B48FBE1}"/>
              </a:ext>
            </a:extLst>
          </p:cNvPr>
          <p:cNvSpPr/>
          <p:nvPr/>
        </p:nvSpPr>
        <p:spPr>
          <a:xfrm>
            <a:off x="4041423" y="0"/>
            <a:ext cx="4109152" cy="8797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62BAC27-C429-EB53-EDA7-C9916ACC2BE4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66D0F9A-74B4-51FB-E1B6-75CFACD57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560" y="768121"/>
            <a:ext cx="34068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3E52819-A62C-509D-8C16-0EC8CC22B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6177" y="768121"/>
            <a:ext cx="34068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A2A399-8D9A-4A2A-1517-C87ED7361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13" y="4044794"/>
            <a:ext cx="34068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E9C2D98-6C0E-051F-120C-E03832FD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539" y="4044794"/>
            <a:ext cx="34068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2F10C20-7ABF-7D0A-9399-3919B621A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1710" y="4044794"/>
            <a:ext cx="34068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70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Unicode MS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Kamilly Lopes</dc:creator>
  <cp:lastModifiedBy>Kamilly Lopes</cp:lastModifiedBy>
  <cp:revision>8</cp:revision>
  <dcterms:created xsi:type="dcterms:W3CDTF">2025-05-21T12:53:16Z</dcterms:created>
  <dcterms:modified xsi:type="dcterms:W3CDTF">2025-05-22T14:36:42Z</dcterms:modified>
</cp:coreProperties>
</file>