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918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74320"/>
            <a:ext cx="3931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000000"/>
                </a:solidFill>
                <a:latin typeface="Calibri"/>
              </a:rPr>
              <a:t>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titulo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0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resumo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0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Data: {{data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0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{{link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0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297680" y="274320"/>
            <a:ext cx="3931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000000"/>
                </a:solidFill>
                <a:latin typeface="Calibri"/>
              </a:rPr>
              <a:t>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titulo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1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resumo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1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Data: {{data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1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{{link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1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1040" y="274320"/>
            <a:ext cx="3931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000000"/>
                </a:solidFill>
                <a:latin typeface="Calibri"/>
              </a:rPr>
              <a:t>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titulo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2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resumo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2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Data: {{data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2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{{link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2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4320" y="3200400"/>
            <a:ext cx="3931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000000"/>
                </a:solidFill>
                <a:latin typeface="Calibri"/>
              </a:rPr>
              <a:t>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titulo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3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resumo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3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Data: {{data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3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{{link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3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297680" y="3200400"/>
            <a:ext cx="3931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000000"/>
                </a:solidFill>
                <a:latin typeface="Calibri"/>
              </a:rPr>
              <a:t>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titulo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4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resumo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4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Data: {{data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4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{{link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4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321040" y="3200400"/>
            <a:ext cx="393192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200" dirty="0">
                <a:solidFill>
                  <a:srgbClr val="000000"/>
                </a:solidFill>
                <a:latin typeface="Calibri"/>
              </a:rPr>
              <a:t>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titulo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5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</a:t>
            </a:r>
            <a:r>
              <a:rPr sz="1200" dirty="0" err="1">
                <a:solidFill>
                  <a:srgbClr val="000000"/>
                </a:solidFill>
                <a:latin typeface="Calibri"/>
              </a:rPr>
              <a:t>resumo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5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Data: {{data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5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
{{link</a:t>
            </a:r>
            <a:r>
              <a:rPr lang="pt-BR" sz="1200" dirty="0">
                <a:solidFill>
                  <a:srgbClr val="000000"/>
                </a:solidFill>
                <a:latin typeface="Calibri"/>
              </a:rPr>
              <a:t>5</a:t>
            </a:r>
            <a:r>
              <a:rPr sz="1200" dirty="0">
                <a:solidFill>
                  <a:srgbClr val="000000"/>
                </a:solidFill>
                <a:latin typeface="Calibri"/>
              </a:rPr>
              <a:t>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397</TotalTime>
  <Words>126</Words>
  <Application>Microsoft Office PowerPoint</Application>
  <PresentationFormat>Personalizar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Kamilly Lopes</cp:lastModifiedBy>
  <cp:revision>3</cp:revision>
  <dcterms:created xsi:type="dcterms:W3CDTF">2013-01-27T09:14:16Z</dcterms:created>
  <dcterms:modified xsi:type="dcterms:W3CDTF">2025-05-27T13:19:31Z</dcterms:modified>
  <cp:category/>
</cp:coreProperties>
</file>