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20" autoAdjust="0"/>
  </p:normalViewPr>
  <p:slideViewPr>
    <p:cSldViewPr snapToGrid="0">
      <p:cViewPr varScale="1">
        <p:scale>
          <a:sx n="65" d="100"/>
          <a:sy n="65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-4245" y="0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037178" y="0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158104" y="-1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09503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130039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239191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22AF5-F009-397E-E2C2-0BEC5BBB7CF6}"/>
              </a:ext>
            </a:extLst>
          </p:cNvPr>
          <p:cNvSpPr txBox="1"/>
          <p:nvPr/>
        </p:nvSpPr>
        <p:spPr>
          <a:xfrm>
            <a:off x="8264323" y="6611779"/>
            <a:ext cx="392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578E1C-7F7C-2494-725E-1CC7DD01D3B4}"/>
              </a:ext>
            </a:extLst>
          </p:cNvPr>
          <p:cNvSpPr txBox="1"/>
          <p:nvPr/>
        </p:nvSpPr>
        <p:spPr>
          <a:xfrm>
            <a:off x="20886" y="2613632"/>
            <a:ext cx="3931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{{link0}}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66BD3A-379E-DC03-5AFB-DCECC9652FE9}"/>
              </a:ext>
            </a:extLst>
          </p:cNvPr>
          <p:cNvSpPr txBox="1"/>
          <p:nvPr/>
        </p:nvSpPr>
        <p:spPr>
          <a:xfrm>
            <a:off x="4130039" y="2613632"/>
            <a:ext cx="393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{{link1}}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FD4AF-4DBD-05DD-FE4A-333CA98582B9}"/>
              </a:ext>
            </a:extLst>
          </p:cNvPr>
          <p:cNvSpPr txBox="1"/>
          <p:nvPr/>
        </p:nvSpPr>
        <p:spPr>
          <a:xfrm>
            <a:off x="8239190" y="2613632"/>
            <a:ext cx="3850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{{link2}}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257872-6CBE-2447-81CC-7BF1D09CCEC5}"/>
              </a:ext>
            </a:extLst>
          </p:cNvPr>
          <p:cNvSpPr txBox="1"/>
          <p:nvPr/>
        </p:nvSpPr>
        <p:spPr>
          <a:xfrm>
            <a:off x="15240" y="6119335"/>
            <a:ext cx="393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{{link3}}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AE414B-7C70-D59F-71E6-B58C0A640EF5}"/>
              </a:ext>
            </a:extLst>
          </p:cNvPr>
          <p:cNvSpPr txBox="1"/>
          <p:nvPr/>
        </p:nvSpPr>
        <p:spPr>
          <a:xfrm>
            <a:off x="4164451" y="6119335"/>
            <a:ext cx="393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{{link4}}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B21E34-4DF5-56E4-0469-BB5E97DBAC4E}"/>
              </a:ext>
            </a:extLst>
          </p:cNvPr>
          <p:cNvSpPr txBox="1"/>
          <p:nvPr/>
        </p:nvSpPr>
        <p:spPr>
          <a:xfrm>
            <a:off x="8239191" y="6119335"/>
            <a:ext cx="3912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{{link5}}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Poppins</vt:lpstr>
      <vt:lpstr>Poppins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23</cp:revision>
  <dcterms:created xsi:type="dcterms:W3CDTF">2025-05-21T12:53:16Z</dcterms:created>
  <dcterms:modified xsi:type="dcterms:W3CDTF">2025-05-28T17:42:50Z</dcterms:modified>
</cp:coreProperties>
</file>