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766-EF16-35A5-FACA-07603B6D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D86C5F-48D5-7C2A-CC08-5073ABA110FB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54E247-B359-4364-98F7-F10D2612F40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992D3-53AF-9A95-EF14-9A92E326B494}"/>
              </a:ext>
            </a:extLst>
          </p:cNvPr>
          <p:cNvSpPr txBox="1"/>
          <p:nvPr/>
        </p:nvSpPr>
        <p:spPr>
          <a:xfrm>
            <a:off x="277729" y="1045119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D7C42-040C-9E66-953E-E8370B16231A}"/>
              </a:ext>
            </a:extLst>
          </p:cNvPr>
          <p:cNvSpPr txBox="1"/>
          <p:nvPr/>
        </p:nvSpPr>
        <p:spPr>
          <a:xfrm>
            <a:off x="4392560" y="1045119"/>
            <a:ext cx="398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082F57-B5D6-D82B-BAF3-F367E26EF34A}"/>
              </a:ext>
            </a:extLst>
          </p:cNvPr>
          <p:cNvSpPr txBox="1"/>
          <p:nvPr/>
        </p:nvSpPr>
        <p:spPr>
          <a:xfrm>
            <a:off x="8519683" y="1045119"/>
            <a:ext cx="4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29EAF8-F4FB-021A-58B8-D451E5092F3D}"/>
              </a:ext>
            </a:extLst>
          </p:cNvPr>
          <p:cNvSpPr txBox="1"/>
          <p:nvPr/>
        </p:nvSpPr>
        <p:spPr>
          <a:xfrm>
            <a:off x="277729" y="4214071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01B847-8044-3726-21C5-B27DD55B4C1F}"/>
              </a:ext>
            </a:extLst>
          </p:cNvPr>
          <p:cNvSpPr txBox="1"/>
          <p:nvPr/>
        </p:nvSpPr>
        <p:spPr>
          <a:xfrm>
            <a:off x="4404849" y="4214071"/>
            <a:ext cx="41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51519D-48B2-D7FB-3991-82D29BE41F79}"/>
              </a:ext>
            </a:extLst>
          </p:cNvPr>
          <p:cNvSpPr txBox="1"/>
          <p:nvPr/>
        </p:nvSpPr>
        <p:spPr>
          <a:xfrm>
            <a:off x="8519683" y="4214071"/>
            <a:ext cx="4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7506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13B29-6AF9-5CDD-CAA0-353CE24C4197}"/>
              </a:ext>
            </a:extLst>
          </p:cNvPr>
          <p:cNvSpPr txBox="1"/>
          <p:nvPr/>
        </p:nvSpPr>
        <p:spPr>
          <a:xfrm>
            <a:off x="412954" y="171081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11</cp:revision>
  <dcterms:created xsi:type="dcterms:W3CDTF">2025-05-21T12:53:16Z</dcterms:created>
  <dcterms:modified xsi:type="dcterms:W3CDTF">2025-05-23T11:37:24Z</dcterms:modified>
</cp:coreProperties>
</file>