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63D9F5-F95F-B67D-B348-B469C4D757E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48E4E82-637B-3999-A3C6-6F93ED9AF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DE20CAD-D2CA-F6A3-0BBF-69D7B5780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9A92D96-E0F2-D96C-4C4B-5D1787396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869A8B-C2BE-9F9E-A36A-B48653544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3423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7EA135E-4214-90A0-132A-F860898A2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7A6F73DD-98AA-2F09-C8C6-F2C30EE571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6A266AA-504D-8F72-7665-4C27CB539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7BC784-79B9-84ED-BDB9-67A513FC7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AE58BA7-FE27-8AA4-EFD3-9525F292A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93757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A33CEDA-2793-4D5E-FF05-B8DB97EAA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C38D357-14A9-8C21-E194-8ECF27B7E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BF6C41D-A8B8-06D5-E999-0196A74B4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0A4132-3492-FF81-0D23-6497AA808F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157C0B7-6878-4608-ABB4-7BFC589A9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0779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4E09C8-4B5A-B162-933C-C6526D6175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C05D27-A1D8-976E-2DD9-C7762F3A5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3C34815-B6D7-8AE6-25B0-4055E475B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5D473-C89E-DD84-BFCF-85750EB9B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5E35024-A765-531B-A758-587640597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97963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86F17-25A0-2838-7184-EB41FCFDF9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F447342-13CA-03A5-40ED-A613DC20B1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DC48C3-3785-E1AD-CB03-2CA2389E8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40DA63B-488D-7173-EC16-83A0A0FE8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63FDD74-1409-948D-6BA5-C458694C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0436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C9A030-FCFF-F272-0770-24CE6776C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493447C-DDD5-34F2-76DC-3A37CAB848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82E02E-BB9A-E692-A067-DB575FFC8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ECB65F3-CADE-B066-3B43-4CF5D5E2B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518174D-A9D3-F0E2-BEBD-60E6AD858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9A5139-9BA2-97DB-E474-D6B707D4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07649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DFAE1-6674-293E-A017-FC20806D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B4A92C5-FFE4-F414-0A44-A0B0B6247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FBC94E-03AB-F767-66E8-3A5A705BF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807DAE-C0E4-5884-AA55-B5B4265AC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C053C25-BEED-7AFF-6BAB-1BBCF4E200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13DC2C2-1AFD-CA55-6FEA-F6053B6E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4FBDF8D-3901-419F-588E-05FAE102B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6768D23D-C3F4-9BD5-CB57-B511EB99A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9939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D31EB-F5B0-19DD-7572-044646F86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E6A9D6D-16F7-4554-F722-9CABF4431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2BACBE81-8AD2-A5CE-5BE3-C7DFF6EBD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7C5D89D4-3D99-8EDA-1B98-AD6FF6BE9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4896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E82E25BF-AD93-F157-B52D-F949730F8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4EB5FCB3-47AD-83F8-A3BD-0F78BF50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BD17662-B79D-57C9-1703-20EAF2821C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53140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E08FD9-A117-FCCD-EE20-131943D89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2AC95A-E448-BFAF-F9CF-9D9F27D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A53718-53EA-9AF1-4753-AF8856E574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34DCF15-0C3D-15E0-CA52-B725D2BBD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C355FAD-8A19-A81F-DBC4-95169A4A1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6E2072F-C99A-B939-C04F-D10CA5BC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513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92A4CB-C47F-63DA-505B-D575F64A5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F8BFC32-784B-DD08-4804-B85547A317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8C0855C-96CA-D881-5691-738096D47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861F1DD-9766-3A53-0C53-E3F192B1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2AF800F-1183-9018-16DC-376D0EF8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AB84C8-F3E3-BC05-7327-799001B0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24252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C3A97BD-C6CF-D6B5-6A25-2EFEDDF4B5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EF5F032-59DF-A1CA-8CF4-37B47ABD01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A4F7D2-92D9-4E12-FA48-5BCB7747A2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1E399-D0A3-4498-B3E0-9E6446FE780E}" type="datetimeFigureOut">
              <a:rPr lang="pt-BR" smtClean="0"/>
              <a:t>23/05/2025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75BCC86-B19A-7D36-82F7-7857AD5F80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D3C81CC-9CC1-2197-A96F-88575234AC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EFE1CA-2B32-4008-9B20-345CAE736A9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76166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12766-EF16-35A5-FACA-07603B6DB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2D86C5F-48D5-7C2A-CC08-5073ABA110FB}"/>
              </a:ext>
            </a:extLst>
          </p:cNvPr>
          <p:cNvSpPr/>
          <p:nvPr/>
        </p:nvSpPr>
        <p:spPr>
          <a:xfrm>
            <a:off x="4041423" y="0"/>
            <a:ext cx="4109152" cy="8797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A354E247-B359-4364-98F7-F10D2612F402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aixaDeTexto 1">
            <a:extLst>
              <a:ext uri="{FF2B5EF4-FFF2-40B4-BE49-F238E27FC236}">
                <a16:creationId xmlns:a16="http://schemas.microsoft.com/office/drawing/2014/main" id="{BD6992D3-53AF-9A95-EF14-9A92E326B494}"/>
              </a:ext>
            </a:extLst>
          </p:cNvPr>
          <p:cNvSpPr txBox="1"/>
          <p:nvPr/>
        </p:nvSpPr>
        <p:spPr>
          <a:xfrm>
            <a:off x="277729" y="1045119"/>
            <a:ext cx="41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{{titulo}}, {{resumo}}, {{data}}, {{link}}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8B55672E-D09D-ED02-0984-86446A6D1730}"/>
              </a:ext>
            </a:extLst>
          </p:cNvPr>
          <p:cNvSpPr txBox="1"/>
          <p:nvPr/>
        </p:nvSpPr>
        <p:spPr>
          <a:xfrm>
            <a:off x="4205168" y="644896"/>
            <a:ext cx="41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{{titulo}}, {{resumo}}, {{data}}, {{link}}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E85EB1F-A0D4-0F4A-0E14-580F7E1B4F78}"/>
              </a:ext>
            </a:extLst>
          </p:cNvPr>
          <p:cNvSpPr txBox="1"/>
          <p:nvPr/>
        </p:nvSpPr>
        <p:spPr>
          <a:xfrm>
            <a:off x="8314320" y="644896"/>
            <a:ext cx="41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{{titulo}}, {{resumo}}, {{data}}, {{link}}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92F9ECF9-5C2A-D83C-3015-12935AA3A798}"/>
              </a:ext>
            </a:extLst>
          </p:cNvPr>
          <p:cNvSpPr txBox="1"/>
          <p:nvPr/>
        </p:nvSpPr>
        <p:spPr>
          <a:xfrm>
            <a:off x="96016" y="3813848"/>
            <a:ext cx="41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{{titulo}}, {{resumo}}, {{data}}, {{link}}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DF06D094-AED0-BF3F-E230-6CF66CF7FF72}"/>
              </a:ext>
            </a:extLst>
          </p:cNvPr>
          <p:cNvSpPr txBox="1"/>
          <p:nvPr/>
        </p:nvSpPr>
        <p:spPr>
          <a:xfrm>
            <a:off x="4164507" y="3827202"/>
            <a:ext cx="41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{{titulo}}, {{resumo}}, {{data}}, {{link}}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E46A58CA-22DC-C1CE-966A-E66B550275FE}"/>
              </a:ext>
            </a:extLst>
          </p:cNvPr>
          <p:cNvSpPr txBox="1"/>
          <p:nvPr/>
        </p:nvSpPr>
        <p:spPr>
          <a:xfrm>
            <a:off x="8332288" y="3809665"/>
            <a:ext cx="4127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{{titulo}}, {{resumo}}, {{data}}, {{link}}</a:t>
            </a:r>
          </a:p>
        </p:txBody>
      </p:sp>
    </p:spTree>
    <p:extLst>
      <p:ext uri="{BB962C8B-B14F-4D97-AF65-F5344CB8AC3E}">
        <p14:creationId xmlns:p14="http://schemas.microsoft.com/office/powerpoint/2010/main" val="1750676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EB689ED-4D3A-0434-5957-45766B48FBE1}"/>
              </a:ext>
            </a:extLst>
          </p:cNvPr>
          <p:cNvSpPr/>
          <p:nvPr/>
        </p:nvSpPr>
        <p:spPr>
          <a:xfrm>
            <a:off x="4041423" y="0"/>
            <a:ext cx="4109152" cy="879747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cxnSp>
        <p:nvCxnSpPr>
          <p:cNvPr id="9" name="Conector reto 8">
            <a:extLst>
              <a:ext uri="{FF2B5EF4-FFF2-40B4-BE49-F238E27FC236}">
                <a16:creationId xmlns:a16="http://schemas.microsoft.com/office/drawing/2014/main" id="{C62BAC27-C429-EB53-EDA7-C9916ACC2BE4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29A2A399-8D9A-4A2A-1517-C87ED73614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3413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E9C2D98-6C0E-051F-120C-E03832FD96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0539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92F10C20-7ABF-7D0A-9399-3919B621AD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01710" y="4044794"/>
            <a:ext cx="340687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20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2E858F04-D6C0-5976-122C-213AD4336580}"/>
              </a:ext>
            </a:extLst>
          </p:cNvPr>
          <p:cNvSpPr txBox="1"/>
          <p:nvPr/>
        </p:nvSpPr>
        <p:spPr>
          <a:xfrm>
            <a:off x="283408" y="768121"/>
            <a:ext cx="2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E157487-89C3-7C2A-045A-72E0174A1385}"/>
              </a:ext>
            </a:extLst>
          </p:cNvPr>
          <p:cNvSpPr txBox="1"/>
          <p:nvPr/>
        </p:nvSpPr>
        <p:spPr>
          <a:xfrm>
            <a:off x="4755056" y="768120"/>
            <a:ext cx="2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C5DEF645-F1F1-F506-B928-816EE685CB47}"/>
              </a:ext>
            </a:extLst>
          </p:cNvPr>
          <p:cNvSpPr txBox="1"/>
          <p:nvPr/>
        </p:nvSpPr>
        <p:spPr>
          <a:xfrm>
            <a:off x="8501708" y="768120"/>
            <a:ext cx="241554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  <a:latin typeface="Arial Unicode MS"/>
              </a:rPr>
              <a:t>{{titulo}}{{resumo}} {{data}}{{link}}</a:t>
            </a:r>
            <a:r>
              <a:rPr lang="pt-BR" altLang="pt-BR" sz="18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t-BR" altLang="pt-BR" sz="1800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82113B29-6AF9-5CDD-CAA0-353CE24C4197}"/>
              </a:ext>
            </a:extLst>
          </p:cNvPr>
          <p:cNvSpPr txBox="1"/>
          <p:nvPr/>
        </p:nvSpPr>
        <p:spPr>
          <a:xfrm>
            <a:off x="412954" y="1710813"/>
            <a:ext cx="3406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{{titulo}}{{resumo}}{{data}}{{link}}</a:t>
            </a:r>
          </a:p>
        </p:txBody>
      </p:sp>
    </p:spTree>
    <p:extLst>
      <p:ext uri="{BB962C8B-B14F-4D97-AF65-F5344CB8AC3E}">
        <p14:creationId xmlns:p14="http://schemas.microsoft.com/office/powerpoint/2010/main" val="119470535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141</Words>
  <Application>Microsoft Office PowerPoint</Application>
  <PresentationFormat>Widescreen</PresentationFormat>
  <Paragraphs>13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Arial Unicode MS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Kamilly Lopes</dc:creator>
  <cp:lastModifiedBy>Kamilly Lopes</cp:lastModifiedBy>
  <cp:revision>14</cp:revision>
  <dcterms:created xsi:type="dcterms:W3CDTF">2025-05-21T12:53:16Z</dcterms:created>
  <dcterms:modified xsi:type="dcterms:W3CDTF">2025-05-23T12:11:36Z</dcterms:modified>
</cp:coreProperties>
</file>