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77CB6-EAC3-47B4-978D-66BFC2D4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{{titulo}}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5A9E85-85CC-2E54-6B9F-B347F6B24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{{resumo}}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{{link}}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{{data}}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{{titulo}}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</cp:revision>
  <dcterms:created xsi:type="dcterms:W3CDTF">2025-05-21T12:53:16Z</dcterms:created>
  <dcterms:modified xsi:type="dcterms:W3CDTF">2025-05-21T12:58:42Z</dcterms:modified>
</cp:coreProperties>
</file>