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858F04-D6C0-5976-122C-213AD4336580}"/>
              </a:ext>
            </a:extLst>
          </p:cNvPr>
          <p:cNvSpPr txBox="1"/>
          <p:nvPr/>
        </p:nvSpPr>
        <p:spPr>
          <a:xfrm>
            <a:off x="283408" y="768121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57487-89C3-7C2A-045A-72E0174A1385}"/>
              </a:ext>
            </a:extLst>
          </p:cNvPr>
          <p:cNvSpPr txBox="1"/>
          <p:nvPr/>
        </p:nvSpPr>
        <p:spPr>
          <a:xfrm>
            <a:off x="4755056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EF645-F1F1-F506-B928-816EE685CB47}"/>
              </a:ext>
            </a:extLst>
          </p:cNvPr>
          <p:cNvSpPr txBox="1"/>
          <p:nvPr/>
        </p:nvSpPr>
        <p:spPr>
          <a:xfrm>
            <a:off x="8501708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9</cp:revision>
  <dcterms:created xsi:type="dcterms:W3CDTF">2025-05-21T12:53:16Z</dcterms:created>
  <dcterms:modified xsi:type="dcterms:W3CDTF">2025-05-22T14:43:28Z</dcterms:modified>
</cp:coreProperties>
</file>