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138FD3A7-415B-E588-CF26-A29317CC1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44" y="460346"/>
            <a:ext cx="34068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{{resumo}},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F3766DA4-24CD-62B2-E70B-CFA130608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558" y="460345"/>
            <a:ext cx="34068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{{resumo}},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595C871-8241-3C50-3AF1-58AD65893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243" y="460345"/>
            <a:ext cx="34068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{{resumo}},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C5A6D13-A6B0-6004-9003-F5D2DBC01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45" y="4255597"/>
            <a:ext cx="34068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{{resumo}},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5189E6D-DA96-3A74-E215-477E8810F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698" y="4255596"/>
            <a:ext cx="34068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{{resumo}},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B2FF022-8FBC-3FC2-CBEB-3978F0636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710" y="4255595"/>
            <a:ext cx="34068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{{resumo}},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Unicode MS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6</cp:revision>
  <dcterms:created xsi:type="dcterms:W3CDTF">2025-05-21T12:53:16Z</dcterms:created>
  <dcterms:modified xsi:type="dcterms:W3CDTF">2025-05-22T14:06:14Z</dcterms:modified>
</cp:coreProperties>
</file>