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 userDrawn="1">
          <p15:clr>
            <a:srgbClr val="A4A3A4"/>
          </p15:clr>
        </p15:guide>
        <p15:guide id="3" pos="14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236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5BA"/>
    <a:srgbClr val="FBA2FE"/>
    <a:srgbClr val="2E1050"/>
    <a:srgbClr val="22263A"/>
    <a:srgbClr val="FF8C8C"/>
    <a:srgbClr val="FDE23F"/>
    <a:srgbClr val="D7DADC"/>
    <a:srgbClr val="C00000"/>
    <a:srgbClr val="E27405"/>
    <a:srgbClr val="FDD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120" y="78"/>
      </p:cViewPr>
      <p:guideLst>
        <p:guide orient="horz" pos="142"/>
        <p:guide orient="horz" pos="4178"/>
        <p:guide pos="143"/>
        <p:guide pos="7559"/>
        <p:guide pos="257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864-4E91-46C3-8BEF-4F9259906A93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C707-482C-4A5E-97E9-5C1B57166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1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E50D33-E06F-4784-8494-AE16E260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D8F57BD-378B-4410-BEB7-198956D3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62E8607-20ED-4D7F-93D2-598F8EEC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71FA161-38D9-419F-BFE6-A476DA1D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C06C90-5051-4F48-AC9C-EE4016B2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FF7B3E-2A73-4D39-81B5-190E859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D712304-5EAC-4455-9300-8C9C594A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177232-10E4-4415-9B39-B1E54B89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66869B-9BA5-4B03-B0B4-F0C78EA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083A78-F601-45C6-BB74-B58ADE70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0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B7F1B1C-EA03-4E0C-A498-C9A10808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42FE846-39C9-48E7-8334-7F41D5F7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F12F81-D6E3-49BE-8414-CDCC6CFE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2A634A-E2BC-4296-877A-F6C283D4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28B6432-5823-4DA7-979B-1642427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42D3F4-2E0D-48A6-B636-FF608AD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9A69C9-4638-4C1A-84E5-3AE5C8E6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086E0A3-6043-491D-B68F-7275D58E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1FC9CE2-E704-4C0C-AE62-93F6749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3226B1-BC4D-4BC4-8EA4-5B8C1DE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182E1E-A5EB-4349-9F74-85428C82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7E793-989A-43DC-B3F4-97AC52B7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1CCED8D-45BE-4382-9CF2-2705F67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1441D8-B051-44AE-BBB6-64FB7037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8EE7F9-FD86-467B-9CC8-D5D9056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1A62E7-5203-4A8A-B6B4-63693B8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308DCF-E04F-44B8-A59D-2E31059BC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3B8D20D-4458-48B5-B30C-A9F1E66A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688450A-6217-4418-BAE0-9D899EC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E088757-18DA-4A8F-8002-48F022D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7BD9D2D-29C5-44AE-AC5F-543E48E9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E90BFB-5BC6-490F-88DE-CDED5D50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55A66AF-0ED8-4CDB-BE85-4785FEA1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40F214B-728E-4CFA-AB63-4C846E5D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C2474B7-08D6-40E4-8EB5-8F6C2362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37C9237-4E1A-4CCC-BCBA-45EE0C8E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B4BCFEF-E1DC-4E9E-8A01-628FF5EC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2DBF264-3F46-425B-9E7A-24EB5E0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743F386-48D0-4CF4-9222-C40EBE22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B73FA8-849D-4B7A-B0EF-51E5EDEC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DA85F3A-D9F5-4490-A744-1FB4243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15F9E6A-EF10-4F18-8FB9-D3C9471F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5018357-A7B0-4F95-B0BF-8450BD3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93DB1B0C-02F7-4056-AF25-DBE2610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9C2B8D3-BC1D-4F92-9FF9-A10F3C51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E1959CB-2D73-4066-A23E-C6C81106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66099D-0013-45E7-9A8D-8981249C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C3284C-73CC-4690-AF2F-E75D0E6B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33185C8-930E-4E99-B080-39A9004C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8907C2-19B4-43B8-9F9B-4E3AE3F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FEDD447-C466-45E0-9BB7-94706DEE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3F7EEF-C596-49FC-8AEB-B2DE4F2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8D9C3E-C9A4-4D4B-A8E5-7DB45DC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21196F2-C6C7-484F-A8F5-DA281CADD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8FCEB0-B2B0-4D3E-9E95-F1CD46BD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913E2C5-7705-4667-AC17-977D4D02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263EDB9-533A-43AC-A41D-099FCA39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B846B12-6243-4D62-AEF6-ACAA28A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B24E0A-F0AB-4345-B544-B70FBD1E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08ADC0-D837-488C-A6AB-16E0F1CC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6185C2-4121-4DA4-B7B4-6D5A9C47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5187871-7A90-4718-AD71-7FAE8768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6DEB4C-D5E1-48C2-BD78-46803D61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C33869C-E3C1-4043-B1DC-060DBB94390C}"/>
              </a:ext>
            </a:extLst>
          </p:cNvPr>
          <p:cNvSpPr/>
          <p:nvPr/>
        </p:nvSpPr>
        <p:spPr>
          <a:xfrm>
            <a:off x="2626092" y="1980602"/>
            <a:ext cx="6939815" cy="2234272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8D75FB-C46C-4940-A70E-A970F419BB3C}"/>
              </a:ext>
            </a:extLst>
          </p:cNvPr>
          <p:cNvSpPr txBox="1"/>
          <p:nvPr/>
        </p:nvSpPr>
        <p:spPr>
          <a:xfrm>
            <a:off x="1981507" y="4467785"/>
            <a:ext cx="8173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D25BA"/>
                </a:solidFill>
              </a:rPr>
              <a:t>Авторы: </a:t>
            </a:r>
            <a:r>
              <a:rPr lang="ru-RU" dirty="0" err="1">
                <a:solidFill>
                  <a:srgbClr val="5D25BA"/>
                </a:solidFill>
              </a:rPr>
              <a:t>Наурузова</a:t>
            </a:r>
            <a:r>
              <a:rPr lang="ru-RU" dirty="0">
                <a:solidFill>
                  <a:srgbClr val="5D25BA"/>
                </a:solidFill>
              </a:rPr>
              <a:t> К.Н., Институт дизайна и лингвистики СКГА, </a:t>
            </a:r>
            <a:r>
              <a:rPr lang="ru-RU" dirty="0" smtClean="0">
                <a:solidFill>
                  <a:srgbClr val="5D25BA"/>
                </a:solidFill>
              </a:rPr>
              <a:t>гр. Лин-231</a:t>
            </a:r>
          </a:p>
          <a:p>
            <a:r>
              <a:rPr lang="ru-RU" dirty="0" smtClean="0">
                <a:solidFill>
                  <a:srgbClr val="5D25BA"/>
                </a:solidFill>
              </a:rPr>
              <a:t>Лин-231</a:t>
            </a:r>
            <a:r>
              <a:rPr lang="ru-RU" dirty="0">
                <a:solidFill>
                  <a:srgbClr val="5D25BA"/>
                </a:solidFill>
              </a:rPr>
              <a:t>, </a:t>
            </a:r>
            <a:r>
              <a:rPr lang="ru-RU" dirty="0" err="1">
                <a:solidFill>
                  <a:srgbClr val="5D25BA"/>
                </a:solidFill>
              </a:rPr>
              <a:t>Боташева</a:t>
            </a:r>
            <a:r>
              <a:rPr lang="ru-RU" dirty="0">
                <a:solidFill>
                  <a:srgbClr val="5D25BA"/>
                </a:solidFill>
              </a:rPr>
              <a:t> А.А., Институт дизайна и лингвистики СКГА, гр. </a:t>
            </a:r>
            <a:r>
              <a:rPr lang="ru-RU" dirty="0" smtClean="0">
                <a:solidFill>
                  <a:srgbClr val="5D25BA"/>
                </a:solidFill>
              </a:rPr>
              <a:t>Лин-221</a:t>
            </a:r>
            <a:r>
              <a:rPr lang="ru-RU" dirty="0">
                <a:solidFill>
                  <a:srgbClr val="5D25BA"/>
                </a:solidFill>
              </a:rPr>
              <a:t>, </a:t>
            </a:r>
            <a:endParaRPr lang="ru-RU" dirty="0" smtClean="0">
              <a:solidFill>
                <a:srgbClr val="5D25BA"/>
              </a:solidFill>
            </a:endParaRPr>
          </a:p>
          <a:p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 err="1">
                <a:solidFill>
                  <a:srgbClr val="5D25BA"/>
                </a:solidFill>
              </a:rPr>
              <a:t>Хапаева</a:t>
            </a:r>
            <a:r>
              <a:rPr lang="ru-RU" dirty="0">
                <a:solidFill>
                  <a:srgbClr val="5D25BA"/>
                </a:solidFill>
              </a:rPr>
              <a:t> М.М., Институт дизайна и лингвистики СКГА, </a:t>
            </a:r>
            <a:r>
              <a:rPr lang="ru-RU" dirty="0" smtClean="0">
                <a:solidFill>
                  <a:srgbClr val="5D25BA"/>
                </a:solidFill>
              </a:rPr>
              <a:t>гр.Лин-231</a:t>
            </a:r>
          </a:p>
          <a:p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>
                <a:solidFill>
                  <a:srgbClr val="5D25BA"/>
                </a:solidFill>
              </a:rPr>
              <a:t>Лин-221, </a:t>
            </a:r>
            <a:r>
              <a:rPr lang="ru-RU" dirty="0" err="1">
                <a:solidFill>
                  <a:srgbClr val="5D25BA"/>
                </a:solidFill>
              </a:rPr>
              <a:t>Баисова</a:t>
            </a:r>
            <a:r>
              <a:rPr lang="ru-RU" dirty="0">
                <a:solidFill>
                  <a:srgbClr val="5D25BA"/>
                </a:solidFill>
              </a:rPr>
              <a:t> З.З., Институт дизайна и лингвистики СКГА, гр. Лин-231, </a:t>
            </a:r>
            <a:endParaRPr lang="ru-RU" dirty="0" smtClean="0">
              <a:solidFill>
                <a:srgbClr val="5D25BA"/>
              </a:solidFill>
            </a:endParaRPr>
          </a:p>
          <a:p>
            <a:r>
              <a:rPr lang="ru-RU" dirty="0" err="1" smtClean="0">
                <a:solidFill>
                  <a:srgbClr val="5D25BA"/>
                </a:solidFill>
              </a:rPr>
              <a:t>Гебенова</a:t>
            </a:r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>
                <a:solidFill>
                  <a:srgbClr val="5D25BA"/>
                </a:solidFill>
              </a:rPr>
              <a:t>А.А., Институт дизайна и лингвистики СКГА, </a:t>
            </a:r>
            <a:r>
              <a:rPr lang="ru-RU" dirty="0" smtClean="0">
                <a:solidFill>
                  <a:srgbClr val="5D25BA"/>
                </a:solidFill>
              </a:rPr>
              <a:t>гр.Лин-231</a:t>
            </a:r>
          </a:p>
          <a:p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>
                <a:solidFill>
                  <a:srgbClr val="5D25BA"/>
                </a:solidFill>
              </a:rPr>
              <a:t>Лин-231, </a:t>
            </a:r>
            <a:endParaRPr lang="ru-RU" dirty="0" smtClean="0">
              <a:solidFill>
                <a:srgbClr val="5D25BA"/>
              </a:solidFill>
            </a:endParaRPr>
          </a:p>
          <a:p>
            <a:r>
              <a:rPr lang="ru-RU" dirty="0" err="1" smtClean="0">
                <a:solidFill>
                  <a:srgbClr val="5D25BA"/>
                </a:solidFill>
              </a:rPr>
              <a:t>Тлисова</a:t>
            </a:r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>
                <a:solidFill>
                  <a:srgbClr val="5D25BA"/>
                </a:solidFill>
              </a:rPr>
              <a:t>М.А., Институт дизайна и лингвистики СКГА, гр. </a:t>
            </a:r>
            <a:r>
              <a:rPr lang="ru-RU" dirty="0" smtClean="0">
                <a:solidFill>
                  <a:srgbClr val="5D25BA"/>
                </a:solidFill>
              </a:rPr>
              <a:t>Лин-231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6553F1-3281-41CF-B164-BFAC4B7500C7}"/>
              </a:ext>
            </a:extLst>
          </p:cNvPr>
          <p:cNvSpPr txBox="1"/>
          <p:nvPr/>
        </p:nvSpPr>
        <p:spPr>
          <a:xfrm>
            <a:off x="2722610" y="2240457"/>
            <a:ext cx="6691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cap="all">
                <a:solidFill>
                  <a:schemeClr val="bg1"/>
                </a:solidFill>
              </a:rPr>
              <a:t>Бот для рекомендаций по книгам на иностранных языках</a:t>
            </a:r>
            <a:endParaRPr lang="ru-RU" sz="3600" cap="all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269564D9-C8D0-4B3B-9322-59441EF66B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86" y="880628"/>
            <a:ext cx="1521163" cy="5025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16312CDC-A20E-4BA9-AFA0-2FB20F8816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963242"/>
            <a:ext cx="2597715" cy="33574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CECE99-2B61-4751-938F-F339771D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  <a:t>1</a:t>
            </a:fld>
            <a:endParaRPr lang="ru-RU" dirty="0">
              <a:solidFill>
                <a:srgbClr val="5D25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202A69D-5E93-4023-B1CB-0227F74B5E59}"/>
              </a:ext>
            </a:extLst>
          </p:cNvPr>
          <p:cNvSpPr/>
          <p:nvPr/>
        </p:nvSpPr>
        <p:spPr>
          <a:xfrm>
            <a:off x="6615837" y="2391853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8D75FB-C46C-4940-A70E-A970F419BB3C}"/>
              </a:ext>
            </a:extLst>
          </p:cNvPr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Введение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B388FB-7982-4F77-B944-393147D92D95}"/>
              </a:ext>
            </a:extLst>
          </p:cNvPr>
          <p:cNvSpPr txBox="1"/>
          <p:nvPr/>
        </p:nvSpPr>
        <p:spPr>
          <a:xfrm>
            <a:off x="1540517" y="1608021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Проблема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D6C22E-1DCC-4F40-9DB4-2BEB1A3C70C3}"/>
              </a:ext>
            </a:extLst>
          </p:cNvPr>
          <p:cNvSpPr txBox="1"/>
          <p:nvPr/>
        </p:nvSpPr>
        <p:spPr>
          <a:xfrm>
            <a:off x="7637399" y="1608020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Актуальность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0F3E07F-6A27-4C67-A863-7AFB04D331D1}"/>
              </a:ext>
            </a:extLst>
          </p:cNvPr>
          <p:cNvSpPr/>
          <p:nvPr/>
        </p:nvSpPr>
        <p:spPr>
          <a:xfrm>
            <a:off x="518955" y="2391854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B19FB1-FBB1-4637-B9DA-7C8885407877}"/>
              </a:ext>
            </a:extLst>
          </p:cNvPr>
          <p:cNvSpPr txBox="1"/>
          <p:nvPr/>
        </p:nvSpPr>
        <p:spPr>
          <a:xfrm>
            <a:off x="992540" y="2649429"/>
            <a:ext cx="3719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UICTFontTextStyleBody"/>
              </a:rPr>
              <a:t>Низкая</a:t>
            </a:r>
            <a:r>
              <a:rPr lang="ru-RU" b="0" i="0">
                <a:effectLst/>
                <a:latin typeface="UICTFontTextStyleBody"/>
              </a:rPr>
              <a:t> заинтересованность молодежи в чтении книг на иностранных языках, обусловленная сложностью поиска подходящей литературы по уровню владения языком и интересам, требует разработки персонализированной рекомендательной системы, которая сможет повысить мотивацию к изучению иностранных языков через чтение.</a:t>
            </a:r>
            <a:endParaRPr lang="ru-RU">
              <a:effectLst/>
              <a:latin typeface=".AppleSystemUIFon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F36387-27BB-4ABE-9D22-FEBB392A417F}"/>
              </a:ext>
            </a:extLst>
          </p:cNvPr>
          <p:cNvSpPr txBox="1"/>
          <p:nvPr/>
        </p:nvSpPr>
        <p:spPr>
          <a:xfrm>
            <a:off x="7377068" y="3373880"/>
            <a:ext cx="306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>
                <a:effectLst/>
                <a:latin typeface="UICTFontTextStyleBody"/>
              </a:rPr>
              <a:t>Огромный выбор книг на иностранных языках затрудняет поиск подходящей литературы для самообучения.</a:t>
            </a:r>
          </a:p>
          <a:p>
            <a:pPr algn="just"/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Номер слайда 1">
            <a:extLst>
              <a:ext uri="{FF2B5EF4-FFF2-40B4-BE49-F238E27FC236}">
                <a16:creationId xmlns:a16="http://schemas.microsoft.com/office/drawing/2014/main" xmlns="" id="{455A65B7-025A-40C3-9B0F-D0EE428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0F3E07F-6A27-4C67-A863-7AFB04D331D1}"/>
              </a:ext>
            </a:extLst>
          </p:cNvPr>
          <p:cNvSpPr/>
          <p:nvPr/>
        </p:nvSpPr>
        <p:spPr>
          <a:xfrm>
            <a:off x="461623" y="1738711"/>
            <a:ext cx="10782669" cy="127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8D75FB-C46C-4940-A70E-A970F419BB3C}"/>
              </a:ext>
            </a:extLst>
          </p:cNvPr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Цель и задачи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A76FC1BF-51D8-4B5F-82A6-3A0F7989F516}"/>
              </a:ext>
            </a:extLst>
          </p:cNvPr>
          <p:cNvSpPr/>
          <p:nvPr/>
        </p:nvSpPr>
        <p:spPr>
          <a:xfrm>
            <a:off x="799613" y="1923391"/>
            <a:ext cx="1510380" cy="900887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D2412CC5-3E37-4016-B667-9DDCBE22EF31}"/>
              </a:ext>
            </a:extLst>
          </p:cNvPr>
          <p:cNvSpPr/>
          <p:nvPr/>
        </p:nvSpPr>
        <p:spPr>
          <a:xfrm>
            <a:off x="461623" y="3378324"/>
            <a:ext cx="10782669" cy="25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CF3061B-7873-4CA5-A3E6-EA32A70E091B}"/>
              </a:ext>
            </a:extLst>
          </p:cNvPr>
          <p:cNvSpPr txBox="1"/>
          <p:nvPr/>
        </p:nvSpPr>
        <p:spPr>
          <a:xfrm>
            <a:off x="2684795" y="2094876"/>
            <a:ext cx="8355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>
                <a:effectLst/>
                <a:latin typeface="UICTFontTextStyleBody"/>
              </a:rPr>
              <a:t>Создать бота, предоставляющего персонализированные рекомендации по книгам на иностранных языках, повышая мотивацию к обучению.</a:t>
            </a:r>
          </a:p>
          <a:p>
            <a:pPr algn="just"/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B19FB1-FBB1-4637-B9DA-7C8885407877}"/>
              </a:ext>
            </a:extLst>
          </p:cNvPr>
          <p:cNvSpPr txBox="1"/>
          <p:nvPr/>
        </p:nvSpPr>
        <p:spPr>
          <a:xfrm>
            <a:off x="1025608" y="2189168"/>
            <a:ext cx="10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8687F728-B758-448D-A5E2-B1E0EBAC4F72}"/>
              </a:ext>
            </a:extLst>
          </p:cNvPr>
          <p:cNvGrpSpPr/>
          <p:nvPr/>
        </p:nvGrpSpPr>
        <p:grpSpPr>
          <a:xfrm>
            <a:off x="799613" y="4184617"/>
            <a:ext cx="1510380" cy="900887"/>
            <a:chOff x="731423" y="4295641"/>
            <a:chExt cx="1510380" cy="90088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xmlns="" id="{85A52754-19FA-4E4B-B2B6-EB8C6C787B17}"/>
                </a:ext>
              </a:extLst>
            </p:cNvPr>
            <p:cNvSpPr/>
            <p:nvPr/>
          </p:nvSpPr>
          <p:spPr>
            <a:xfrm>
              <a:off x="731423" y="4295641"/>
              <a:ext cx="1510380" cy="900887"/>
            </a:xfrm>
            <a:prstGeom prst="rect">
              <a:avLst/>
            </a:prstGeom>
            <a:solidFill>
              <a:srgbClr val="5D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E5EAFB3-E50B-4D3D-94FC-AE3295E6CC3B}"/>
                </a:ext>
              </a:extLst>
            </p:cNvPr>
            <p:cNvSpPr txBox="1"/>
            <p:nvPr/>
          </p:nvSpPr>
          <p:spPr>
            <a:xfrm>
              <a:off x="957418" y="4517211"/>
              <a:ext cx="105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Задачи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4FAC19-2D6D-4A2E-BD6C-0016C96E5D6B}"/>
              </a:ext>
            </a:extLst>
          </p:cNvPr>
          <p:cNvSpPr txBox="1"/>
          <p:nvPr/>
        </p:nvSpPr>
        <p:spPr>
          <a:xfrm>
            <a:off x="2684795" y="3757898"/>
            <a:ext cx="8355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>
                <a:effectLst/>
                <a:latin typeface="UICTFontTextStyleBody"/>
              </a:rPr>
              <a:t>- Разработать алгоритм рекомендаций, учитывающий уровень языка и предпочтения пользователя.</a:t>
            </a:r>
          </a:p>
          <a:p>
            <a:r>
              <a:rPr lang="ru-RU">
                <a:effectLst/>
                <a:latin typeface=".AppleSystemUIFont"/>
              </a:rPr>
              <a:t>- </a:t>
            </a:r>
            <a:r>
              <a:rPr lang="ru-RU" b="0" i="0">
                <a:effectLst/>
                <a:latin typeface="UICTFontTextStyleBody"/>
              </a:rPr>
              <a:t>Создать удобный интерфейс для взаимодействия с ботом.</a:t>
            </a:r>
            <a:endParaRPr lang="ru-RU">
              <a:effectLst/>
              <a:latin typeface=".AppleSystemUIFont"/>
            </a:endParaRPr>
          </a:p>
          <a:p>
            <a:r>
              <a:rPr lang="ru-RU">
                <a:effectLst/>
                <a:latin typeface=".AppleSystemUIFont"/>
              </a:rPr>
              <a:t>- </a:t>
            </a:r>
            <a:r>
              <a:rPr lang="ru-RU" b="0" i="0">
                <a:effectLst/>
                <a:latin typeface="UICTFontTextStyleBody"/>
              </a:rPr>
              <a:t>Обеспечить интеграцию с базами данных книг на иностранных языках.</a:t>
            </a:r>
            <a:endParaRPr lang="ru-RU">
              <a:effectLst/>
              <a:latin typeface=".AppleSystemUIFont"/>
            </a:endParaRPr>
          </a:p>
          <a:p>
            <a:r>
              <a:rPr lang="ru-RU">
                <a:effectLst/>
                <a:latin typeface=".AppleSystemUIFont"/>
              </a:rPr>
              <a:t>- </a:t>
            </a:r>
            <a:r>
              <a:rPr lang="ru-RU" b="0" i="0">
                <a:effectLst/>
                <a:latin typeface="UICTFontTextStyleBody"/>
              </a:rPr>
              <a:t>Оценить эффективность бота в повышении мотивации к чтению.</a:t>
            </a:r>
            <a:endParaRPr lang="ru-RU">
              <a:effectLst/>
              <a:latin typeface=".AppleSystemUIFont"/>
            </a:endParaRPr>
          </a:p>
        </p:txBody>
      </p:sp>
      <p:sp>
        <p:nvSpPr>
          <p:cNvPr id="22" name="Номер слайда 1">
            <a:extLst>
              <a:ext uri="{FF2B5EF4-FFF2-40B4-BE49-F238E27FC236}">
                <a16:creationId xmlns:a16="http://schemas.microsoft.com/office/drawing/2014/main" xmlns="" id="{96A108E1-9ED0-4603-93DD-588C7E9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1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версия 3_ЦИФРОВОЙ ПЕРЕВОДЧИК Презентация (недостающая инормация выделена желтым) (1)" id="{7FE758A1-9B64-4365-9D01-80EE6C78591B}" vid="{0BB4E0DC-C2A4-4991-990A-C8C6DA2BD5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ЦОР</Template>
  <TotalTime>148</TotalTime>
  <Words>211</Words>
  <Application>Microsoft Office PowerPoint</Application>
  <PresentationFormat>Произвольный</PresentationFormat>
  <Paragraphs>24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Алексеева Лада Игоревна</dc:creator>
  <cp:lastModifiedBy>admin</cp:lastModifiedBy>
  <cp:revision>9</cp:revision>
  <dcterms:created xsi:type="dcterms:W3CDTF">2025-01-15T10:27:37Z</dcterms:created>
  <dcterms:modified xsi:type="dcterms:W3CDTF">2025-04-11T07:44:51Z</dcterms:modified>
</cp:coreProperties>
</file>