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51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1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3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3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7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8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 descr="Triangular abstract background">
            <a:extLst>
              <a:ext uri="{FF2B5EF4-FFF2-40B4-BE49-F238E27FC236}">
                <a16:creationId xmlns:a16="http://schemas.microsoft.com/office/drawing/2014/main" id="{DDB4F914-F0A0-F938-0FE0-5C9B7399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278" r="9085" b="-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sz="6600" dirty="0"/>
              <a:t>PPT PROJECT 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63514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20151" y="108880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 dirty="0"/>
              <a:t>TOOLS AND TECHNIQUES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FRONTEND:HTML ,CSS, JAVASCRIPT </a:t>
            </a:r>
          </a:p>
          <a:p>
            <a:r>
              <a:rPr lang="en-US" sz="1800" dirty="0"/>
              <a:t>EDITOR: VISUAL STUDIO CODE </a:t>
            </a:r>
          </a:p>
          <a:p>
            <a:r>
              <a:rPr lang="en-US" sz="1800" dirty="0"/>
              <a:t>VERSION CONTROL:GIT, GITHUB </a:t>
            </a:r>
          </a:p>
          <a:p>
            <a:r>
              <a:rPr lang="en-US" sz="1800" dirty="0"/>
              <a:t>DESIGN TOOLS: CANVA/FIGMA(FOR UI DESIGN)</a:t>
            </a:r>
          </a:p>
        </p:txBody>
      </p:sp>
    </p:spTree>
    <p:extLst>
      <p:ext uri="{BB962C8B-B14F-4D97-AF65-F5344CB8AC3E}">
        <p14:creationId xmlns:p14="http://schemas.microsoft.com/office/powerpoint/2010/main" val="1352666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5704" y="108880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 dirty="0"/>
              <a:t>PORTFOLIO DESIGN AND TOOLS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Simple and professional layout.</a:t>
            </a:r>
          </a:p>
          <a:p>
            <a:r>
              <a:rPr lang="en-US" sz="1800" dirty="0"/>
              <a:t>Navigation bar for easy access </a:t>
            </a:r>
          </a:p>
          <a:p>
            <a:r>
              <a:rPr lang="en-US" sz="1800" dirty="0"/>
              <a:t>Section: About </a:t>
            </a:r>
            <a:r>
              <a:rPr lang="en-US" sz="1800" dirty="0" err="1"/>
              <a:t>Me,Skills</a:t>
            </a:r>
            <a:r>
              <a:rPr lang="en-US" sz="1800" dirty="0"/>
              <a:t>, projects, resume, contact </a:t>
            </a:r>
          </a:p>
          <a:p>
            <a:r>
              <a:rPr lang="en-US" sz="1800" dirty="0"/>
              <a:t>Responsive Design (works on both mobile and desktop)</a:t>
            </a:r>
          </a:p>
        </p:txBody>
      </p:sp>
    </p:spTree>
    <p:extLst>
      <p:ext uri="{BB962C8B-B14F-4D97-AF65-F5344CB8AC3E}">
        <p14:creationId xmlns:p14="http://schemas.microsoft.com/office/powerpoint/2010/main" val="324336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0" y="108880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 dirty="0"/>
              <a:t>RESULTS AND SCREENSHOTS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Successfully created a personal portfolio websites.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  <a:r>
              <a:rPr lang="en-US" sz="1800" dirty="0" err="1"/>
              <a:t>Hello,I</a:t>
            </a:r>
            <a:r>
              <a:rPr lang="en-US" sz="1800" dirty="0"/>
              <a:t> am </a:t>
            </a:r>
            <a:r>
              <a:rPr lang="en-US" sz="1800" dirty="0" err="1"/>
              <a:t>Kamini</a:t>
            </a:r>
            <a:r>
              <a:rPr lang="en-US" sz="1800" dirty="0"/>
              <a:t>.        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I am college student.                                        </a:t>
            </a:r>
          </a:p>
          <a:p>
            <a:pPr marL="0" indent="0">
              <a:buNone/>
            </a:pPr>
            <a:r>
              <a:rPr lang="en-US" sz="1800" dirty="0"/>
              <a:t>                 About Me :</a:t>
            </a:r>
          </a:p>
          <a:p>
            <a:pPr marL="0" indent="0">
              <a:buNone/>
            </a:pPr>
            <a:r>
              <a:rPr lang="en-US" sz="1800" dirty="0"/>
              <a:t>         I am </a:t>
            </a:r>
            <a:r>
              <a:rPr lang="en-US" sz="1800" dirty="0" err="1"/>
              <a:t>Kamini.i</a:t>
            </a:r>
            <a:r>
              <a:rPr lang="en-US" sz="1800" dirty="0"/>
              <a:t> am currently pursuing at government art’s and science college .❤️</a:t>
            </a:r>
          </a:p>
          <a:p>
            <a:pPr marL="0" indent="0">
              <a:buNone/>
            </a:pPr>
            <a:r>
              <a:rPr lang="en-US" sz="1800" dirty="0"/>
              <a:t>        Skills : Html ,</a:t>
            </a:r>
            <a:r>
              <a:rPr lang="en-US" sz="1800" dirty="0" err="1"/>
              <a:t>Css</a:t>
            </a:r>
            <a:r>
              <a:rPr lang="en-US" sz="1800" dirty="0"/>
              <a:t>,, </a:t>
            </a:r>
            <a:r>
              <a:rPr lang="en-US" sz="1800" dirty="0" err="1"/>
              <a:t>javascript</a:t>
            </a:r>
            <a:r>
              <a:rPr lang="en-US" sz="1800" dirty="0"/>
              <a:t> ,python .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6906B-9077-6DC6-83CC-EECA9CFBEA7A}"/>
              </a:ext>
            </a:extLst>
          </p:cNvPr>
          <p:cNvSpPr txBox="1"/>
          <p:nvPr/>
        </p:nvSpPr>
        <p:spPr>
          <a:xfrm>
            <a:off x="5082988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6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D53F-3843-FE39-28D0-B0E85AC2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5511"/>
            <a:ext cx="10653578" cy="1132258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90D2-03CC-E2A3-A02C-D099AAF4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Student Portfolio Project </a:t>
            </a:r>
            <a:r>
              <a:rPr lang="en-US" dirty="0" err="1"/>
              <a:t>successfully.Provides</a:t>
            </a:r>
            <a:r>
              <a:rPr lang="en-US" dirty="0"/>
              <a:t> a platform for students to showcase their academic their </a:t>
            </a:r>
            <a:r>
              <a:rPr lang="en-US" dirty="0" err="1"/>
              <a:t>academic.And</a:t>
            </a:r>
            <a:r>
              <a:rPr lang="en-US" dirty="0"/>
              <a:t> </a:t>
            </a:r>
            <a:r>
              <a:rPr lang="en-US" dirty="0" err="1"/>
              <a:t>non_academic</a:t>
            </a:r>
            <a:r>
              <a:rPr lang="en-US" dirty="0"/>
              <a:t> achievements in a structured digital and professional </a:t>
            </a:r>
            <a:r>
              <a:rPr lang="en-US" dirty="0" err="1"/>
              <a:t>format.It</a:t>
            </a:r>
            <a:r>
              <a:rPr lang="en-US" dirty="0"/>
              <a:t> encourages self – </a:t>
            </a:r>
            <a:r>
              <a:rPr lang="en-US" dirty="0" err="1"/>
              <a:t>reflection,improves</a:t>
            </a:r>
            <a:r>
              <a:rPr lang="en-US" dirty="0"/>
              <a:t> presentation </a:t>
            </a:r>
            <a:r>
              <a:rPr lang="en-US" dirty="0" err="1"/>
              <a:t>skills,and</a:t>
            </a:r>
            <a:r>
              <a:rPr lang="en-US" dirty="0"/>
              <a:t> helps student in career and higher educational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50590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DF4110-7DF0-E0B8-B565-49C57EC5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NAME:KAMINI.N</a:t>
            </a:r>
          </a:p>
          <a:p>
            <a:r>
              <a:rPr lang="en-US" dirty="0"/>
              <a:t>REGISTER NO: 24132251802522021</a:t>
            </a:r>
          </a:p>
          <a:p>
            <a:r>
              <a:rPr lang="en-US" dirty="0"/>
              <a:t>DEPARTMENT:B.SC COMPUTER SCIENCE </a:t>
            </a:r>
          </a:p>
          <a:p>
            <a:r>
              <a:rPr lang="en-US" dirty="0"/>
              <a:t>COLLEGE: GOVERNMENT ART’S AND SCIENCE COLLEGE,VANUR/ANNAMALAI UNIVERSITY.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1D46704-BB3F-88FE-3687-6E121670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24754"/>
            <a:ext cx="10653578" cy="342138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137044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PROJECT TITLE </a:t>
            </a:r>
          </a:p>
        </p:txBody>
      </p:sp>
    </p:spTree>
    <p:extLst>
      <p:ext uri="{BB962C8B-B14F-4D97-AF65-F5344CB8AC3E}">
        <p14:creationId xmlns:p14="http://schemas.microsoft.com/office/powerpoint/2010/main" val="259765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88141" y="482867"/>
            <a:ext cx="7595749" cy="1758309"/>
          </a:xfrm>
        </p:spPr>
        <p:txBody>
          <a:bodyPr anchor="b">
            <a:normAutofit/>
          </a:bodyPr>
          <a:lstStyle/>
          <a:p>
            <a:r>
              <a:rPr lang="en-US" dirty="0"/>
              <a:t>PROJECT TITLE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STUDENT 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136877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7896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76717" y="108880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414599" y="2675068"/>
            <a:ext cx="8278892" cy="32734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/>
              <a:t>Problem statement </a:t>
            </a:r>
          </a:p>
          <a:p>
            <a:pPr marL="0" indent="0">
              <a:buNone/>
            </a:pPr>
            <a:r>
              <a:rPr lang="en-US" sz="1800" dirty="0"/>
              <a:t>Project overview </a:t>
            </a:r>
          </a:p>
          <a:p>
            <a:pPr marL="0" indent="0">
              <a:buNone/>
            </a:pPr>
            <a:r>
              <a:rPr lang="en-US" sz="1800" dirty="0"/>
              <a:t>End users</a:t>
            </a:r>
          </a:p>
          <a:p>
            <a:pPr marL="0" indent="0">
              <a:buNone/>
            </a:pPr>
            <a:r>
              <a:rPr lang="en-US" sz="1800" dirty="0"/>
              <a:t>Tools and Technologies</a:t>
            </a:r>
          </a:p>
          <a:p>
            <a:pPr marL="0" indent="0">
              <a:buNone/>
            </a:pPr>
            <a:r>
              <a:rPr lang="en-US" sz="1800" dirty="0"/>
              <a:t>Portfolio design and layout </a:t>
            </a:r>
          </a:p>
          <a:p>
            <a:pPr marL="0" indent="0">
              <a:buNone/>
            </a:pPr>
            <a:r>
              <a:rPr lang="en-US" sz="1800" dirty="0"/>
              <a:t>Features and functionality </a:t>
            </a:r>
          </a:p>
          <a:p>
            <a:pPr marL="0" indent="0">
              <a:buNone/>
            </a:pPr>
            <a:r>
              <a:rPr lang="en-US" sz="1800" dirty="0"/>
              <a:t>Results and screenshots</a:t>
            </a:r>
          </a:p>
          <a:p>
            <a:pPr marL="0" indent="0">
              <a:buNone/>
            </a:pPr>
            <a:r>
              <a:rPr lang="en-US" sz="1800" dirty="0"/>
              <a:t>Conclusion </a:t>
            </a:r>
          </a:p>
          <a:p>
            <a:pPr marL="0" indent="0">
              <a:buNone/>
            </a:pPr>
            <a:r>
              <a:rPr lang="en-US" sz="1800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34992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3987" y="1406974"/>
            <a:ext cx="8278891" cy="1228179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 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Many students and </a:t>
            </a:r>
            <a:r>
              <a:rPr lang="en-US" sz="1800" dirty="0" err="1"/>
              <a:t>freshers</a:t>
            </a:r>
            <a:r>
              <a:rPr lang="en-US" sz="1800" dirty="0"/>
              <a:t> find it difficult to showcase their </a:t>
            </a:r>
            <a:r>
              <a:rPr lang="en-US" sz="1800" dirty="0" err="1"/>
              <a:t>skills,resume</a:t>
            </a:r>
            <a:r>
              <a:rPr lang="en-US" sz="1800" dirty="0"/>
              <a:t> and projects in a professional </a:t>
            </a:r>
            <a:r>
              <a:rPr lang="en-US" sz="1800" dirty="0" err="1"/>
              <a:t>way.Asva</a:t>
            </a:r>
            <a:r>
              <a:rPr lang="en-US" sz="1800" dirty="0"/>
              <a:t> </a:t>
            </a:r>
            <a:r>
              <a:rPr lang="en-US" sz="1800" dirty="0" err="1"/>
              <a:t>result,they</a:t>
            </a:r>
            <a:r>
              <a:rPr lang="en-US" sz="1800" dirty="0"/>
              <a:t> miss good </a:t>
            </a:r>
            <a:r>
              <a:rPr lang="en-US" sz="1800" dirty="0" err="1"/>
              <a:t>opportunities.To</a:t>
            </a:r>
            <a:r>
              <a:rPr lang="en-US" sz="1800" dirty="0"/>
              <a:t> solve </a:t>
            </a:r>
            <a:r>
              <a:rPr lang="en-US" sz="1800" dirty="0" err="1"/>
              <a:t>this,we</a:t>
            </a:r>
            <a:r>
              <a:rPr lang="en-US" sz="1800" dirty="0"/>
              <a:t> created a Digital Portfolio Website.</a:t>
            </a:r>
          </a:p>
        </p:txBody>
      </p:sp>
    </p:spTree>
    <p:extLst>
      <p:ext uri="{BB962C8B-B14F-4D97-AF65-F5344CB8AC3E}">
        <p14:creationId xmlns:p14="http://schemas.microsoft.com/office/powerpoint/2010/main" val="10855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5352" y="890430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 dirty="0"/>
              <a:t>PROJECT OVERVIEW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360811" y="2643295"/>
            <a:ext cx="8278892" cy="327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project is a personal digital </a:t>
            </a:r>
            <a:r>
              <a:rPr lang="en-US" sz="1800" dirty="0" err="1"/>
              <a:t>portfolio,it</a:t>
            </a:r>
            <a:r>
              <a:rPr lang="en-US" sz="1800" dirty="0"/>
              <a:t> </a:t>
            </a:r>
            <a:r>
              <a:rPr lang="en-US" sz="1800" dirty="0" err="1"/>
              <a:t>containes</a:t>
            </a:r>
            <a:r>
              <a:rPr lang="en-US" sz="1800" dirty="0"/>
              <a:t> my education details, skills, projects, resume, </a:t>
            </a:r>
            <a:r>
              <a:rPr lang="en-US" sz="1800" dirty="0" err="1"/>
              <a:t>certificate,and</a:t>
            </a:r>
            <a:r>
              <a:rPr lang="en-US" sz="1800" dirty="0"/>
              <a:t> certificates and contact information in one </a:t>
            </a:r>
            <a:r>
              <a:rPr lang="en-US" sz="1800" dirty="0" err="1"/>
              <a:t>place.This</a:t>
            </a:r>
            <a:r>
              <a:rPr lang="en-US" sz="1800" dirty="0"/>
              <a:t> helps me present my portfolio easily to recruiters and faculty.</a:t>
            </a:r>
          </a:p>
        </p:txBody>
      </p:sp>
    </p:spTree>
    <p:extLst>
      <p:ext uri="{BB962C8B-B14F-4D97-AF65-F5344CB8AC3E}">
        <p14:creationId xmlns:p14="http://schemas.microsoft.com/office/powerpoint/2010/main" val="39822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30504" y="994259"/>
            <a:ext cx="8278891" cy="1323867"/>
          </a:xfrm>
        </p:spPr>
        <p:txBody>
          <a:bodyPr anchor="b">
            <a:normAutofit/>
          </a:bodyPr>
          <a:lstStyle/>
          <a:p>
            <a:r>
              <a:rPr lang="en-US" dirty="0"/>
              <a:t>END USERS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en-US" sz="1800" dirty="0"/>
              <a:t>STUDENTS</a:t>
            </a:r>
          </a:p>
          <a:p>
            <a:r>
              <a:rPr lang="en-US" sz="1800" dirty="0"/>
              <a:t>JOB SEEKERS </a:t>
            </a:r>
          </a:p>
          <a:p>
            <a:r>
              <a:rPr lang="en-US" sz="1800" dirty="0"/>
              <a:t>IT RECRUITERS/HR PROFESSIONAL </a:t>
            </a:r>
          </a:p>
          <a:p>
            <a:r>
              <a:rPr lang="en-US" sz="1800" dirty="0"/>
              <a:t>FACULTY MEMBERS AND PROJECT GUIDES.</a:t>
            </a:r>
          </a:p>
        </p:txBody>
      </p:sp>
    </p:spTree>
    <p:extLst>
      <p:ext uri="{BB962C8B-B14F-4D97-AF65-F5344CB8AC3E}">
        <p14:creationId xmlns:p14="http://schemas.microsoft.com/office/powerpoint/2010/main" val="361216616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VanillaVTI</vt:lpstr>
      <vt:lpstr>PPT PROJECT </vt:lpstr>
      <vt:lpstr>STUDENT PORTFOLIO </vt:lpstr>
      <vt:lpstr>PowerPoint Presentation</vt:lpstr>
      <vt:lpstr>PROJECT TITLE </vt:lpstr>
      <vt:lpstr>AGENDA</vt:lpstr>
      <vt:lpstr>AGENDA</vt:lpstr>
      <vt:lpstr>PROBLEM STATEMENT  </vt:lpstr>
      <vt:lpstr>PROJECT OVERVIEW </vt:lpstr>
      <vt:lpstr>END USERS</vt:lpstr>
      <vt:lpstr>TOOLS AND TECHNIQUES </vt:lpstr>
      <vt:lpstr>PORTFOLIO DESIGN AND TOOLS</vt:lpstr>
      <vt:lpstr>RESULTS AND SCREENSHOTS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PROJECT </dc:title>
  <dc:creator>Kamini Kamini</dc:creator>
  <cp:lastModifiedBy>Guna A</cp:lastModifiedBy>
  <cp:revision>3</cp:revision>
  <dcterms:created xsi:type="dcterms:W3CDTF">2025-09-01T07:04:12Z</dcterms:created>
  <dcterms:modified xsi:type="dcterms:W3CDTF">2025-09-02T05:30:36Z</dcterms:modified>
</cp:coreProperties>
</file>