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82" r:id="rId4"/>
    <p:sldId id="264" r:id="rId5"/>
    <p:sldId id="263" r:id="rId6"/>
    <p:sldId id="291" r:id="rId7"/>
    <p:sldId id="262" r:id="rId8"/>
    <p:sldId id="261" r:id="rId9"/>
    <p:sldId id="267" r:id="rId10"/>
    <p:sldId id="285" r:id="rId11"/>
    <p:sldId id="284" r:id="rId12"/>
    <p:sldId id="259" r:id="rId13"/>
    <p:sldId id="266" r:id="rId14"/>
    <p:sldId id="260" r:id="rId15"/>
    <p:sldId id="275" r:id="rId16"/>
    <p:sldId id="269" r:id="rId17"/>
    <p:sldId id="289" r:id="rId18"/>
    <p:sldId id="292" r:id="rId19"/>
    <p:sldId id="295" r:id="rId20"/>
    <p:sldId id="294" r:id="rId21"/>
    <p:sldId id="293" r:id="rId22"/>
    <p:sldId id="296" r:id="rId23"/>
    <p:sldId id="288" r:id="rId24"/>
    <p:sldId id="270" r:id="rId25"/>
    <p:sldId id="265" r:id="rId26"/>
    <p:sldId id="290" r:id="rId27"/>
    <p:sldId id="29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625EAA-4529-4299-9A30-EC3D1246CA94}" v="29" dt="2025-04-02T12:20:05.16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225" autoAdjust="0"/>
    <p:restoredTop sz="95196" autoAdjust="0"/>
  </p:normalViewPr>
  <p:slideViewPr>
    <p:cSldViewPr snapToGrid="0">
      <p:cViewPr>
        <p:scale>
          <a:sx n="66" d="100"/>
          <a:sy n="66" d="100"/>
        </p:scale>
        <p:origin x="-1368" y="-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eeksha, M (Contractor)" userId="cd6ebe81-08e0-4605-afa6-f570d798141c" providerId="ADAL" clId="{CD625EAA-4529-4299-9A30-EC3D1246CA94}"/>
    <pc:docChg chg="undo custSel addSld delSld modSld">
      <pc:chgData name="Sudeeksha, M (Contractor)" userId="cd6ebe81-08e0-4605-afa6-f570d798141c" providerId="ADAL" clId="{CD625EAA-4529-4299-9A30-EC3D1246CA94}" dt="2025-04-02T12:20:26.981" v="195" actId="5793"/>
      <pc:docMkLst>
        <pc:docMk/>
      </pc:docMkLst>
      <pc:sldChg chg="modSp mod">
        <pc:chgData name="Sudeeksha, M (Contractor)" userId="cd6ebe81-08e0-4605-afa6-f570d798141c" providerId="ADAL" clId="{CD625EAA-4529-4299-9A30-EC3D1246CA94}" dt="2025-04-02T12:16:29.572" v="147" actId="20577"/>
        <pc:sldMkLst>
          <pc:docMk/>
          <pc:sldMk cId="3264071221" sldId="259"/>
        </pc:sldMkLst>
        <pc:spChg chg="mod">
          <ac:chgData name="Sudeeksha, M (Contractor)" userId="cd6ebe81-08e0-4605-afa6-f570d798141c" providerId="ADAL" clId="{CD625EAA-4529-4299-9A30-EC3D1246CA94}" dt="2025-04-02T12:16:29.572" v="147" actId="20577"/>
          <ac:spMkLst>
            <pc:docMk/>
            <pc:sldMk cId="3264071221" sldId="259"/>
            <ac:spMk id="2" creationId="{7513A726-45BD-4B17-BF54-42F7352C7AE4}"/>
          </ac:spMkLst>
        </pc:spChg>
      </pc:sldChg>
      <pc:sldChg chg="modSp mod">
        <pc:chgData name="Sudeeksha, M (Contractor)" userId="cd6ebe81-08e0-4605-afa6-f570d798141c" providerId="ADAL" clId="{CD625EAA-4529-4299-9A30-EC3D1246CA94}" dt="2025-04-02T12:19:15.953" v="184" actId="20578"/>
        <pc:sldMkLst>
          <pc:docMk/>
          <pc:sldMk cId="3554452845" sldId="265"/>
        </pc:sldMkLst>
        <pc:spChg chg="mod">
          <ac:chgData name="Sudeeksha, M (Contractor)" userId="cd6ebe81-08e0-4605-afa6-f570d798141c" providerId="ADAL" clId="{CD625EAA-4529-4299-9A30-EC3D1246CA94}" dt="2025-04-02T12:15:22.049" v="136" actId="20577"/>
          <ac:spMkLst>
            <pc:docMk/>
            <pc:sldMk cId="3554452845" sldId="265"/>
            <ac:spMk id="2" creationId="{7513A726-45BD-4B17-BF54-42F7352C7AE4}"/>
          </ac:spMkLst>
        </pc:spChg>
        <pc:spChg chg="mod">
          <ac:chgData name="Sudeeksha, M (Contractor)" userId="cd6ebe81-08e0-4605-afa6-f570d798141c" providerId="ADAL" clId="{CD625EAA-4529-4299-9A30-EC3D1246CA94}" dt="2025-04-02T12:19:15.953" v="184" actId="20578"/>
          <ac:spMkLst>
            <pc:docMk/>
            <pc:sldMk cId="3554452845" sldId="265"/>
            <ac:spMk id="3" creationId="{B6D369E8-824B-4704-91D5-7D9A997346C0}"/>
          </ac:spMkLst>
        </pc:spChg>
        <pc:spChg chg="mod">
          <ac:chgData name="Sudeeksha, M (Contractor)" userId="cd6ebe81-08e0-4605-afa6-f570d798141c" providerId="ADAL" clId="{CD625EAA-4529-4299-9A30-EC3D1246CA94}" dt="2025-04-02T12:19:06.625" v="183" actId="1076"/>
          <ac:spMkLst>
            <pc:docMk/>
            <pc:sldMk cId="3554452845" sldId="265"/>
            <ac:spMk id="7" creationId="{3A549706-B391-4ACB-0216-F359243081CC}"/>
          </ac:spMkLst>
        </pc:spChg>
      </pc:sldChg>
      <pc:sldChg chg="modSp mod">
        <pc:chgData name="Sudeeksha, M (Contractor)" userId="cd6ebe81-08e0-4605-afa6-f570d798141c" providerId="ADAL" clId="{CD625EAA-4529-4299-9A30-EC3D1246CA94}" dt="2025-04-02T12:17:30.284" v="180" actId="20577"/>
        <pc:sldMkLst>
          <pc:docMk/>
          <pc:sldMk cId="1665330977" sldId="266"/>
        </pc:sldMkLst>
        <pc:spChg chg="mod">
          <ac:chgData name="Sudeeksha, M (Contractor)" userId="cd6ebe81-08e0-4605-afa6-f570d798141c" providerId="ADAL" clId="{CD625EAA-4529-4299-9A30-EC3D1246CA94}" dt="2025-04-02T12:17:30.284" v="180" actId="20577"/>
          <ac:spMkLst>
            <pc:docMk/>
            <pc:sldMk cId="1665330977" sldId="266"/>
            <ac:spMk id="2" creationId="{7513A726-45BD-4B17-BF54-42F7352C7AE4}"/>
          </ac:spMkLst>
        </pc:spChg>
      </pc:sldChg>
      <pc:sldChg chg="addSp delSp modSp mod">
        <pc:chgData name="Sudeeksha, M (Contractor)" userId="cd6ebe81-08e0-4605-afa6-f570d798141c" providerId="ADAL" clId="{CD625EAA-4529-4299-9A30-EC3D1246CA94}" dt="2025-04-02T10:26:09.079" v="75" actId="1076"/>
        <pc:sldMkLst>
          <pc:docMk/>
          <pc:sldMk cId="1126523982" sldId="269"/>
        </pc:sldMkLst>
        <pc:spChg chg="add del mod">
          <ac:chgData name="Sudeeksha, M (Contractor)" userId="cd6ebe81-08e0-4605-afa6-f570d798141c" providerId="ADAL" clId="{CD625EAA-4529-4299-9A30-EC3D1246CA94}" dt="2025-04-02T10:23:14.657" v="60" actId="47"/>
          <ac:spMkLst>
            <pc:docMk/>
            <pc:sldMk cId="1126523982" sldId="269"/>
            <ac:spMk id="4" creationId="{D62E8DBB-8CAD-47AF-1F08-E5D854F507F6}"/>
          </ac:spMkLst>
        </pc:spChg>
        <pc:picChg chg="add mod">
          <ac:chgData name="Sudeeksha, M (Contractor)" userId="cd6ebe81-08e0-4605-afa6-f570d798141c" providerId="ADAL" clId="{CD625EAA-4529-4299-9A30-EC3D1246CA94}" dt="2025-04-02T10:20:36.515" v="51" actId="931"/>
          <ac:picMkLst>
            <pc:docMk/>
            <pc:sldMk cId="1126523982" sldId="269"/>
            <ac:picMk id="8" creationId="{FE19B9DB-C90F-4B88-5B66-F414E927A254}"/>
          </ac:picMkLst>
        </pc:picChg>
        <pc:picChg chg="add mod">
          <ac:chgData name="Sudeeksha, M (Contractor)" userId="cd6ebe81-08e0-4605-afa6-f570d798141c" providerId="ADAL" clId="{CD625EAA-4529-4299-9A30-EC3D1246CA94}" dt="2025-04-02T10:20:36.515" v="51" actId="931"/>
          <ac:picMkLst>
            <pc:docMk/>
            <pc:sldMk cId="1126523982" sldId="269"/>
            <ac:picMk id="10" creationId="{1EAA7B25-C06F-FD6B-8A5C-8B7E73F8708E}"/>
          </ac:picMkLst>
        </pc:picChg>
        <pc:picChg chg="mod">
          <ac:chgData name="Sudeeksha, M (Contractor)" userId="cd6ebe81-08e0-4605-afa6-f570d798141c" providerId="ADAL" clId="{CD625EAA-4529-4299-9A30-EC3D1246CA94}" dt="2025-04-02T10:20:34.943" v="18" actId="27614"/>
          <ac:picMkLst>
            <pc:docMk/>
            <pc:sldMk cId="1126523982" sldId="269"/>
            <ac:picMk id="12" creationId="{B6B2F066-5F55-54E0-724D-4FD417B125F7}"/>
          </ac:picMkLst>
        </pc:picChg>
        <pc:picChg chg="add mod">
          <ac:chgData name="Sudeeksha, M (Contractor)" userId="cd6ebe81-08e0-4605-afa6-f570d798141c" providerId="ADAL" clId="{CD625EAA-4529-4299-9A30-EC3D1246CA94}" dt="2025-04-02T10:20:36.515" v="51" actId="931"/>
          <ac:picMkLst>
            <pc:docMk/>
            <pc:sldMk cId="1126523982" sldId="269"/>
            <ac:picMk id="14" creationId="{776FCF95-BEB6-1E41-4709-B472BC38112D}"/>
          </ac:picMkLst>
        </pc:picChg>
        <pc:picChg chg="add mod">
          <ac:chgData name="Sudeeksha, M (Contractor)" userId="cd6ebe81-08e0-4605-afa6-f570d798141c" providerId="ADAL" clId="{CD625EAA-4529-4299-9A30-EC3D1246CA94}" dt="2025-04-02T10:20:36.515" v="51" actId="931"/>
          <ac:picMkLst>
            <pc:docMk/>
            <pc:sldMk cId="1126523982" sldId="269"/>
            <ac:picMk id="16" creationId="{66D3C02E-DA2E-68E7-33CA-727A3D6EF2D4}"/>
          </ac:picMkLst>
        </pc:picChg>
        <pc:picChg chg="add mod">
          <ac:chgData name="Sudeeksha, M (Contractor)" userId="cd6ebe81-08e0-4605-afa6-f570d798141c" providerId="ADAL" clId="{CD625EAA-4529-4299-9A30-EC3D1246CA94}" dt="2025-04-02T10:20:36.515" v="51" actId="931"/>
          <ac:picMkLst>
            <pc:docMk/>
            <pc:sldMk cId="1126523982" sldId="269"/>
            <ac:picMk id="18" creationId="{4C4E771C-B82A-7360-8EE8-1B950EB2F34C}"/>
          </ac:picMkLst>
        </pc:picChg>
        <pc:picChg chg="add mod">
          <ac:chgData name="Sudeeksha, M (Contractor)" userId="cd6ebe81-08e0-4605-afa6-f570d798141c" providerId="ADAL" clId="{CD625EAA-4529-4299-9A30-EC3D1246CA94}" dt="2025-04-02T10:20:36.515" v="51" actId="931"/>
          <ac:picMkLst>
            <pc:docMk/>
            <pc:sldMk cId="1126523982" sldId="269"/>
            <ac:picMk id="20" creationId="{7A19B3A8-D5D4-2C26-24BF-DABF869610A0}"/>
          </ac:picMkLst>
        </pc:picChg>
        <pc:picChg chg="mod">
          <ac:chgData name="Sudeeksha, M (Contractor)" userId="cd6ebe81-08e0-4605-afa6-f570d798141c" providerId="ADAL" clId="{CD625EAA-4529-4299-9A30-EC3D1246CA94}" dt="2025-04-02T10:20:35.127" v="38" actId="27614"/>
          <ac:picMkLst>
            <pc:docMk/>
            <pc:sldMk cId="1126523982" sldId="269"/>
            <ac:picMk id="22" creationId="{4F9691BB-8A21-3E0D-BD10-1800781B89FC}"/>
          </ac:picMkLst>
        </pc:picChg>
        <pc:picChg chg="mod">
          <ac:chgData name="Sudeeksha, M (Contractor)" userId="cd6ebe81-08e0-4605-afa6-f570d798141c" providerId="ADAL" clId="{CD625EAA-4529-4299-9A30-EC3D1246CA94}" dt="2025-04-02T10:20:35.131" v="40" actId="27614"/>
          <ac:picMkLst>
            <pc:docMk/>
            <pc:sldMk cId="1126523982" sldId="269"/>
            <ac:picMk id="24" creationId="{2B45F6EB-C5CC-4CEF-6F43-700B15203F07}"/>
          </ac:picMkLst>
        </pc:picChg>
        <pc:picChg chg="mod">
          <ac:chgData name="Sudeeksha, M (Contractor)" userId="cd6ebe81-08e0-4605-afa6-f570d798141c" providerId="ADAL" clId="{CD625EAA-4529-4299-9A30-EC3D1246CA94}" dt="2025-04-02T10:20:35.135" v="42" actId="27614"/>
          <ac:picMkLst>
            <pc:docMk/>
            <pc:sldMk cId="1126523982" sldId="269"/>
            <ac:picMk id="26" creationId="{321C34D3-39C7-E737-1969-E022AB67BDCA}"/>
          </ac:picMkLst>
        </pc:picChg>
        <pc:picChg chg="add mod">
          <ac:chgData name="Sudeeksha, M (Contractor)" userId="cd6ebe81-08e0-4605-afa6-f570d798141c" providerId="ADAL" clId="{CD625EAA-4529-4299-9A30-EC3D1246CA94}" dt="2025-04-02T10:20:36.515" v="51" actId="931"/>
          <ac:picMkLst>
            <pc:docMk/>
            <pc:sldMk cId="1126523982" sldId="269"/>
            <ac:picMk id="28" creationId="{0E05DE84-7367-807F-3769-56FA288CD752}"/>
          </ac:picMkLst>
        </pc:picChg>
        <pc:picChg chg="add mod">
          <ac:chgData name="Sudeeksha, M (Contractor)" userId="cd6ebe81-08e0-4605-afa6-f570d798141c" providerId="ADAL" clId="{CD625EAA-4529-4299-9A30-EC3D1246CA94}" dt="2025-04-02T10:20:36.515" v="51" actId="931"/>
          <ac:picMkLst>
            <pc:docMk/>
            <pc:sldMk cId="1126523982" sldId="269"/>
            <ac:picMk id="30" creationId="{70A00444-3EB5-73C2-58CA-4DA6F73E8075}"/>
          </ac:picMkLst>
        </pc:picChg>
        <pc:picChg chg="mod">
          <ac:chgData name="Sudeeksha, M (Contractor)" userId="cd6ebe81-08e0-4605-afa6-f570d798141c" providerId="ADAL" clId="{CD625EAA-4529-4299-9A30-EC3D1246CA94}" dt="2025-04-02T10:20:35.135" v="44" actId="27614"/>
          <ac:picMkLst>
            <pc:docMk/>
            <pc:sldMk cId="1126523982" sldId="269"/>
            <ac:picMk id="32" creationId="{F032FC62-2B81-026A-3992-33F964679771}"/>
          </ac:picMkLst>
        </pc:picChg>
        <pc:picChg chg="add mod">
          <ac:chgData name="Sudeeksha, M (Contractor)" userId="cd6ebe81-08e0-4605-afa6-f570d798141c" providerId="ADAL" clId="{CD625EAA-4529-4299-9A30-EC3D1246CA94}" dt="2025-04-02T10:20:36.515" v="51" actId="931"/>
          <ac:picMkLst>
            <pc:docMk/>
            <pc:sldMk cId="1126523982" sldId="269"/>
            <ac:picMk id="34" creationId="{D028DD57-9576-B1D3-FF42-B08A3FB806B2}"/>
          </ac:picMkLst>
        </pc:picChg>
        <pc:picChg chg="add mod">
          <ac:chgData name="Sudeeksha, M (Contractor)" userId="cd6ebe81-08e0-4605-afa6-f570d798141c" providerId="ADAL" clId="{CD625EAA-4529-4299-9A30-EC3D1246CA94}" dt="2025-04-02T10:20:36.515" v="51" actId="931"/>
          <ac:picMkLst>
            <pc:docMk/>
            <pc:sldMk cId="1126523982" sldId="269"/>
            <ac:picMk id="36" creationId="{17D4F440-6BE9-0996-07FA-00222CCD74AA}"/>
          </ac:picMkLst>
        </pc:picChg>
        <pc:picChg chg="mod">
          <ac:chgData name="Sudeeksha, M (Contractor)" userId="cd6ebe81-08e0-4605-afa6-f570d798141c" providerId="ADAL" clId="{CD625EAA-4529-4299-9A30-EC3D1246CA94}" dt="2025-04-02T10:20:35.072" v="28" actId="27614"/>
          <ac:picMkLst>
            <pc:docMk/>
            <pc:sldMk cId="1126523982" sldId="269"/>
            <ac:picMk id="38" creationId="{8A3D5BDB-C940-0885-C1AF-A6ABA54CF80A}"/>
          </ac:picMkLst>
        </pc:picChg>
        <pc:picChg chg="mod">
          <ac:chgData name="Sudeeksha, M (Contractor)" userId="cd6ebe81-08e0-4605-afa6-f570d798141c" providerId="ADAL" clId="{CD625EAA-4529-4299-9A30-EC3D1246CA94}" dt="2025-04-02T10:20:35.259" v="48" actId="27614"/>
          <ac:picMkLst>
            <pc:docMk/>
            <pc:sldMk cId="1126523982" sldId="269"/>
            <ac:picMk id="40" creationId="{9A1B0E71-8626-51D1-4C74-ECF2694A7403}"/>
          </ac:picMkLst>
        </pc:picChg>
        <pc:picChg chg="add del mod">
          <ac:chgData name="Sudeeksha, M (Contractor)" userId="cd6ebe81-08e0-4605-afa6-f570d798141c" providerId="ADAL" clId="{CD625EAA-4529-4299-9A30-EC3D1246CA94}" dt="2025-04-02T10:24:36.480" v="64" actId="21"/>
          <ac:picMkLst>
            <pc:docMk/>
            <pc:sldMk cId="1126523982" sldId="269"/>
            <ac:picMk id="42" creationId="{E6B4DB64-B1E7-08D1-CF3D-4C40792C5267}"/>
          </ac:picMkLst>
        </pc:picChg>
        <pc:picChg chg="add del mod">
          <ac:chgData name="Sudeeksha, M (Contractor)" userId="cd6ebe81-08e0-4605-afa6-f570d798141c" providerId="ADAL" clId="{CD625EAA-4529-4299-9A30-EC3D1246CA94}" dt="2025-04-02T10:24:48.131" v="66" actId="478"/>
          <ac:picMkLst>
            <pc:docMk/>
            <pc:sldMk cId="1126523982" sldId="269"/>
            <ac:picMk id="43" creationId="{E6B4DB64-B1E7-08D1-CF3D-4C40792C5267}"/>
          </ac:picMkLst>
        </pc:picChg>
        <pc:picChg chg="add mod">
          <ac:chgData name="Sudeeksha, M (Contractor)" userId="cd6ebe81-08e0-4605-afa6-f570d798141c" providerId="ADAL" clId="{CD625EAA-4529-4299-9A30-EC3D1246CA94}" dt="2025-04-02T10:26:09.079" v="75" actId="1076"/>
          <ac:picMkLst>
            <pc:docMk/>
            <pc:sldMk cId="1126523982" sldId="269"/>
            <ac:picMk id="45" creationId="{70BA293E-5A37-8A7B-6F0C-0C6771C57E01}"/>
          </ac:picMkLst>
        </pc:picChg>
      </pc:sldChg>
      <pc:sldChg chg="modSp mod">
        <pc:chgData name="Sudeeksha, M (Contractor)" userId="cd6ebe81-08e0-4605-afa6-f570d798141c" providerId="ADAL" clId="{CD625EAA-4529-4299-9A30-EC3D1246CA94}" dt="2025-04-02T12:15:12.849" v="135" actId="20577"/>
        <pc:sldMkLst>
          <pc:docMk/>
          <pc:sldMk cId="741939518" sldId="270"/>
        </pc:sldMkLst>
        <pc:spChg chg="mod">
          <ac:chgData name="Sudeeksha, M (Contractor)" userId="cd6ebe81-08e0-4605-afa6-f570d798141c" providerId="ADAL" clId="{CD625EAA-4529-4299-9A30-EC3D1246CA94}" dt="2025-04-02T12:15:12.849" v="135" actId="20577"/>
          <ac:spMkLst>
            <pc:docMk/>
            <pc:sldMk cId="741939518" sldId="270"/>
            <ac:spMk id="2" creationId="{7513A726-45BD-4B17-BF54-42F7352C7AE4}"/>
          </ac:spMkLst>
        </pc:spChg>
      </pc:sldChg>
      <pc:sldChg chg="del">
        <pc:chgData name="Sudeeksha, M (Contractor)" userId="cd6ebe81-08e0-4605-afa6-f570d798141c" providerId="ADAL" clId="{CD625EAA-4529-4299-9A30-EC3D1246CA94}" dt="2025-04-02T12:15:33.733" v="138" actId="2696"/>
        <pc:sldMkLst>
          <pc:docMk/>
          <pc:sldMk cId="1831124980" sldId="271"/>
        </pc:sldMkLst>
      </pc:sldChg>
      <pc:sldChg chg="modSp mod">
        <pc:chgData name="Sudeeksha, M (Contractor)" userId="cd6ebe81-08e0-4605-afa6-f570d798141c" providerId="ADAL" clId="{CD625EAA-4529-4299-9A30-EC3D1246CA94}" dt="2025-04-02T12:17:01.949" v="172" actId="20577"/>
        <pc:sldMkLst>
          <pc:docMk/>
          <pc:sldMk cId="362709520" sldId="275"/>
        </pc:sldMkLst>
        <pc:spChg chg="mod">
          <ac:chgData name="Sudeeksha, M (Contractor)" userId="cd6ebe81-08e0-4605-afa6-f570d798141c" providerId="ADAL" clId="{CD625EAA-4529-4299-9A30-EC3D1246CA94}" dt="2025-04-02T12:17:01.949" v="172" actId="20577"/>
          <ac:spMkLst>
            <pc:docMk/>
            <pc:sldMk cId="362709520" sldId="275"/>
            <ac:spMk id="2" creationId="{7513A726-45BD-4B17-BF54-42F7352C7AE4}"/>
          </ac:spMkLst>
        </pc:spChg>
      </pc:sldChg>
      <pc:sldChg chg="modSp mod">
        <pc:chgData name="Sudeeksha, M (Contractor)" userId="cd6ebe81-08e0-4605-afa6-f570d798141c" providerId="ADAL" clId="{CD625EAA-4529-4299-9A30-EC3D1246CA94}" dt="2025-04-02T12:17:56.771" v="182" actId="122"/>
        <pc:sldMkLst>
          <pc:docMk/>
          <pc:sldMk cId="152547369" sldId="288"/>
        </pc:sldMkLst>
        <pc:spChg chg="mod">
          <ac:chgData name="Sudeeksha, M (Contractor)" userId="cd6ebe81-08e0-4605-afa6-f570d798141c" providerId="ADAL" clId="{CD625EAA-4529-4299-9A30-EC3D1246CA94}" dt="2025-04-02T12:17:56.771" v="182" actId="122"/>
          <ac:spMkLst>
            <pc:docMk/>
            <pc:sldMk cId="152547369" sldId="288"/>
            <ac:spMk id="2" creationId="{B59F3983-E996-B752-1F1E-47547844DEA1}"/>
          </ac:spMkLst>
        </pc:spChg>
      </pc:sldChg>
      <pc:sldChg chg="addSp delSp modSp mod">
        <pc:chgData name="Sudeeksha, M (Contractor)" userId="cd6ebe81-08e0-4605-afa6-f570d798141c" providerId="ADAL" clId="{CD625EAA-4529-4299-9A30-EC3D1246CA94}" dt="2025-04-02T10:30:57.030" v="80" actId="962"/>
        <pc:sldMkLst>
          <pc:docMk/>
          <pc:sldMk cId="2023387819" sldId="289"/>
        </pc:sldMkLst>
        <pc:spChg chg="del mod">
          <ac:chgData name="Sudeeksha, M (Contractor)" userId="cd6ebe81-08e0-4605-afa6-f570d798141c" providerId="ADAL" clId="{CD625EAA-4529-4299-9A30-EC3D1246CA94}" dt="2025-04-02T10:27:22.480" v="77" actId="478"/>
          <ac:spMkLst>
            <pc:docMk/>
            <pc:sldMk cId="2023387819" sldId="289"/>
            <ac:spMk id="4" creationId="{E566F900-03BC-8359-3137-4137684BB52B}"/>
          </ac:spMkLst>
        </pc:spChg>
        <pc:picChg chg="add mod">
          <ac:chgData name="Sudeeksha, M (Contractor)" userId="cd6ebe81-08e0-4605-afa6-f570d798141c" providerId="ADAL" clId="{CD625EAA-4529-4299-9A30-EC3D1246CA94}" dt="2025-04-02T10:30:57.030" v="80" actId="962"/>
          <ac:picMkLst>
            <pc:docMk/>
            <pc:sldMk cId="2023387819" sldId="289"/>
            <ac:picMk id="8" creationId="{5F14063C-2F05-68B6-46C3-61828F23C77A}"/>
          </ac:picMkLst>
        </pc:picChg>
      </pc:sldChg>
      <pc:sldChg chg="modSp mod">
        <pc:chgData name="Sudeeksha, M (Contractor)" userId="cd6ebe81-08e0-4605-afa6-f570d798141c" providerId="ADAL" clId="{CD625EAA-4529-4299-9A30-EC3D1246CA94}" dt="2025-04-02T12:20:26.981" v="195" actId="5793"/>
        <pc:sldMkLst>
          <pc:docMk/>
          <pc:sldMk cId="2157827488" sldId="290"/>
        </pc:sldMkLst>
        <pc:spChg chg="mod">
          <ac:chgData name="Sudeeksha, M (Contractor)" userId="cd6ebe81-08e0-4605-afa6-f570d798141c" providerId="ADAL" clId="{CD625EAA-4529-4299-9A30-EC3D1246CA94}" dt="2025-04-02T12:15:26.724" v="137" actId="20577"/>
          <ac:spMkLst>
            <pc:docMk/>
            <pc:sldMk cId="2157827488" sldId="290"/>
            <ac:spMk id="2" creationId="{E62BAEA1-1C68-AC6E-AB7B-77D24A3FB3FD}"/>
          </ac:spMkLst>
        </pc:spChg>
        <pc:spChg chg="mod">
          <ac:chgData name="Sudeeksha, M (Contractor)" userId="cd6ebe81-08e0-4605-afa6-f570d798141c" providerId="ADAL" clId="{CD625EAA-4529-4299-9A30-EC3D1246CA94}" dt="2025-04-02T12:20:26.981" v="195" actId="5793"/>
          <ac:spMkLst>
            <pc:docMk/>
            <pc:sldMk cId="2157827488" sldId="290"/>
            <ac:spMk id="3" creationId="{4B6E822D-DC8A-F33E-BFDA-55EFB3595BE0}"/>
          </ac:spMkLst>
        </pc:spChg>
      </pc:sldChg>
      <pc:sldChg chg="addSp modSp new mod">
        <pc:chgData name="Sudeeksha, M (Contractor)" userId="cd6ebe81-08e0-4605-afa6-f570d798141c" providerId="ADAL" clId="{CD625EAA-4529-4299-9A30-EC3D1246CA94}" dt="2025-04-02T10:34:40.983" v="89" actId="1076"/>
        <pc:sldMkLst>
          <pc:docMk/>
          <pc:sldMk cId="2524731891" sldId="292"/>
        </pc:sldMkLst>
        <pc:picChg chg="add mod">
          <ac:chgData name="Sudeeksha, M (Contractor)" userId="cd6ebe81-08e0-4605-afa6-f570d798141c" providerId="ADAL" clId="{CD625EAA-4529-4299-9A30-EC3D1246CA94}" dt="2025-04-02T10:34:40.983" v="89" actId="1076"/>
          <ac:picMkLst>
            <pc:docMk/>
            <pc:sldMk cId="2524731891" sldId="292"/>
            <ac:picMk id="6" creationId="{6BD5D977-8811-B63C-2072-9FE18F8EA46D}"/>
          </ac:picMkLst>
        </pc:picChg>
      </pc:sldChg>
      <pc:sldChg chg="addSp modSp add mod">
        <pc:chgData name="Sudeeksha, M (Contractor)" userId="cd6ebe81-08e0-4605-afa6-f570d798141c" providerId="ADAL" clId="{CD625EAA-4529-4299-9A30-EC3D1246CA94}" dt="2025-04-02T12:15:00.140" v="134" actId="14100"/>
        <pc:sldMkLst>
          <pc:docMk/>
          <pc:sldMk cId="1337539167" sldId="293"/>
        </pc:sldMkLst>
        <pc:picChg chg="add mod">
          <ac:chgData name="Sudeeksha, M (Contractor)" userId="cd6ebe81-08e0-4605-afa6-f570d798141c" providerId="ADAL" clId="{CD625EAA-4529-4299-9A30-EC3D1246CA94}" dt="2025-04-02T12:15:00.140" v="134" actId="14100"/>
          <ac:picMkLst>
            <pc:docMk/>
            <pc:sldMk cId="1337539167" sldId="293"/>
            <ac:picMk id="6" creationId="{27C79375-F397-4AE7-D387-ADDAC8C80AE0}"/>
          </ac:picMkLst>
        </pc:picChg>
      </pc:sldChg>
      <pc:sldChg chg="addSp delSp modSp add mod">
        <pc:chgData name="Sudeeksha, M (Contractor)" userId="cd6ebe81-08e0-4605-afa6-f570d798141c" providerId="ADAL" clId="{CD625EAA-4529-4299-9A30-EC3D1246CA94}" dt="2025-04-02T12:10:42.023" v="122" actId="14100"/>
        <pc:sldMkLst>
          <pc:docMk/>
          <pc:sldMk cId="2086001879" sldId="294"/>
        </pc:sldMkLst>
        <pc:picChg chg="add del mod">
          <ac:chgData name="Sudeeksha, M (Contractor)" userId="cd6ebe81-08e0-4605-afa6-f570d798141c" providerId="ADAL" clId="{CD625EAA-4529-4299-9A30-EC3D1246CA94}" dt="2025-04-02T12:08:47.618" v="105" actId="21"/>
          <ac:picMkLst>
            <pc:docMk/>
            <pc:sldMk cId="2086001879" sldId="294"/>
            <ac:picMk id="6" creationId="{E7A9E6F6-9C2A-2301-5432-4EEEDC69B0E2}"/>
          </ac:picMkLst>
        </pc:picChg>
        <pc:picChg chg="add del mod">
          <ac:chgData name="Sudeeksha, M (Contractor)" userId="cd6ebe81-08e0-4605-afa6-f570d798141c" providerId="ADAL" clId="{CD625EAA-4529-4299-9A30-EC3D1246CA94}" dt="2025-04-02T12:09:58.475" v="110" actId="478"/>
          <ac:picMkLst>
            <pc:docMk/>
            <pc:sldMk cId="2086001879" sldId="294"/>
            <ac:picMk id="8" creationId="{112A6BAE-A0CB-E85A-D504-64F1BEFAEA77}"/>
          </ac:picMkLst>
        </pc:picChg>
        <pc:picChg chg="add mod">
          <ac:chgData name="Sudeeksha, M (Contractor)" userId="cd6ebe81-08e0-4605-afa6-f570d798141c" providerId="ADAL" clId="{CD625EAA-4529-4299-9A30-EC3D1246CA94}" dt="2025-04-02T12:10:42.023" v="122" actId="14100"/>
          <ac:picMkLst>
            <pc:docMk/>
            <pc:sldMk cId="2086001879" sldId="294"/>
            <ac:picMk id="10" creationId="{2A4FE9A9-AC06-5E95-16EA-C00CFB05CCA6}"/>
          </ac:picMkLst>
        </pc:picChg>
        <pc:picChg chg="add mod">
          <ac:chgData name="Sudeeksha, M (Contractor)" userId="cd6ebe81-08e0-4605-afa6-f570d798141c" providerId="ADAL" clId="{CD625EAA-4529-4299-9A30-EC3D1246CA94}" dt="2025-04-02T12:10:39.430" v="120" actId="931"/>
          <ac:picMkLst>
            <pc:docMk/>
            <pc:sldMk cId="2086001879" sldId="294"/>
            <ac:picMk id="12" creationId="{1982FDF3-E52D-181B-6703-0199B56E0062}"/>
          </ac:picMkLst>
        </pc:picChg>
      </pc:sldChg>
      <pc:sldChg chg="addSp modSp add mod">
        <pc:chgData name="Sudeeksha, M (Contractor)" userId="cd6ebe81-08e0-4605-afa6-f570d798141c" providerId="ADAL" clId="{CD625EAA-4529-4299-9A30-EC3D1246CA94}" dt="2025-04-02T12:07:05.690" v="101" actId="14100"/>
        <pc:sldMkLst>
          <pc:docMk/>
          <pc:sldMk cId="4294381311" sldId="295"/>
        </pc:sldMkLst>
        <pc:picChg chg="add mod">
          <ac:chgData name="Sudeeksha, M (Contractor)" userId="cd6ebe81-08e0-4605-afa6-f570d798141c" providerId="ADAL" clId="{CD625EAA-4529-4299-9A30-EC3D1246CA94}" dt="2025-04-02T12:04:42.270" v="94" actId="1076"/>
          <ac:picMkLst>
            <pc:docMk/>
            <pc:sldMk cId="4294381311" sldId="295"/>
            <ac:picMk id="6" creationId="{18BFDC2C-3EEC-8605-AFEB-ED6B86076601}"/>
          </ac:picMkLst>
        </pc:picChg>
        <pc:picChg chg="add mod">
          <ac:chgData name="Sudeeksha, M (Contractor)" userId="cd6ebe81-08e0-4605-afa6-f570d798141c" providerId="ADAL" clId="{CD625EAA-4529-4299-9A30-EC3D1246CA94}" dt="2025-04-02T12:07:05.690" v="101" actId="14100"/>
          <ac:picMkLst>
            <pc:docMk/>
            <pc:sldMk cId="4294381311" sldId="295"/>
            <ac:picMk id="8" creationId="{F514C9C1-E2CE-80FD-579E-56BCD8B607A9}"/>
          </ac:picMkLst>
        </pc:picChg>
      </pc:sldChg>
      <pc:sldChg chg="addSp modSp new mod">
        <pc:chgData name="Sudeeksha, M (Contractor)" userId="cd6ebe81-08e0-4605-afa6-f570d798141c" providerId="ADAL" clId="{CD625EAA-4529-4299-9A30-EC3D1246CA94}" dt="2025-04-02T12:14:57.323" v="133" actId="1076"/>
        <pc:sldMkLst>
          <pc:docMk/>
          <pc:sldMk cId="601989804" sldId="296"/>
        </pc:sldMkLst>
        <pc:picChg chg="add mod">
          <ac:chgData name="Sudeeksha, M (Contractor)" userId="cd6ebe81-08e0-4605-afa6-f570d798141c" providerId="ADAL" clId="{CD625EAA-4529-4299-9A30-EC3D1246CA94}" dt="2025-04-02T12:14:57.323" v="133" actId="1076"/>
          <ac:picMkLst>
            <pc:docMk/>
            <pc:sldMk cId="601989804" sldId="296"/>
            <ac:picMk id="6" creationId="{0A60EA96-CE6D-A0E9-554D-69145C922C8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pPr/>
              <a:t>03-Apr-2025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pPr/>
              <a:t>‹#›</a:t>
            </a:fld>
            <a:endParaRPr lang="en-IN"/>
          </a:p>
        </p:txBody>
      </p:sp>
    </p:spTree>
    <p:extLst>
      <p:ext uri="{BB962C8B-B14F-4D97-AF65-F5344CB8AC3E}">
        <p14:creationId xmlns:p14="http://schemas.microsoft.com/office/powerpoint/2010/main" xmlns=""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pPr/>
              <a:t>3</a:t>
            </a:fld>
            <a:endParaRPr lang="en-IN"/>
          </a:p>
        </p:txBody>
      </p:sp>
    </p:spTree>
    <p:extLst>
      <p:ext uri="{BB962C8B-B14F-4D97-AF65-F5344CB8AC3E}">
        <p14:creationId xmlns:p14="http://schemas.microsoft.com/office/powerpoint/2010/main" xmlns="" val="213928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pPr/>
              <a:t>5</a:t>
            </a:fld>
            <a:endParaRPr lang="en-IN"/>
          </a:p>
        </p:txBody>
      </p:sp>
    </p:spTree>
    <p:extLst>
      <p:ext uri="{BB962C8B-B14F-4D97-AF65-F5344CB8AC3E}">
        <p14:creationId xmlns:p14="http://schemas.microsoft.com/office/powerpoint/2010/main" xmlns="" val="39780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706EE73-D0A0-7E00-754A-28170FA9CB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16EDEDC-57E5-DA9C-7147-404F72EBAF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A3F5F8-FB97-8EB1-9E4C-FC88723B2AC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D79DE25A-81BE-C897-B898-FC683D205C5C}"/>
              </a:ext>
            </a:extLst>
          </p:cNvPr>
          <p:cNvSpPr>
            <a:spLocks noGrp="1"/>
          </p:cNvSpPr>
          <p:nvPr>
            <p:ph type="sldNum" sz="quarter" idx="5"/>
          </p:nvPr>
        </p:nvSpPr>
        <p:spPr/>
        <p:txBody>
          <a:bodyPr/>
          <a:lstStyle/>
          <a:p>
            <a:fld id="{56747B17-79FE-4478-A310-1A2505B9FEF6}" type="slidenum">
              <a:rPr lang="en-IN" smtClean="0"/>
              <a:pPr/>
              <a:t>6</a:t>
            </a:fld>
            <a:endParaRPr lang="en-IN"/>
          </a:p>
        </p:txBody>
      </p:sp>
    </p:spTree>
    <p:extLst>
      <p:ext uri="{BB962C8B-B14F-4D97-AF65-F5344CB8AC3E}">
        <p14:creationId xmlns:p14="http://schemas.microsoft.com/office/powerpoint/2010/main" xmlns="" val="382053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65591-C3C6-47CF-A2DB-55DDBFB55A85}" type="datetime1">
              <a:rPr lang="en-IN" smtClean="0"/>
              <a:pPr/>
              <a:t>03-Apr-2025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C0C9A-A18F-4F99-8022-CCFEBCD4A044}" type="datetime1">
              <a:rPr lang="en-IN" smtClean="0"/>
              <a:pPr/>
              <a:t>03-Apr-2025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91557-4971-443F-96E7-C200B513F2AB}" type="datetime1">
              <a:rPr lang="en-IN" smtClean="0"/>
              <a:pPr/>
              <a:t>03-Apr-2025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432E2-0806-4929-8779-EE88DDC47E47}" type="datetime1">
              <a:rPr lang="en-IN" smtClean="0"/>
              <a:pPr/>
              <a:t>03-Apr-2025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15436-A2AC-4D89-9329-97AA1B97EAFC}" type="datetime1">
              <a:rPr lang="en-IN" smtClean="0"/>
              <a:pPr/>
              <a:t>03-Apr-2025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E84AF-4249-49EE-87E5-0A37D77DAEE4}" type="datetime1">
              <a:rPr lang="en-IN" smtClean="0"/>
              <a:pPr/>
              <a:t>03-Apr-2025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42BAB-21C6-4946-AC9E-F08FB01A7447}" type="datetime1">
              <a:rPr lang="en-IN" smtClean="0"/>
              <a:pPr/>
              <a:t>03-Apr-2025</a:t>
            </a:fld>
            <a:endParaRPr lang="en-IN"/>
          </a:p>
        </p:txBody>
      </p:sp>
      <p:sp>
        <p:nvSpPr>
          <p:cNvPr id="8" name="Footer Placeholder 7"/>
          <p:cNvSpPr>
            <a:spLocks noGrp="1"/>
          </p:cNvSpPr>
          <p:nvPr>
            <p:ph type="ftr" sz="quarter" idx="11"/>
          </p:nvPr>
        </p:nvSpPr>
        <p:spPr/>
        <p:txBody>
          <a:bodyPr/>
          <a:lstStyle/>
          <a:p>
            <a:r>
              <a:rPr lang="en-IN"/>
              <a:t>Title of the Project</a:t>
            </a:r>
          </a:p>
        </p:txBody>
      </p:sp>
      <p:sp>
        <p:nvSpPr>
          <p:cNvPr id="9" name="Slide Number Placeholder 8"/>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51D88-3FE6-4182-8819-A45055358F36}" type="datetime1">
              <a:rPr lang="en-IN" smtClean="0"/>
              <a:pPr/>
              <a:t>03-Apr-2025</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5" name="Slide Number Placeholder 4"/>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E1635-4293-4BDB-9808-27ED47FEDDC8}" type="datetime1">
              <a:rPr lang="en-IN" smtClean="0"/>
              <a:pPr/>
              <a:t>03-Apr-2025</a:t>
            </a:fld>
            <a:endParaRPr lang="en-IN"/>
          </a:p>
        </p:txBody>
      </p:sp>
      <p:sp>
        <p:nvSpPr>
          <p:cNvPr id="3" name="Footer Placeholder 2"/>
          <p:cNvSpPr>
            <a:spLocks noGrp="1"/>
          </p:cNvSpPr>
          <p:nvPr>
            <p:ph type="ftr" sz="quarter" idx="11"/>
          </p:nvPr>
        </p:nvSpPr>
        <p:spPr/>
        <p:txBody>
          <a:bodyPr/>
          <a:lstStyle/>
          <a:p>
            <a:r>
              <a:rPr lang="en-IN"/>
              <a:t>Title of the Project</a:t>
            </a:r>
          </a:p>
        </p:txBody>
      </p:sp>
      <p:sp>
        <p:nvSpPr>
          <p:cNvPr id="4" name="Slide Number Placeholder 3"/>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1E957-E8C0-4B79-8C47-A2FFB4C79D04}" type="datetime1">
              <a:rPr lang="en-IN" smtClean="0"/>
              <a:pPr/>
              <a:t>03-Apr-2025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60097-B585-439D-9C55-CBA24A0E2EC5}" type="datetime1">
              <a:rPr lang="en-IN" smtClean="0"/>
              <a:pPr/>
              <a:t>03-Apr-2025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74CBD-D244-420B-B808-B53ACA3B5DC2}" type="datetime1">
              <a:rPr lang="en-IN" smtClean="0"/>
              <a:pPr/>
              <a:t>03-Apr-2025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Title of the Project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017383E-C6FC-49E7-A521-82BA6750D5ED}"/>
              </a:ext>
            </a:extLst>
          </p:cNvPr>
          <p:cNvPicPr>
            <a:picLocks noChangeAspect="1"/>
          </p:cNvPicPr>
          <p:nvPr/>
        </p:nvPicPr>
        <p:blipFill>
          <a:blip r:embed="rId2"/>
          <a:stretch>
            <a:fillRect/>
          </a:stretch>
        </p:blipFill>
        <p:spPr>
          <a:xfrm>
            <a:off x="174379" y="99322"/>
            <a:ext cx="1576960" cy="1178263"/>
          </a:xfrm>
          <a:prstGeom prst="rect">
            <a:avLst/>
          </a:prstGeom>
        </p:spPr>
      </p:pic>
      <p:pic>
        <p:nvPicPr>
          <p:cNvPr id="1032" name="Picture 8" descr="Anna University - Wikipedia">
            <a:extLst>
              <a:ext uri="{FF2B5EF4-FFF2-40B4-BE49-F238E27FC236}">
                <a16:creationId xmlns:a16="http://schemas.microsoft.com/office/drawing/2014/main" xmlns=""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15085" y="88372"/>
            <a:ext cx="1306884" cy="1178263"/>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036F5FA9-0A71-48B8-AEAE-E35B120A096B}"/>
              </a:ext>
            </a:extLst>
          </p:cNvPr>
          <p:cNvSpPr txBox="1"/>
          <p:nvPr/>
        </p:nvSpPr>
        <p:spPr>
          <a:xfrm>
            <a:off x="1128419" y="1800692"/>
            <a:ext cx="7020042" cy="461665"/>
          </a:xfrm>
          <a:prstGeom prst="rect">
            <a:avLst/>
          </a:prstGeom>
          <a:noFill/>
        </p:spPr>
        <p:txBody>
          <a:bodyPr wrap="square">
            <a:spAutoFit/>
          </a:bodyPr>
          <a:lstStyle/>
          <a:p>
            <a:r>
              <a:rPr lang="en-US" sz="2400" b="1" dirty="0">
                <a:solidFill>
                  <a:srgbClr val="7030A0"/>
                </a:solidFill>
                <a:latin typeface="Times New Roman" panose="02020603050405020304" pitchFamily="18" charset="0"/>
              </a:rPr>
              <a:t>Department of Computer Science and Engineering </a:t>
            </a:r>
            <a:endParaRPr lang="en-IN" sz="2400" b="1" dirty="0">
              <a:solidFill>
                <a:srgbClr val="7030A0"/>
              </a:solidFill>
            </a:endParaRPr>
          </a:p>
        </p:txBody>
      </p:sp>
      <p:sp>
        <p:nvSpPr>
          <p:cNvPr id="9" name="TextBox 8">
            <a:extLst>
              <a:ext uri="{FF2B5EF4-FFF2-40B4-BE49-F238E27FC236}">
                <a16:creationId xmlns:a16="http://schemas.microsoft.com/office/drawing/2014/main" xmlns="" id="{E2AB4079-B959-438A-8887-B4E86C814C3D}"/>
              </a:ext>
            </a:extLst>
          </p:cNvPr>
          <p:cNvSpPr txBox="1"/>
          <p:nvPr/>
        </p:nvSpPr>
        <p:spPr>
          <a:xfrm>
            <a:off x="1219200" y="2448779"/>
            <a:ext cx="7020042"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AI-Driven Multi-Level Animal Detection and Deterrence System for Protecting Agricultural Lands</a:t>
            </a:r>
            <a:endParaRPr lang="en-IN" sz="2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1330EC8A-088B-458F-9182-920EE3139846}"/>
              </a:ext>
            </a:extLst>
          </p:cNvPr>
          <p:cNvSpPr txBox="1"/>
          <p:nvPr/>
        </p:nvSpPr>
        <p:spPr>
          <a:xfrm>
            <a:off x="269507" y="5175963"/>
            <a:ext cx="436893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a:t>
            </a:r>
          </a:p>
          <a:p>
            <a:r>
              <a:rPr lang="en-US" b="1" dirty="0">
                <a:latin typeface="Times New Roman" panose="02020603050405020304" pitchFamily="18" charset="0"/>
                <a:cs typeface="Times New Roman" panose="02020603050405020304" pitchFamily="18" charset="0"/>
              </a:rPr>
              <a:t>S.T. SANTHANALAKSHMI, </a:t>
            </a:r>
            <a:r>
              <a:rPr lang="en-US" b="1" dirty="0" err="1">
                <a:latin typeface="Times New Roman" panose="02020603050405020304" pitchFamily="18" charset="0"/>
                <a:cs typeface="Times New Roman" panose="02020603050405020304" pitchFamily="18" charset="0"/>
              </a:rPr>
              <a:t>M.Tech</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Ph.D</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Asst Professor</a:t>
            </a:r>
            <a:r>
              <a:rPr lang="en-US" b="1" dirty="0" smtClean="0">
                <a:latin typeface="Times New Roman" panose="02020603050405020304" pitchFamily="18" charset="0"/>
                <a:cs typeface="Times New Roman" panose="02020603050405020304" pitchFamily="18" charset="0"/>
              </a:rPr>
              <a:t>(GRADE I)</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0B14CB2B-BA40-B9F9-16FA-AA5B5E13E8EA}"/>
              </a:ext>
            </a:extLst>
          </p:cNvPr>
          <p:cNvSpPr txBox="1"/>
          <p:nvPr/>
        </p:nvSpPr>
        <p:spPr>
          <a:xfrm>
            <a:off x="2083981" y="3525870"/>
            <a:ext cx="4802820"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Aparna V/ 211421104023</a:t>
            </a:r>
          </a:p>
          <a:p>
            <a:pPr algn="ctr"/>
            <a:r>
              <a:rPr lang="en-US" b="1" dirty="0">
                <a:latin typeface="Times New Roman" panose="02020603050405020304" pitchFamily="18" charset="0"/>
                <a:cs typeface="Times New Roman" panose="02020603050405020304" pitchFamily="18" charset="0"/>
              </a:rPr>
              <a:t>Bindu Sudeeksha M/ 211421104041</a:t>
            </a:r>
          </a:p>
          <a:p>
            <a:pPr algn="ctr"/>
            <a:r>
              <a:rPr lang="en-IN" b="1" dirty="0">
                <a:latin typeface="Times New Roman" panose="02020603050405020304" pitchFamily="18" charset="0"/>
                <a:cs typeface="Times New Roman" panose="02020603050405020304" pitchFamily="18" charset="0"/>
              </a:rPr>
              <a:t>Kamini P/ 211421104118</a:t>
            </a:r>
          </a:p>
        </p:txBody>
      </p:sp>
      <p:sp>
        <p:nvSpPr>
          <p:cNvPr id="3" name="TextBox 2">
            <a:extLst>
              <a:ext uri="{FF2B5EF4-FFF2-40B4-BE49-F238E27FC236}">
                <a16:creationId xmlns:a16="http://schemas.microsoft.com/office/drawing/2014/main" xmlns="" id="{8DA7E15F-5577-E472-5EEB-C46481EAA666}"/>
              </a:ext>
            </a:extLst>
          </p:cNvPr>
          <p:cNvSpPr txBox="1"/>
          <p:nvPr/>
        </p:nvSpPr>
        <p:spPr>
          <a:xfrm>
            <a:off x="5015884" y="5179364"/>
            <a:ext cx="4128116"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a:t>
            </a:r>
          </a:p>
          <a:p>
            <a:r>
              <a:rPr lang="en-US" b="1" i="0" dirty="0">
                <a:solidFill>
                  <a:srgbClr val="222222"/>
                </a:solidFill>
                <a:effectLst/>
                <a:latin typeface="Arial" panose="020B0604020202020204" pitchFamily="34" charset="0"/>
              </a:rPr>
              <a:t>Dr. </a:t>
            </a:r>
            <a:r>
              <a:rPr lang="en-US" b="1" i="0" dirty="0" err="1">
                <a:solidFill>
                  <a:srgbClr val="222222"/>
                </a:solidFill>
                <a:effectLst/>
                <a:latin typeface="Arial" panose="020B0604020202020204" pitchFamily="34" charset="0"/>
              </a:rPr>
              <a:t>Kavitha</a:t>
            </a:r>
            <a:r>
              <a:rPr lang="en-US" b="1" i="0" dirty="0">
                <a:solidFill>
                  <a:srgbClr val="222222"/>
                </a:solidFill>
                <a:effectLst/>
                <a:latin typeface="Arial" panose="020B0604020202020204" pitchFamily="34" charset="0"/>
              </a:rPr>
              <a:t> </a:t>
            </a:r>
            <a:r>
              <a:rPr lang="en-US" b="1" i="0" dirty="0" err="1" smtClean="0">
                <a:solidFill>
                  <a:srgbClr val="222222"/>
                </a:solidFill>
                <a:effectLst/>
                <a:latin typeface="Arial" panose="020B0604020202020204" pitchFamily="34" charset="0"/>
              </a:rPr>
              <a:t>Subramani</a:t>
            </a:r>
            <a:r>
              <a:rPr lang="en-US" b="1" i="0" dirty="0" smtClean="0">
                <a:solidFill>
                  <a:srgbClr val="222222"/>
                </a:solidFill>
                <a:effectLst/>
                <a:latin typeface="Arial" panose="020B0604020202020204" pitchFamily="34" charset="0"/>
              </a:rPr>
              <a:t> </a:t>
            </a:r>
            <a:r>
              <a:rPr lang="en-US" b="1" i="0" dirty="0" err="1" smtClean="0">
                <a:solidFill>
                  <a:srgbClr val="222222"/>
                </a:solidFill>
                <a:effectLst/>
                <a:latin typeface="Arial" panose="020B0604020202020204" pitchFamily="34" charset="0"/>
              </a:rPr>
              <a:t>M.E.,Ph.D</a:t>
            </a:r>
            <a:r>
              <a:rPr lang="en-US" b="1" i="0" dirty="0" smtClean="0">
                <a:solidFill>
                  <a:srgbClr val="222222"/>
                </a:solidFill>
                <a:effectLst/>
                <a:latin typeface="Arial" panose="020B0604020202020204" pitchFamily="34" charset="0"/>
              </a:rPr>
              <a:t>.,(Professor</a:t>
            </a:r>
            <a:r>
              <a:rPr lang="en-US" b="1" i="0" dirty="0">
                <a:solidFill>
                  <a:srgbClr val="222222"/>
                </a:solidFill>
                <a:effectLst/>
                <a:latin typeface="Arial" panose="020B0604020202020204" pitchFamily="34" charset="0"/>
              </a:rPr>
              <a:t>)</a:t>
            </a:r>
          </a:p>
          <a:p>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7ACA5B2-7494-70D8-175E-1A0009147C93}"/>
              </a:ext>
            </a:extLst>
          </p:cNvPr>
          <p:cNvPicPr>
            <a:picLocks noChangeAspect="1"/>
          </p:cNvPicPr>
          <p:nvPr/>
        </p:nvPicPr>
        <p:blipFill>
          <a:blip r:embed="rId4"/>
          <a:stretch>
            <a:fillRect/>
          </a:stretch>
        </p:blipFill>
        <p:spPr>
          <a:xfrm>
            <a:off x="1418480" y="99322"/>
            <a:ext cx="6133822" cy="1263286"/>
          </a:xfrm>
          <a:prstGeom prst="rect">
            <a:avLst/>
          </a:prstGeom>
        </p:spPr>
      </p:pic>
      <p:sp>
        <p:nvSpPr>
          <p:cNvPr id="6" name="Date Placeholder 5">
            <a:extLst>
              <a:ext uri="{FF2B5EF4-FFF2-40B4-BE49-F238E27FC236}">
                <a16:creationId xmlns:a16="http://schemas.microsoft.com/office/drawing/2014/main" xmlns="" id="{EB3F79D1-0796-072A-CD75-B8086F0F9250}"/>
              </a:ext>
            </a:extLst>
          </p:cNvPr>
          <p:cNvSpPr>
            <a:spLocks noGrp="1"/>
          </p:cNvSpPr>
          <p:nvPr>
            <p:ph type="dt" sz="half" idx="10"/>
          </p:nvPr>
        </p:nvSpPr>
        <p:spPr/>
        <p:txBody>
          <a:bodyPr/>
          <a:lstStyle/>
          <a:p>
            <a:fld id="{B1F8A8B3-64F9-4DC5-ACC8-B61CB529DC3B}" type="datetime1">
              <a:rPr lang="en-IN" smtClean="0"/>
              <a:pPr/>
              <a:t>03-Apr-2025</a:t>
            </a:fld>
            <a:endParaRPr lang="en-IN"/>
          </a:p>
        </p:txBody>
      </p:sp>
      <p:sp>
        <p:nvSpPr>
          <p:cNvPr id="10" name="Slide Number Placeholder 9">
            <a:extLst>
              <a:ext uri="{FF2B5EF4-FFF2-40B4-BE49-F238E27FC236}">
                <a16:creationId xmlns:a16="http://schemas.microsoft.com/office/drawing/2014/main" xmlns=""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400" b="1" smtClean="0">
                <a:solidFill>
                  <a:schemeClr val="tx1"/>
                </a:solidFill>
              </a:rPr>
              <a:pPr/>
              <a:t>1</a:t>
            </a:fld>
            <a:endParaRPr lang="en-IN" sz="1400" b="1" dirty="0">
              <a:solidFill>
                <a:schemeClr val="tx1"/>
              </a:solidFill>
            </a:endParaRPr>
          </a:p>
        </p:txBody>
      </p:sp>
      <p:sp>
        <p:nvSpPr>
          <p:cNvPr id="8" name="Footer Placeholder 7">
            <a:extLst>
              <a:ext uri="{FF2B5EF4-FFF2-40B4-BE49-F238E27FC236}">
                <a16:creationId xmlns:a16="http://schemas.microsoft.com/office/drawing/2014/main" xmlns="" id="{883DBBAE-C41A-ABDF-CB33-314E9D7C56C6}"/>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xmlns=""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21BD906-AB7D-B467-158F-0AFDF6881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F93181A-9B34-9F9B-46CF-B06B3A325964}"/>
              </a:ext>
            </a:extLst>
          </p:cNvPr>
          <p:cNvSpPr>
            <a:spLocks noGrp="1"/>
          </p:cNvSpPr>
          <p:nvPr>
            <p:ph type="title"/>
          </p:nvPr>
        </p:nvSpPr>
        <p:spPr>
          <a:xfrm>
            <a:off x="628650" y="165991"/>
            <a:ext cx="7886700" cy="530258"/>
          </a:xfrm>
        </p:spPr>
        <p:txBody>
          <a:bodyPr>
            <a:noAutofit/>
          </a:bodyPr>
          <a:lstStyle/>
          <a:p>
            <a:pPr algn="ctr" fontAlgn="base">
              <a:spcAft>
                <a:spcPct val="0"/>
              </a:spcAft>
            </a:pPr>
            <a:r>
              <a:rPr lang="en-US" alt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 2 - Animal Identification </a:t>
            </a:r>
          </a:p>
        </p:txBody>
      </p:sp>
      <p:sp>
        <p:nvSpPr>
          <p:cNvPr id="3" name="Date Placeholder 2">
            <a:extLst>
              <a:ext uri="{FF2B5EF4-FFF2-40B4-BE49-F238E27FC236}">
                <a16:creationId xmlns:a16="http://schemas.microsoft.com/office/drawing/2014/main" xmlns="" id="{047FC2BD-1724-6199-9D29-6EF14970BA20}"/>
              </a:ext>
            </a:extLst>
          </p:cNvPr>
          <p:cNvSpPr>
            <a:spLocks noGrp="1"/>
          </p:cNvSpPr>
          <p:nvPr>
            <p:ph type="dt" sz="half" idx="10"/>
          </p:nvPr>
        </p:nvSpPr>
        <p:spPr/>
        <p:txBody>
          <a:bodyPr/>
          <a:lstStyle/>
          <a:p>
            <a:fld id="{BF12D3EE-FD66-4677-80BB-D7D610DDE236}" type="datetime1">
              <a:rPr lang="en-IN" smtClean="0"/>
              <a:pPr/>
              <a:t>03-Apr-2025</a:t>
            </a:fld>
            <a:endParaRPr lang="en-IN"/>
          </a:p>
        </p:txBody>
      </p:sp>
      <p:sp>
        <p:nvSpPr>
          <p:cNvPr id="5" name="Slide Number Placeholder 4">
            <a:extLst>
              <a:ext uri="{FF2B5EF4-FFF2-40B4-BE49-F238E27FC236}">
                <a16:creationId xmlns:a16="http://schemas.microsoft.com/office/drawing/2014/main" xmlns="" id="{28371C4B-7C44-C037-0D8D-36F40D552362}"/>
              </a:ext>
            </a:extLst>
          </p:cNvPr>
          <p:cNvSpPr>
            <a:spLocks noGrp="1"/>
          </p:cNvSpPr>
          <p:nvPr>
            <p:ph type="sldNum" sz="quarter" idx="12"/>
          </p:nvPr>
        </p:nvSpPr>
        <p:spPr/>
        <p:txBody>
          <a:bodyPr/>
          <a:lstStyle/>
          <a:p>
            <a:fld id="{9D3FF152-60F5-4862-82F9-1190556AA56F}" type="slidenum">
              <a:rPr lang="en-IN" smtClean="0"/>
              <a:pPr/>
              <a:t>10</a:t>
            </a:fld>
            <a:endParaRPr lang="en-IN"/>
          </a:p>
        </p:txBody>
      </p:sp>
      <p:sp>
        <p:nvSpPr>
          <p:cNvPr id="6" name="Footer Placeholder 5">
            <a:extLst>
              <a:ext uri="{FF2B5EF4-FFF2-40B4-BE49-F238E27FC236}">
                <a16:creationId xmlns:a16="http://schemas.microsoft.com/office/drawing/2014/main" xmlns="" id="{84CD3E3F-B26B-76C4-0DC0-1D33710550D9}"/>
              </a:ext>
            </a:extLst>
          </p:cNvPr>
          <p:cNvSpPr>
            <a:spLocks noGrp="1"/>
          </p:cNvSpPr>
          <p:nvPr>
            <p:ph type="ftr" sz="quarter" idx="11"/>
          </p:nvPr>
        </p:nvSpPr>
        <p:spPr/>
        <p:txBody>
          <a:bodyPr/>
          <a:lstStyle/>
          <a:p>
            <a:r>
              <a:rPr lang="en-IN"/>
              <a:t>Title of the Project</a:t>
            </a:r>
          </a:p>
        </p:txBody>
      </p:sp>
      <p:sp>
        <p:nvSpPr>
          <p:cNvPr id="7" name="Rectangle 1">
            <a:extLst>
              <a:ext uri="{FF2B5EF4-FFF2-40B4-BE49-F238E27FC236}">
                <a16:creationId xmlns:a16="http://schemas.microsoft.com/office/drawing/2014/main" xmlns="" id="{816C07D3-3399-E6A4-311A-88223B0C4706}"/>
              </a:ext>
            </a:extLst>
          </p:cNvPr>
          <p:cNvSpPr>
            <a:spLocks noChangeArrowheads="1"/>
          </p:cNvSpPr>
          <p:nvPr/>
        </p:nvSpPr>
        <p:spPr bwMode="auto">
          <a:xfrm>
            <a:off x="501692" y="696249"/>
            <a:ext cx="8336559" cy="48272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AI model using the YOLO algorithm identifies the species of detected animals.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 harmful animal is identified, the system triggers a distraction mechanism.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Ultrasonic sound is produced from a speaker to deter the animal.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module ensures targeted and effective deterrence.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components: Arduino Uno, YOLO Algorithm, DF Player Speaker. </a:t>
            </a:r>
          </a:p>
        </p:txBody>
      </p:sp>
    </p:spTree>
    <p:extLst>
      <p:ext uri="{BB962C8B-B14F-4D97-AF65-F5344CB8AC3E}">
        <p14:creationId xmlns:p14="http://schemas.microsoft.com/office/powerpoint/2010/main" xmlns="" val="12208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4C7C0E9-8F27-43C7-56D5-AEDF09F40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FEB707D-7B1E-D524-EFD2-B8B6525327CF}"/>
              </a:ext>
            </a:extLst>
          </p:cNvPr>
          <p:cNvSpPr>
            <a:spLocks noGrp="1"/>
          </p:cNvSpPr>
          <p:nvPr>
            <p:ph type="title"/>
          </p:nvPr>
        </p:nvSpPr>
        <p:spPr>
          <a:xfrm>
            <a:off x="628650" y="165991"/>
            <a:ext cx="7886700" cy="443609"/>
          </a:xfrm>
        </p:spPr>
        <p:txBody>
          <a:bodyPr>
            <a:noAutofit/>
          </a:bodyPr>
          <a:lstStyle/>
          <a:p>
            <a:pPr algn="ctr" fontAlgn="base">
              <a:spcAft>
                <a:spcPct val="0"/>
              </a:spcAft>
            </a:pPr>
            <a:r>
              <a:rPr lang="en-US" alt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 3 - Shock Mechanism </a:t>
            </a:r>
          </a:p>
        </p:txBody>
      </p:sp>
      <p:sp>
        <p:nvSpPr>
          <p:cNvPr id="3" name="Date Placeholder 2">
            <a:extLst>
              <a:ext uri="{FF2B5EF4-FFF2-40B4-BE49-F238E27FC236}">
                <a16:creationId xmlns:a16="http://schemas.microsoft.com/office/drawing/2014/main" xmlns="" id="{AB4F9D56-EBAA-285C-EEF4-B5A2B9D224F6}"/>
              </a:ext>
            </a:extLst>
          </p:cNvPr>
          <p:cNvSpPr>
            <a:spLocks noGrp="1"/>
          </p:cNvSpPr>
          <p:nvPr>
            <p:ph type="dt" sz="half" idx="10"/>
          </p:nvPr>
        </p:nvSpPr>
        <p:spPr/>
        <p:txBody>
          <a:bodyPr/>
          <a:lstStyle/>
          <a:p>
            <a:fld id="{32F8DBF1-1527-4697-BE85-B9C494A9BC35}" type="datetime1">
              <a:rPr lang="en-IN" smtClean="0"/>
              <a:pPr/>
              <a:t>03-Apr-2025</a:t>
            </a:fld>
            <a:endParaRPr lang="en-IN"/>
          </a:p>
        </p:txBody>
      </p:sp>
      <p:sp>
        <p:nvSpPr>
          <p:cNvPr id="5" name="Slide Number Placeholder 4">
            <a:extLst>
              <a:ext uri="{FF2B5EF4-FFF2-40B4-BE49-F238E27FC236}">
                <a16:creationId xmlns:a16="http://schemas.microsoft.com/office/drawing/2014/main" xmlns="" id="{3236325A-CB24-D4DF-B241-7B1034510424}"/>
              </a:ext>
            </a:extLst>
          </p:cNvPr>
          <p:cNvSpPr>
            <a:spLocks noGrp="1"/>
          </p:cNvSpPr>
          <p:nvPr>
            <p:ph type="sldNum" sz="quarter" idx="12"/>
          </p:nvPr>
        </p:nvSpPr>
        <p:spPr/>
        <p:txBody>
          <a:bodyPr/>
          <a:lstStyle/>
          <a:p>
            <a:fld id="{9D3FF152-60F5-4862-82F9-1190556AA56F}" type="slidenum">
              <a:rPr lang="en-IN" smtClean="0"/>
              <a:pPr/>
              <a:t>11</a:t>
            </a:fld>
            <a:endParaRPr lang="en-IN"/>
          </a:p>
        </p:txBody>
      </p:sp>
      <p:sp>
        <p:nvSpPr>
          <p:cNvPr id="6" name="Footer Placeholder 5">
            <a:extLst>
              <a:ext uri="{FF2B5EF4-FFF2-40B4-BE49-F238E27FC236}">
                <a16:creationId xmlns:a16="http://schemas.microsoft.com/office/drawing/2014/main" xmlns="" id="{3E4A5C17-8BE5-DAA7-5A3F-CAF71BEAA45A}"/>
              </a:ext>
            </a:extLst>
          </p:cNvPr>
          <p:cNvSpPr>
            <a:spLocks noGrp="1"/>
          </p:cNvSpPr>
          <p:nvPr>
            <p:ph type="ftr" sz="quarter" idx="11"/>
          </p:nvPr>
        </p:nvSpPr>
        <p:spPr/>
        <p:txBody>
          <a:bodyPr/>
          <a:lstStyle/>
          <a:p>
            <a:r>
              <a:rPr lang="en-IN"/>
              <a:t>Title of the Project</a:t>
            </a:r>
          </a:p>
        </p:txBody>
      </p:sp>
      <p:sp>
        <p:nvSpPr>
          <p:cNvPr id="7" name="Rectangle 1">
            <a:extLst>
              <a:ext uri="{FF2B5EF4-FFF2-40B4-BE49-F238E27FC236}">
                <a16:creationId xmlns:a16="http://schemas.microsoft.com/office/drawing/2014/main" xmlns="" id="{447E7DF9-EA67-8A66-3F56-9A389D94BEB3}"/>
              </a:ext>
            </a:extLst>
          </p:cNvPr>
          <p:cNvSpPr>
            <a:spLocks noChangeArrowheads="1"/>
          </p:cNvSpPr>
          <p:nvPr/>
        </p:nvSpPr>
        <p:spPr bwMode="auto">
          <a:xfrm>
            <a:off x="489858" y="609600"/>
            <a:ext cx="8654142"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Ultrasonic sensors monitor the range of approaching animals.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an animal is within a predefined distance, the sensor signals a relay.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relay activates a shock circuit to deter the animal.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automated response protects crops without manual intervention.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components: Ultrasonic Sensor, Arduino Uno, Relay, Nervo Simulator.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342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Diagram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4A57625-FE0C-C9D0-9B64-51C30486E5E1}"/>
              </a:ext>
            </a:extLst>
          </p:cNvPr>
          <p:cNvSpPr>
            <a:spLocks noGrp="1"/>
          </p:cNvSpPr>
          <p:nvPr>
            <p:ph type="dt" sz="half" idx="10"/>
          </p:nvPr>
        </p:nvSpPr>
        <p:spPr/>
        <p:txBody>
          <a:bodyPr/>
          <a:lstStyle/>
          <a:p>
            <a:fld id="{C4BC039F-0198-485D-A7BF-5D1B9E0B2CD8}" type="datetime1">
              <a:rPr lang="en-IN" smtClean="0"/>
              <a:pPr/>
              <a:t>03-Apr-2025</a:t>
            </a:fld>
            <a:endParaRPr lang="en-IN"/>
          </a:p>
        </p:txBody>
      </p:sp>
      <p:sp>
        <p:nvSpPr>
          <p:cNvPr id="4" name="Slide Number Placeholder 3">
            <a:extLst>
              <a:ext uri="{FF2B5EF4-FFF2-40B4-BE49-F238E27FC236}">
                <a16:creationId xmlns:a16="http://schemas.microsoft.com/office/drawing/2014/main" xmlns="" id="{2C207A7E-3D82-3EF5-FA41-02841985E0D6}"/>
              </a:ext>
            </a:extLst>
          </p:cNvPr>
          <p:cNvSpPr>
            <a:spLocks noGrp="1"/>
          </p:cNvSpPr>
          <p:nvPr>
            <p:ph type="sldNum" sz="quarter" idx="12"/>
          </p:nvPr>
        </p:nvSpPr>
        <p:spPr/>
        <p:txBody>
          <a:bodyPr/>
          <a:lstStyle/>
          <a:p>
            <a:fld id="{9D3FF152-60F5-4862-82F9-1190556AA56F}" type="slidenum">
              <a:rPr lang="en-IN" sz="1400" b="1" smtClean="0">
                <a:solidFill>
                  <a:schemeClr val="tx1"/>
                </a:solidFill>
              </a:rPr>
              <a:pPr/>
              <a:t>12</a:t>
            </a:fld>
            <a:endParaRPr lang="en-IN" b="1" dirty="0">
              <a:solidFill>
                <a:schemeClr val="tx1"/>
              </a:solidFill>
            </a:endParaRPr>
          </a:p>
        </p:txBody>
      </p:sp>
      <p:sp>
        <p:nvSpPr>
          <p:cNvPr id="5" name="Footer Placeholder 4">
            <a:extLst>
              <a:ext uri="{FF2B5EF4-FFF2-40B4-BE49-F238E27FC236}">
                <a16:creationId xmlns:a16="http://schemas.microsoft.com/office/drawing/2014/main" xmlns="" id="{32B6A7EF-50D7-1BEB-23D3-C8D571DB476B}"/>
              </a:ext>
            </a:extLst>
          </p:cNvPr>
          <p:cNvSpPr>
            <a:spLocks noGrp="1"/>
          </p:cNvSpPr>
          <p:nvPr>
            <p:ph type="ftr" sz="quarter" idx="11"/>
          </p:nvPr>
        </p:nvSpPr>
        <p:spPr/>
        <p:txBody>
          <a:bodyPr/>
          <a:lstStyle/>
          <a:p>
            <a:r>
              <a:rPr lang="en-IN"/>
              <a:t>Title of the Project</a:t>
            </a:r>
          </a:p>
        </p:txBody>
      </p:sp>
      <p:pic>
        <p:nvPicPr>
          <p:cNvPr id="6" name="Picture 5">
            <a:extLst>
              <a:ext uri="{FF2B5EF4-FFF2-40B4-BE49-F238E27FC236}">
                <a16:creationId xmlns:a16="http://schemas.microsoft.com/office/drawing/2014/main" xmlns="" id="{B65ADB1F-AFD2-B10D-BF1B-71E187979A41}"/>
              </a:ext>
            </a:extLst>
          </p:cNvPr>
          <p:cNvPicPr/>
          <p:nvPr/>
        </p:nvPicPr>
        <p:blipFill>
          <a:blip r:embed="rId2"/>
          <a:stretch>
            <a:fillRect/>
          </a:stretch>
        </p:blipFill>
        <p:spPr>
          <a:xfrm>
            <a:off x="685801" y="1245743"/>
            <a:ext cx="8458199" cy="4561114"/>
          </a:xfrm>
          <a:prstGeom prst="rect">
            <a:avLst/>
          </a:prstGeom>
        </p:spPr>
      </p:pic>
    </p:spTree>
    <p:extLst>
      <p:ext uri="{BB962C8B-B14F-4D97-AF65-F5344CB8AC3E}">
        <p14:creationId xmlns:p14="http://schemas.microsoft.com/office/powerpoint/2010/main" xmlns="" val="326407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IN" sz="6000" b="1" dirty="0" err="1">
                <a:solidFill>
                  <a:srgbClr val="7030A0"/>
                </a:solidFill>
                <a:latin typeface="Times New Roman" panose="02020603050405020304" pitchFamily="18" charset="0"/>
                <a:cs typeface="Times New Roman" panose="02020603050405020304" pitchFamily="18" charset="0"/>
              </a:rPr>
              <a:t>UseCase</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xmlns="" id="{C882CF49-C6EE-11A2-A9CF-6435ECACEAA7}"/>
              </a:ext>
            </a:extLst>
          </p:cNvPr>
          <p:cNvSpPr>
            <a:spLocks noGrp="1"/>
          </p:cNvSpPr>
          <p:nvPr>
            <p:ph type="dt" sz="half" idx="10"/>
          </p:nvPr>
        </p:nvSpPr>
        <p:spPr/>
        <p:txBody>
          <a:bodyPr/>
          <a:lstStyle/>
          <a:p>
            <a:fld id="{E423047D-1ACD-4B81-ACD0-B5BF1E815C27}" type="datetime1">
              <a:rPr lang="en-IN" smtClean="0"/>
              <a:pPr/>
              <a:t>03-Apr-2025</a:t>
            </a:fld>
            <a:endParaRPr lang="en-IN"/>
          </a:p>
        </p:txBody>
      </p:sp>
      <p:sp>
        <p:nvSpPr>
          <p:cNvPr id="8" name="Slide Number Placeholder 7">
            <a:extLst>
              <a:ext uri="{FF2B5EF4-FFF2-40B4-BE49-F238E27FC236}">
                <a16:creationId xmlns:a16="http://schemas.microsoft.com/office/drawing/2014/main" xmlns="" id="{49F084E4-6470-6E54-01D5-51470D9D3D05}"/>
              </a:ext>
            </a:extLst>
          </p:cNvPr>
          <p:cNvSpPr>
            <a:spLocks noGrp="1"/>
          </p:cNvSpPr>
          <p:nvPr>
            <p:ph type="sldNum" sz="quarter" idx="12"/>
          </p:nvPr>
        </p:nvSpPr>
        <p:spPr/>
        <p:txBody>
          <a:bodyPr/>
          <a:lstStyle/>
          <a:p>
            <a:fld id="{9D3FF152-60F5-4862-82F9-1190556AA56F}" type="slidenum">
              <a:rPr lang="en-IN" sz="1400" b="1" smtClean="0">
                <a:solidFill>
                  <a:schemeClr val="tx1"/>
                </a:solidFill>
              </a:rPr>
              <a:pPr/>
              <a:t>13</a:t>
            </a:fld>
            <a:endParaRPr lang="en-IN" b="1" dirty="0">
              <a:solidFill>
                <a:schemeClr val="tx1"/>
              </a:solidFill>
            </a:endParaRPr>
          </a:p>
        </p:txBody>
      </p:sp>
      <p:sp>
        <p:nvSpPr>
          <p:cNvPr id="3" name="Footer Placeholder 2">
            <a:extLst>
              <a:ext uri="{FF2B5EF4-FFF2-40B4-BE49-F238E27FC236}">
                <a16:creationId xmlns:a16="http://schemas.microsoft.com/office/drawing/2014/main" xmlns="" id="{34C646A9-0D81-7699-9DA6-C34614EB0F05}"/>
              </a:ext>
            </a:extLst>
          </p:cNvPr>
          <p:cNvSpPr>
            <a:spLocks noGrp="1"/>
          </p:cNvSpPr>
          <p:nvPr>
            <p:ph type="ftr" sz="quarter" idx="11"/>
          </p:nvPr>
        </p:nvSpPr>
        <p:spPr/>
        <p:txBody>
          <a:bodyPr/>
          <a:lstStyle/>
          <a:p>
            <a:r>
              <a:rPr lang="en-IN"/>
              <a:t>Title of the Project</a:t>
            </a:r>
          </a:p>
        </p:txBody>
      </p:sp>
      <p:pic>
        <p:nvPicPr>
          <p:cNvPr id="5" name="Picture 4">
            <a:extLst>
              <a:ext uri="{FF2B5EF4-FFF2-40B4-BE49-F238E27FC236}">
                <a16:creationId xmlns:a16="http://schemas.microsoft.com/office/drawing/2014/main" xmlns="" id="{411DE031-8B48-9BF8-BD28-B9E752348CB6}"/>
              </a:ext>
            </a:extLst>
          </p:cNvPr>
          <p:cNvPicPr/>
          <p:nvPr/>
        </p:nvPicPr>
        <p:blipFill>
          <a:blip r:embed="rId2">
            <a:alphaModFix/>
          </a:blip>
          <a:stretch>
            <a:fillRect/>
          </a:stretch>
        </p:blipFill>
        <p:spPr>
          <a:xfrm>
            <a:off x="500743" y="696249"/>
            <a:ext cx="7886700" cy="5165707"/>
          </a:xfrm>
          <a:prstGeom prst="rect">
            <a:avLst/>
          </a:prstGeom>
          <a:effectLst>
            <a:outerShdw dist="50800" algn="ctr" rotWithShape="0">
              <a:srgbClr val="000000">
                <a:alpha val="0"/>
              </a:srgbClr>
            </a:outerShdw>
          </a:effectLst>
        </p:spPr>
      </p:pic>
    </p:spTree>
    <p:extLst>
      <p:ext uri="{BB962C8B-B14F-4D97-AF65-F5344CB8AC3E}">
        <p14:creationId xmlns:p14="http://schemas.microsoft.com/office/powerpoint/2010/main" xmlns="" val="166533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76E8B922-F211-8D88-DCF1-70B86E5B87CE}"/>
              </a:ext>
            </a:extLst>
          </p:cNvPr>
          <p:cNvSpPr>
            <a:spLocks noGrp="1"/>
          </p:cNvSpPr>
          <p:nvPr>
            <p:ph type="dt" sz="half" idx="10"/>
          </p:nvPr>
        </p:nvSpPr>
        <p:spPr/>
        <p:txBody>
          <a:bodyPr/>
          <a:lstStyle/>
          <a:p>
            <a:fld id="{FAF13B13-FE7B-44B3-A17C-0E207613EA14}" type="datetime1">
              <a:rPr lang="en-IN" smtClean="0"/>
              <a:pPr/>
              <a:t>03-Apr-2025</a:t>
            </a:fld>
            <a:endParaRPr lang="en-IN"/>
          </a:p>
        </p:txBody>
      </p:sp>
      <p:sp>
        <p:nvSpPr>
          <p:cNvPr id="4" name="Slide Number Placeholder 3">
            <a:extLst>
              <a:ext uri="{FF2B5EF4-FFF2-40B4-BE49-F238E27FC236}">
                <a16:creationId xmlns:a16="http://schemas.microsoft.com/office/drawing/2014/main" xmlns="" id="{2894247B-9CF2-A38D-3B41-D90F4E4CF4C0}"/>
              </a:ext>
            </a:extLst>
          </p:cNvPr>
          <p:cNvSpPr>
            <a:spLocks noGrp="1"/>
          </p:cNvSpPr>
          <p:nvPr>
            <p:ph type="sldNum" sz="quarter" idx="12"/>
          </p:nvPr>
        </p:nvSpPr>
        <p:spPr/>
        <p:txBody>
          <a:bodyPr/>
          <a:lstStyle/>
          <a:p>
            <a:fld id="{9D3FF152-60F5-4862-82F9-1190556AA56F}" type="slidenum">
              <a:rPr lang="en-IN" sz="1400" b="1" smtClean="0">
                <a:solidFill>
                  <a:schemeClr val="tx1"/>
                </a:solidFill>
              </a:rPr>
              <a:pPr/>
              <a:t>14</a:t>
            </a:fld>
            <a:endParaRPr lang="en-IN" sz="1400" b="1" dirty="0">
              <a:solidFill>
                <a:schemeClr val="tx1"/>
              </a:solidFill>
            </a:endParaRPr>
          </a:p>
        </p:txBody>
      </p:sp>
      <p:sp>
        <p:nvSpPr>
          <p:cNvPr id="5" name="Footer Placeholder 4">
            <a:extLst>
              <a:ext uri="{FF2B5EF4-FFF2-40B4-BE49-F238E27FC236}">
                <a16:creationId xmlns:a16="http://schemas.microsoft.com/office/drawing/2014/main" xmlns="" id="{4A3E7582-B1E8-EAD0-208E-A369B8300F04}"/>
              </a:ext>
            </a:extLst>
          </p:cNvPr>
          <p:cNvSpPr>
            <a:spLocks noGrp="1"/>
          </p:cNvSpPr>
          <p:nvPr>
            <p:ph type="ftr" sz="quarter" idx="11"/>
          </p:nvPr>
        </p:nvSpPr>
        <p:spPr/>
        <p:txBody>
          <a:bodyPr/>
          <a:lstStyle/>
          <a:p>
            <a:r>
              <a:rPr lang="en-IN" dirty="0"/>
              <a:t>Title of the Project</a:t>
            </a:r>
          </a:p>
        </p:txBody>
      </p:sp>
      <p:sp>
        <p:nvSpPr>
          <p:cNvPr id="6" name="Rectangle 1">
            <a:extLst>
              <a:ext uri="{FF2B5EF4-FFF2-40B4-BE49-F238E27FC236}">
                <a16:creationId xmlns:a16="http://schemas.microsoft.com/office/drawing/2014/main" xmlns="" id="{357E1332-6A0A-3792-E083-A4D75C6BF128}"/>
              </a:ext>
            </a:extLst>
          </p:cNvPr>
          <p:cNvSpPr>
            <a:spLocks noChangeArrowheads="1"/>
          </p:cNvSpPr>
          <p:nvPr/>
        </p:nvSpPr>
        <p:spPr bwMode="auto">
          <a:xfrm>
            <a:off x="412296" y="243512"/>
            <a:ext cx="8319407" cy="6370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Ultrasonic Sensors: Detect animal presence.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LCD: Displays alerts and information.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Buzzer: Provides an audible alert.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 Player Speaker: Produces ultrasonic sound to deter animals.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Relay: Activates the shock circuit.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Nervo Simulator: Delivers a mild electric pulse.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Embedded C: Programming language for microcontroller.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IDE: Software for writing, compiling, and uploading code.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Algorithm: AI model for animal species identification.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Uno: Microcontroller for processing sensor data and managing alerts.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7026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IN" sz="6000" b="1" dirty="0">
                <a:solidFill>
                  <a:srgbClr val="7030A0"/>
                </a:solidFill>
                <a:latin typeface="Times New Roman" panose="02020603050405020304" pitchFamily="18" charset="0"/>
                <a:cs typeface="Times New Roman" panose="02020603050405020304" pitchFamily="18" charset="0"/>
              </a:rPr>
              <a:t>Block Diagram</a:t>
            </a:r>
          </a:p>
        </p:txBody>
      </p:sp>
      <p:sp>
        <p:nvSpPr>
          <p:cNvPr id="7" name="Date Placeholder 6">
            <a:extLst>
              <a:ext uri="{FF2B5EF4-FFF2-40B4-BE49-F238E27FC236}">
                <a16:creationId xmlns:a16="http://schemas.microsoft.com/office/drawing/2014/main" xmlns="" id="{C882CF49-C6EE-11A2-A9CF-6435ECACEAA7}"/>
              </a:ext>
            </a:extLst>
          </p:cNvPr>
          <p:cNvSpPr>
            <a:spLocks noGrp="1"/>
          </p:cNvSpPr>
          <p:nvPr>
            <p:ph type="dt" sz="half" idx="10"/>
          </p:nvPr>
        </p:nvSpPr>
        <p:spPr/>
        <p:txBody>
          <a:bodyPr/>
          <a:lstStyle/>
          <a:p>
            <a:fld id="{A652B166-E552-49C8-82FD-C8E8EAC02627}" type="datetime1">
              <a:rPr lang="en-IN" smtClean="0"/>
              <a:pPr/>
              <a:t>03-Apr-2025</a:t>
            </a:fld>
            <a:endParaRPr lang="en-IN"/>
          </a:p>
        </p:txBody>
      </p:sp>
      <p:sp>
        <p:nvSpPr>
          <p:cNvPr id="8" name="Slide Number Placeholder 7">
            <a:extLst>
              <a:ext uri="{FF2B5EF4-FFF2-40B4-BE49-F238E27FC236}">
                <a16:creationId xmlns:a16="http://schemas.microsoft.com/office/drawing/2014/main" xmlns="" id="{49F084E4-6470-6E54-01D5-51470D9D3D05}"/>
              </a:ext>
            </a:extLst>
          </p:cNvPr>
          <p:cNvSpPr>
            <a:spLocks noGrp="1"/>
          </p:cNvSpPr>
          <p:nvPr>
            <p:ph type="sldNum" sz="quarter" idx="12"/>
          </p:nvPr>
        </p:nvSpPr>
        <p:spPr/>
        <p:txBody>
          <a:bodyPr/>
          <a:lstStyle/>
          <a:p>
            <a:fld id="{9D3FF152-60F5-4862-82F9-1190556AA56F}" type="slidenum">
              <a:rPr lang="en-IN" smtClean="0"/>
              <a:pPr/>
              <a:t>15</a:t>
            </a:fld>
            <a:endParaRPr lang="en-IN"/>
          </a:p>
        </p:txBody>
      </p:sp>
      <p:sp>
        <p:nvSpPr>
          <p:cNvPr id="3" name="Footer Placeholder 2">
            <a:extLst>
              <a:ext uri="{FF2B5EF4-FFF2-40B4-BE49-F238E27FC236}">
                <a16:creationId xmlns:a16="http://schemas.microsoft.com/office/drawing/2014/main" xmlns="" id="{AE14B8CA-2C58-27BC-169F-30833F34682F}"/>
              </a:ext>
            </a:extLst>
          </p:cNvPr>
          <p:cNvSpPr>
            <a:spLocks noGrp="1"/>
          </p:cNvSpPr>
          <p:nvPr>
            <p:ph type="ftr" sz="quarter" idx="11"/>
          </p:nvPr>
        </p:nvSpPr>
        <p:spPr/>
        <p:txBody>
          <a:bodyPr/>
          <a:lstStyle/>
          <a:p>
            <a:r>
              <a:rPr lang="en-IN"/>
              <a:t>Title of the Project</a:t>
            </a:r>
          </a:p>
        </p:txBody>
      </p:sp>
      <p:pic>
        <p:nvPicPr>
          <p:cNvPr id="88" name="Picture 87">
            <a:extLst>
              <a:ext uri="{FF2B5EF4-FFF2-40B4-BE49-F238E27FC236}">
                <a16:creationId xmlns:a16="http://schemas.microsoft.com/office/drawing/2014/main" xmlns="" id="{8490F5F7-CA60-4B3B-4377-8F78F18307C3}"/>
              </a:ext>
            </a:extLst>
          </p:cNvPr>
          <p:cNvPicPr>
            <a:picLocks noChangeAspect="1"/>
          </p:cNvPicPr>
          <p:nvPr/>
        </p:nvPicPr>
        <p:blipFill>
          <a:blip r:embed="rId2"/>
          <a:stretch>
            <a:fillRect/>
          </a:stretch>
        </p:blipFill>
        <p:spPr>
          <a:xfrm>
            <a:off x="1055914" y="1126000"/>
            <a:ext cx="7032171" cy="4800600"/>
          </a:xfrm>
          <a:prstGeom prst="rect">
            <a:avLst/>
          </a:prstGeom>
        </p:spPr>
      </p:pic>
    </p:spTree>
    <p:extLst>
      <p:ext uri="{BB962C8B-B14F-4D97-AF65-F5344CB8AC3E}">
        <p14:creationId xmlns:p14="http://schemas.microsoft.com/office/powerpoint/2010/main" xmlns="" val="36270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1134291" y="1948934"/>
            <a:ext cx="4572000" cy="369332"/>
          </a:xfrm>
          <a:prstGeom prst="rect">
            <a:avLst/>
          </a:prstGeom>
          <a:noFill/>
        </p:spPr>
        <p:txBody>
          <a:bodyPr wrap="square">
            <a:spAutoFit/>
          </a:bodyPr>
          <a:lstStyle/>
          <a:p>
            <a:endParaRPr lang="en-IN" dirty="0"/>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6956C1CE-CACE-47FC-90A2-A02E4AD860D2}" type="datetime1">
              <a:rPr lang="en-IN" smtClean="0"/>
              <a:pPr/>
              <a:t>03-Apr-2025</a:t>
            </a:fld>
            <a:endParaRPr lang="en-IN"/>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pPr/>
              <a:t>16</a:t>
            </a:fld>
            <a:endParaRPr lang="en-IN"/>
          </a:p>
        </p:txBody>
      </p:sp>
      <p:sp>
        <p:nvSpPr>
          <p:cNvPr id="6" name="Footer Placeholder 5">
            <a:extLst>
              <a:ext uri="{FF2B5EF4-FFF2-40B4-BE49-F238E27FC236}">
                <a16:creationId xmlns:a16="http://schemas.microsoft.com/office/drawing/2014/main" xmlns="" id="{07A11D33-9EC1-367D-06D7-7E0A626A3DD6}"/>
              </a:ext>
            </a:extLst>
          </p:cNvPr>
          <p:cNvSpPr>
            <a:spLocks noGrp="1"/>
          </p:cNvSpPr>
          <p:nvPr>
            <p:ph type="ftr" sz="quarter" idx="11"/>
          </p:nvPr>
        </p:nvSpPr>
        <p:spPr/>
        <p:txBody>
          <a:bodyPr/>
          <a:lstStyle/>
          <a:p>
            <a:r>
              <a:rPr lang="en-IN"/>
              <a:t>Title of the Project</a:t>
            </a:r>
          </a:p>
        </p:txBody>
      </p:sp>
      <p:pic>
        <p:nvPicPr>
          <p:cNvPr id="45" name="Picture 44" descr="A screenshot of a computer program&#10;&#10;AI-generated content may be incorrect.">
            <a:extLst>
              <a:ext uri="{FF2B5EF4-FFF2-40B4-BE49-F238E27FC236}">
                <a16:creationId xmlns:a16="http://schemas.microsoft.com/office/drawing/2014/main" xmlns="" id="{70BA293E-5A37-8A7B-6F0C-0C6771C57E0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674164"/>
            <a:ext cx="9144000" cy="5509672"/>
          </a:xfrm>
          <a:prstGeom prst="rect">
            <a:avLst/>
          </a:prstGeom>
        </p:spPr>
      </p:pic>
    </p:spTree>
    <p:extLst>
      <p:ext uri="{BB962C8B-B14F-4D97-AF65-F5344CB8AC3E}">
        <p14:creationId xmlns:p14="http://schemas.microsoft.com/office/powerpoint/2010/main" xmlns="" val="112652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426395F-893D-7F37-D0EB-DD801F9BAD8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E26B7201-A724-670C-E82C-19A2741EA4D2}"/>
              </a:ext>
            </a:extLst>
          </p:cNvPr>
          <p:cNvSpPr>
            <a:spLocks noGrp="1"/>
          </p:cNvSpPr>
          <p:nvPr>
            <p:ph type="dt" sz="half" idx="10"/>
          </p:nvPr>
        </p:nvSpPr>
        <p:spPr/>
        <p:txBody>
          <a:bodyPr/>
          <a:lstStyle/>
          <a:p>
            <a:fld id="{90B8A376-A028-4B2E-948B-5A93DED2192E}" type="datetime1">
              <a:rPr lang="en-IN" smtClean="0"/>
              <a:pPr/>
              <a:t>03-Apr-2025</a:t>
            </a:fld>
            <a:endParaRPr lang="en-IN"/>
          </a:p>
        </p:txBody>
      </p:sp>
      <p:sp>
        <p:nvSpPr>
          <p:cNvPr id="5" name="Slide Number Placeholder 4">
            <a:extLst>
              <a:ext uri="{FF2B5EF4-FFF2-40B4-BE49-F238E27FC236}">
                <a16:creationId xmlns:a16="http://schemas.microsoft.com/office/drawing/2014/main" xmlns="" id="{6E10206F-5FFC-B4D6-DE2C-664A7D179828}"/>
              </a:ext>
            </a:extLst>
          </p:cNvPr>
          <p:cNvSpPr>
            <a:spLocks noGrp="1"/>
          </p:cNvSpPr>
          <p:nvPr>
            <p:ph type="sldNum" sz="quarter" idx="12"/>
          </p:nvPr>
        </p:nvSpPr>
        <p:spPr/>
        <p:txBody>
          <a:bodyPr/>
          <a:lstStyle/>
          <a:p>
            <a:fld id="{9D3FF152-60F5-4862-82F9-1190556AA56F}" type="slidenum">
              <a:rPr lang="en-IN" smtClean="0"/>
              <a:pPr/>
              <a:t>17</a:t>
            </a:fld>
            <a:endParaRPr lang="en-IN"/>
          </a:p>
        </p:txBody>
      </p:sp>
      <p:sp>
        <p:nvSpPr>
          <p:cNvPr id="6" name="Footer Placeholder 5">
            <a:extLst>
              <a:ext uri="{FF2B5EF4-FFF2-40B4-BE49-F238E27FC236}">
                <a16:creationId xmlns:a16="http://schemas.microsoft.com/office/drawing/2014/main" xmlns="" id="{5B76BDE4-1258-192F-3519-27C34EC23DBF}"/>
              </a:ext>
            </a:extLst>
          </p:cNvPr>
          <p:cNvSpPr>
            <a:spLocks noGrp="1"/>
          </p:cNvSpPr>
          <p:nvPr>
            <p:ph type="ftr" sz="quarter" idx="11"/>
          </p:nvPr>
        </p:nvSpPr>
        <p:spPr/>
        <p:txBody>
          <a:bodyPr/>
          <a:lstStyle/>
          <a:p>
            <a:r>
              <a:rPr lang="en-IN"/>
              <a:t>Title of the Project</a:t>
            </a:r>
          </a:p>
        </p:txBody>
      </p:sp>
      <p:pic>
        <p:nvPicPr>
          <p:cNvPr id="8" name="Picture 7" descr="A computer screen with text and images&#10;&#10;AI-generated content may be incorrect.">
            <a:extLst>
              <a:ext uri="{FF2B5EF4-FFF2-40B4-BE49-F238E27FC236}">
                <a16:creationId xmlns:a16="http://schemas.microsoft.com/office/drawing/2014/main" xmlns="" id="{5F14063C-2F05-68B6-46C3-61828F23C77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888"/>
            <a:ext cx="9144000" cy="6770224"/>
          </a:xfrm>
          <a:prstGeom prst="rect">
            <a:avLst/>
          </a:prstGeom>
        </p:spPr>
      </p:pic>
    </p:spTree>
    <p:extLst>
      <p:ext uri="{BB962C8B-B14F-4D97-AF65-F5344CB8AC3E}">
        <p14:creationId xmlns:p14="http://schemas.microsoft.com/office/powerpoint/2010/main" xmlns="" val="202338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17F14A4-4AA4-0CD8-73D6-D8DDC9589260}"/>
              </a:ext>
            </a:extLst>
          </p:cNvPr>
          <p:cNvSpPr>
            <a:spLocks noGrp="1"/>
          </p:cNvSpPr>
          <p:nvPr>
            <p:ph type="dt" sz="half" idx="10"/>
          </p:nvPr>
        </p:nvSpPr>
        <p:spPr/>
        <p:txBody>
          <a:bodyPr/>
          <a:lstStyle/>
          <a:p>
            <a:fld id="{529E1635-4293-4BDB-9808-27ED47FEDDC8}" type="datetime1">
              <a:rPr lang="en-IN" smtClean="0"/>
              <a:pPr/>
              <a:t>03-Apr-2025</a:t>
            </a:fld>
            <a:endParaRPr lang="en-IN"/>
          </a:p>
        </p:txBody>
      </p:sp>
      <p:sp>
        <p:nvSpPr>
          <p:cNvPr id="3" name="Footer Placeholder 2">
            <a:extLst>
              <a:ext uri="{FF2B5EF4-FFF2-40B4-BE49-F238E27FC236}">
                <a16:creationId xmlns:a16="http://schemas.microsoft.com/office/drawing/2014/main" xmlns="" id="{464A1350-9E1C-2FC7-D5F5-AA2F6DA4F3CD}"/>
              </a:ext>
            </a:extLst>
          </p:cNvPr>
          <p:cNvSpPr>
            <a:spLocks noGrp="1"/>
          </p:cNvSpPr>
          <p:nvPr>
            <p:ph type="ftr" sz="quarter" idx="11"/>
          </p:nvPr>
        </p:nvSpPr>
        <p:spPr/>
        <p:txBody>
          <a:bodyPr/>
          <a:lstStyle/>
          <a:p>
            <a:r>
              <a:rPr lang="en-IN"/>
              <a:t>Title of the Project</a:t>
            </a:r>
          </a:p>
        </p:txBody>
      </p:sp>
      <p:sp>
        <p:nvSpPr>
          <p:cNvPr id="4" name="Slide Number Placeholder 3">
            <a:extLst>
              <a:ext uri="{FF2B5EF4-FFF2-40B4-BE49-F238E27FC236}">
                <a16:creationId xmlns:a16="http://schemas.microsoft.com/office/drawing/2014/main" xmlns="" id="{64DE4BA8-DA43-A116-9143-50B6EB6EE997}"/>
              </a:ext>
            </a:extLst>
          </p:cNvPr>
          <p:cNvSpPr>
            <a:spLocks noGrp="1"/>
          </p:cNvSpPr>
          <p:nvPr>
            <p:ph type="sldNum" sz="quarter" idx="12"/>
          </p:nvPr>
        </p:nvSpPr>
        <p:spPr/>
        <p:txBody>
          <a:bodyPr/>
          <a:lstStyle/>
          <a:p>
            <a:fld id="{9D3FF152-60F5-4862-82F9-1190556AA56F}" type="slidenum">
              <a:rPr lang="en-IN" smtClean="0"/>
              <a:pPr/>
              <a:t>18</a:t>
            </a:fld>
            <a:endParaRPr lang="en-IN"/>
          </a:p>
        </p:txBody>
      </p:sp>
      <p:pic>
        <p:nvPicPr>
          <p:cNvPr id="6" name="Picture 5" descr="A screen shot of a computer&#10;&#10;AI-generated content may be incorrect.">
            <a:extLst>
              <a:ext uri="{FF2B5EF4-FFF2-40B4-BE49-F238E27FC236}">
                <a16:creationId xmlns:a16="http://schemas.microsoft.com/office/drawing/2014/main" xmlns="" id="{6BD5D977-8811-B63C-2072-9FE18F8EA46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543" y="0"/>
            <a:ext cx="9056914" cy="6066344"/>
          </a:xfrm>
          <a:prstGeom prst="rect">
            <a:avLst/>
          </a:prstGeom>
        </p:spPr>
      </p:pic>
    </p:spTree>
    <p:extLst>
      <p:ext uri="{BB962C8B-B14F-4D97-AF65-F5344CB8AC3E}">
        <p14:creationId xmlns:p14="http://schemas.microsoft.com/office/powerpoint/2010/main" xmlns="" val="2524731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94A133-6C95-CBBD-856E-3BD80892A06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C5EAD85-CBD4-E763-3D93-0959B7E9D009}"/>
              </a:ext>
            </a:extLst>
          </p:cNvPr>
          <p:cNvSpPr>
            <a:spLocks noGrp="1"/>
          </p:cNvSpPr>
          <p:nvPr>
            <p:ph type="dt" sz="half" idx="10"/>
          </p:nvPr>
        </p:nvSpPr>
        <p:spPr/>
        <p:txBody>
          <a:bodyPr/>
          <a:lstStyle/>
          <a:p>
            <a:fld id="{529E1635-4293-4BDB-9808-27ED47FEDDC8}" type="datetime1">
              <a:rPr lang="en-IN" smtClean="0"/>
              <a:pPr/>
              <a:t>03-Apr-2025</a:t>
            </a:fld>
            <a:endParaRPr lang="en-IN"/>
          </a:p>
        </p:txBody>
      </p:sp>
      <p:sp>
        <p:nvSpPr>
          <p:cNvPr id="3" name="Footer Placeholder 2">
            <a:extLst>
              <a:ext uri="{FF2B5EF4-FFF2-40B4-BE49-F238E27FC236}">
                <a16:creationId xmlns:a16="http://schemas.microsoft.com/office/drawing/2014/main" xmlns="" id="{8810F53B-8BFB-6EDB-9106-E677F5F2EEC7}"/>
              </a:ext>
            </a:extLst>
          </p:cNvPr>
          <p:cNvSpPr>
            <a:spLocks noGrp="1"/>
          </p:cNvSpPr>
          <p:nvPr>
            <p:ph type="ftr" sz="quarter" idx="11"/>
          </p:nvPr>
        </p:nvSpPr>
        <p:spPr/>
        <p:txBody>
          <a:bodyPr/>
          <a:lstStyle/>
          <a:p>
            <a:r>
              <a:rPr lang="en-IN"/>
              <a:t>Title of the Project</a:t>
            </a:r>
          </a:p>
        </p:txBody>
      </p:sp>
      <p:sp>
        <p:nvSpPr>
          <p:cNvPr id="4" name="Slide Number Placeholder 3">
            <a:extLst>
              <a:ext uri="{FF2B5EF4-FFF2-40B4-BE49-F238E27FC236}">
                <a16:creationId xmlns:a16="http://schemas.microsoft.com/office/drawing/2014/main" xmlns="" id="{FD9A7E15-4068-36CB-3E0A-71FBF3856AAB}"/>
              </a:ext>
            </a:extLst>
          </p:cNvPr>
          <p:cNvSpPr>
            <a:spLocks noGrp="1"/>
          </p:cNvSpPr>
          <p:nvPr>
            <p:ph type="sldNum" sz="quarter" idx="12"/>
          </p:nvPr>
        </p:nvSpPr>
        <p:spPr/>
        <p:txBody>
          <a:bodyPr/>
          <a:lstStyle/>
          <a:p>
            <a:fld id="{9D3FF152-60F5-4862-82F9-1190556AA56F}" type="slidenum">
              <a:rPr lang="en-IN" smtClean="0"/>
              <a:pPr/>
              <a:t>19</a:t>
            </a:fld>
            <a:endParaRPr lang="en-IN"/>
          </a:p>
        </p:txBody>
      </p:sp>
      <p:pic>
        <p:nvPicPr>
          <p:cNvPr id="6" name="Picture 5" descr="An elephant with tusks and text&#10;&#10;AI-generated content may be incorrect.">
            <a:extLst>
              <a:ext uri="{FF2B5EF4-FFF2-40B4-BE49-F238E27FC236}">
                <a16:creationId xmlns:a16="http://schemas.microsoft.com/office/drawing/2014/main" xmlns="" id="{18BFDC2C-3EEC-8605-AFEB-ED6B8607660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4401" y="576943"/>
            <a:ext cx="3457581" cy="4811486"/>
          </a:xfrm>
          <a:prstGeom prst="rect">
            <a:avLst/>
          </a:prstGeom>
        </p:spPr>
      </p:pic>
      <p:pic>
        <p:nvPicPr>
          <p:cNvPr id="8" name="Picture 7" descr="A circuit board with wires and a speaker&#10;&#10;AI-generated content may be incorrect.">
            <a:extLst>
              <a:ext uri="{FF2B5EF4-FFF2-40B4-BE49-F238E27FC236}">
                <a16:creationId xmlns:a16="http://schemas.microsoft.com/office/drawing/2014/main" xmlns="" id="{F514C9C1-E2CE-80FD-579E-56BCD8B607A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46589" y="1023257"/>
            <a:ext cx="5297410" cy="2841172"/>
          </a:xfrm>
          <a:prstGeom prst="rect">
            <a:avLst/>
          </a:prstGeom>
        </p:spPr>
      </p:pic>
    </p:spTree>
    <p:extLst>
      <p:ext uri="{BB962C8B-B14F-4D97-AF65-F5344CB8AC3E}">
        <p14:creationId xmlns:p14="http://schemas.microsoft.com/office/powerpoint/2010/main" xmlns="" val="429438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12222777-92ED-54BE-C685-6C231F278C74}"/>
              </a:ext>
            </a:extLst>
          </p:cNvPr>
          <p:cNvSpPr>
            <a:spLocks noGrp="1"/>
          </p:cNvSpPr>
          <p:nvPr>
            <p:ph type="dt" sz="half" idx="10"/>
          </p:nvPr>
        </p:nvSpPr>
        <p:spPr/>
        <p:txBody>
          <a:bodyPr/>
          <a:lstStyle/>
          <a:p>
            <a:fld id="{18F0AC4F-8EE2-49E7-816C-79BFA23C6CF7}" type="datetime1">
              <a:rPr lang="en-IN" smtClean="0"/>
              <a:pPr/>
              <a:t>03-Apr-2025</a:t>
            </a:fld>
            <a:endParaRPr lang="en-IN"/>
          </a:p>
        </p:txBody>
      </p:sp>
      <p:sp>
        <p:nvSpPr>
          <p:cNvPr id="4" name="Slide Number Placeholder 3">
            <a:extLst>
              <a:ext uri="{FF2B5EF4-FFF2-40B4-BE49-F238E27FC236}">
                <a16:creationId xmlns:a16="http://schemas.microsoft.com/office/drawing/2014/main" xmlns="" id="{4D0D27F3-A695-E40C-B83C-8D83510D94B2}"/>
              </a:ext>
            </a:extLst>
          </p:cNvPr>
          <p:cNvSpPr>
            <a:spLocks noGrp="1"/>
          </p:cNvSpPr>
          <p:nvPr>
            <p:ph type="sldNum" sz="quarter" idx="12"/>
          </p:nvPr>
        </p:nvSpPr>
        <p:spPr/>
        <p:txBody>
          <a:bodyPr/>
          <a:lstStyle/>
          <a:p>
            <a:fld id="{9D3FF152-60F5-4862-82F9-1190556AA56F}" type="slidenum">
              <a:rPr lang="en-IN" sz="1400" b="1" smtClean="0">
                <a:solidFill>
                  <a:schemeClr val="tx1"/>
                </a:solidFill>
              </a:rPr>
              <a:pPr/>
              <a:t>2</a:t>
            </a:fld>
            <a:endParaRPr lang="en-IN" sz="1400" b="1" dirty="0">
              <a:solidFill>
                <a:schemeClr val="tx1"/>
              </a:solidFill>
            </a:endParaRPr>
          </a:p>
        </p:txBody>
      </p:sp>
      <p:sp>
        <p:nvSpPr>
          <p:cNvPr id="5" name="TextBox 4">
            <a:extLst>
              <a:ext uri="{FF2B5EF4-FFF2-40B4-BE49-F238E27FC236}">
                <a16:creationId xmlns:a16="http://schemas.microsoft.com/office/drawing/2014/main" xmlns="" id="{DC7BA443-99A8-7A6F-DA2E-441820D56F6D}"/>
              </a:ext>
            </a:extLst>
          </p:cNvPr>
          <p:cNvSpPr txBox="1"/>
          <p:nvPr/>
        </p:nvSpPr>
        <p:spPr>
          <a:xfrm>
            <a:off x="1120588" y="1604682"/>
            <a:ext cx="7394762" cy="369332"/>
          </a:xfrm>
          <a:prstGeom prst="rect">
            <a:avLst/>
          </a:prstGeom>
          <a:noFill/>
        </p:spPr>
        <p:txBody>
          <a:bodyPr wrap="square" rtlCol="0">
            <a:spAutoFit/>
          </a:bodyPr>
          <a:lstStyle/>
          <a:p>
            <a:endParaRPr lang="en-IN" dirty="0"/>
          </a:p>
        </p:txBody>
      </p:sp>
      <p:sp>
        <p:nvSpPr>
          <p:cNvPr id="6" name="Footer Placeholder 5">
            <a:extLst>
              <a:ext uri="{FF2B5EF4-FFF2-40B4-BE49-F238E27FC236}">
                <a16:creationId xmlns:a16="http://schemas.microsoft.com/office/drawing/2014/main" xmlns="" id="{531CCE89-FE17-CEEC-F45A-C882A485DC45}"/>
              </a:ext>
            </a:extLst>
          </p:cNvPr>
          <p:cNvSpPr>
            <a:spLocks noGrp="1"/>
          </p:cNvSpPr>
          <p:nvPr>
            <p:ph type="ftr" sz="quarter" idx="11"/>
          </p:nvPr>
        </p:nvSpPr>
        <p:spPr/>
        <p:txBody>
          <a:bodyPr/>
          <a:lstStyle/>
          <a:p>
            <a:r>
              <a:rPr lang="en-IN"/>
              <a:t>Title of the Project</a:t>
            </a:r>
          </a:p>
        </p:txBody>
      </p:sp>
      <p:sp>
        <p:nvSpPr>
          <p:cNvPr id="7" name="Rectangle 1">
            <a:extLst>
              <a:ext uri="{FF2B5EF4-FFF2-40B4-BE49-F238E27FC236}">
                <a16:creationId xmlns:a16="http://schemas.microsoft.com/office/drawing/2014/main" xmlns="" id="{CA463698-FCD5-C65D-AAB7-2F0D4C40FB79}"/>
              </a:ext>
            </a:extLst>
          </p:cNvPr>
          <p:cNvSpPr>
            <a:spLocks noChangeArrowheads="1"/>
          </p:cNvSpPr>
          <p:nvPr/>
        </p:nvSpPr>
        <p:spPr bwMode="auto">
          <a:xfrm>
            <a:off x="498541" y="803825"/>
            <a:ext cx="8146918" cy="4893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intrusion of wildlife into agricultural lands causes significant crop destruction and economic loss for farmers.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multi-level animal detection and deterrence system is proposed to mitigate this issue.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employs a three-phase approach: early warning, species identification, and automated deterrence.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system protects crops, minimizes harm to wildlife, and supports ecological balance.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uses ultrasonic sensors to detect animals and triggers a buzzer alert.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AI model identifies the species, targeting only harmful animals.   </a:t>
            </a:r>
          </a:p>
        </p:txBody>
      </p:sp>
    </p:spTree>
    <p:extLst>
      <p:ext uri="{BB962C8B-B14F-4D97-AF65-F5344CB8AC3E}">
        <p14:creationId xmlns:p14="http://schemas.microsoft.com/office/powerpoint/2010/main" xmlns=""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626D28E-B5E1-F015-F9A0-D48E26F663F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45803B1-07A0-7E85-9F46-4F9C5845ABAD}"/>
              </a:ext>
            </a:extLst>
          </p:cNvPr>
          <p:cNvSpPr>
            <a:spLocks noGrp="1"/>
          </p:cNvSpPr>
          <p:nvPr>
            <p:ph type="dt" sz="half" idx="10"/>
          </p:nvPr>
        </p:nvSpPr>
        <p:spPr/>
        <p:txBody>
          <a:bodyPr/>
          <a:lstStyle/>
          <a:p>
            <a:fld id="{529E1635-4293-4BDB-9808-27ED47FEDDC8}" type="datetime1">
              <a:rPr lang="en-IN" smtClean="0"/>
              <a:pPr/>
              <a:t>03-Apr-2025</a:t>
            </a:fld>
            <a:endParaRPr lang="en-IN"/>
          </a:p>
        </p:txBody>
      </p:sp>
      <p:sp>
        <p:nvSpPr>
          <p:cNvPr id="3" name="Footer Placeholder 2">
            <a:extLst>
              <a:ext uri="{FF2B5EF4-FFF2-40B4-BE49-F238E27FC236}">
                <a16:creationId xmlns:a16="http://schemas.microsoft.com/office/drawing/2014/main" xmlns="" id="{A669323A-B255-26C1-4867-3FC2D755651B}"/>
              </a:ext>
            </a:extLst>
          </p:cNvPr>
          <p:cNvSpPr>
            <a:spLocks noGrp="1"/>
          </p:cNvSpPr>
          <p:nvPr>
            <p:ph type="ftr" sz="quarter" idx="11"/>
          </p:nvPr>
        </p:nvSpPr>
        <p:spPr/>
        <p:txBody>
          <a:bodyPr/>
          <a:lstStyle/>
          <a:p>
            <a:r>
              <a:rPr lang="en-IN"/>
              <a:t>Title of the Project</a:t>
            </a:r>
          </a:p>
        </p:txBody>
      </p:sp>
      <p:sp>
        <p:nvSpPr>
          <p:cNvPr id="4" name="Slide Number Placeholder 3">
            <a:extLst>
              <a:ext uri="{FF2B5EF4-FFF2-40B4-BE49-F238E27FC236}">
                <a16:creationId xmlns:a16="http://schemas.microsoft.com/office/drawing/2014/main" xmlns="" id="{CF8287D2-C4AE-7DBF-D3B8-48D154554EBC}"/>
              </a:ext>
            </a:extLst>
          </p:cNvPr>
          <p:cNvSpPr>
            <a:spLocks noGrp="1"/>
          </p:cNvSpPr>
          <p:nvPr>
            <p:ph type="sldNum" sz="quarter" idx="12"/>
          </p:nvPr>
        </p:nvSpPr>
        <p:spPr/>
        <p:txBody>
          <a:bodyPr/>
          <a:lstStyle/>
          <a:p>
            <a:fld id="{9D3FF152-60F5-4862-82F9-1190556AA56F}" type="slidenum">
              <a:rPr lang="en-IN" smtClean="0"/>
              <a:pPr/>
              <a:t>20</a:t>
            </a:fld>
            <a:endParaRPr lang="en-IN"/>
          </a:p>
        </p:txBody>
      </p:sp>
      <p:pic>
        <p:nvPicPr>
          <p:cNvPr id="10" name="Picture 9" descr="A circuit board with wires and wires&#10;&#10;AI-generated content may be incorrect.">
            <a:extLst>
              <a:ext uri="{FF2B5EF4-FFF2-40B4-BE49-F238E27FC236}">
                <a16:creationId xmlns:a16="http://schemas.microsoft.com/office/drawing/2014/main" xmlns="" id="{2A4FE9A9-AC06-5E95-16EA-C00CFB05CCA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8501"/>
            <a:ext cx="9144000" cy="5140998"/>
          </a:xfrm>
          <a:prstGeom prst="rect">
            <a:avLst/>
          </a:prstGeom>
        </p:spPr>
      </p:pic>
    </p:spTree>
    <p:extLst>
      <p:ext uri="{BB962C8B-B14F-4D97-AF65-F5344CB8AC3E}">
        <p14:creationId xmlns:p14="http://schemas.microsoft.com/office/powerpoint/2010/main" xmlns="" val="2086001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1EB90CD-F9BF-723A-5CE0-81635A17AA3E}"/>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04245A-0E28-A575-7C7C-E60D6AED6174}"/>
              </a:ext>
            </a:extLst>
          </p:cNvPr>
          <p:cNvSpPr>
            <a:spLocks noGrp="1"/>
          </p:cNvSpPr>
          <p:nvPr>
            <p:ph type="dt" sz="half" idx="10"/>
          </p:nvPr>
        </p:nvSpPr>
        <p:spPr/>
        <p:txBody>
          <a:bodyPr/>
          <a:lstStyle/>
          <a:p>
            <a:fld id="{529E1635-4293-4BDB-9808-27ED47FEDDC8}" type="datetime1">
              <a:rPr lang="en-IN" smtClean="0"/>
              <a:pPr/>
              <a:t>03-Apr-2025</a:t>
            </a:fld>
            <a:endParaRPr lang="en-IN"/>
          </a:p>
        </p:txBody>
      </p:sp>
      <p:sp>
        <p:nvSpPr>
          <p:cNvPr id="3" name="Footer Placeholder 2">
            <a:extLst>
              <a:ext uri="{FF2B5EF4-FFF2-40B4-BE49-F238E27FC236}">
                <a16:creationId xmlns:a16="http://schemas.microsoft.com/office/drawing/2014/main" xmlns="" id="{738654B6-A364-1BFE-F788-92CF09088331}"/>
              </a:ext>
            </a:extLst>
          </p:cNvPr>
          <p:cNvSpPr>
            <a:spLocks noGrp="1"/>
          </p:cNvSpPr>
          <p:nvPr>
            <p:ph type="ftr" sz="quarter" idx="11"/>
          </p:nvPr>
        </p:nvSpPr>
        <p:spPr/>
        <p:txBody>
          <a:bodyPr/>
          <a:lstStyle/>
          <a:p>
            <a:r>
              <a:rPr lang="en-IN"/>
              <a:t>Title of the Project</a:t>
            </a:r>
          </a:p>
        </p:txBody>
      </p:sp>
      <p:sp>
        <p:nvSpPr>
          <p:cNvPr id="4" name="Slide Number Placeholder 3">
            <a:extLst>
              <a:ext uri="{FF2B5EF4-FFF2-40B4-BE49-F238E27FC236}">
                <a16:creationId xmlns:a16="http://schemas.microsoft.com/office/drawing/2014/main" xmlns="" id="{FABD5C24-8B4D-94C8-22DF-F7DEE881888B}"/>
              </a:ext>
            </a:extLst>
          </p:cNvPr>
          <p:cNvSpPr>
            <a:spLocks noGrp="1"/>
          </p:cNvSpPr>
          <p:nvPr>
            <p:ph type="sldNum" sz="quarter" idx="12"/>
          </p:nvPr>
        </p:nvSpPr>
        <p:spPr/>
        <p:txBody>
          <a:bodyPr/>
          <a:lstStyle/>
          <a:p>
            <a:fld id="{9D3FF152-60F5-4862-82F9-1190556AA56F}" type="slidenum">
              <a:rPr lang="en-IN" smtClean="0"/>
              <a:pPr/>
              <a:t>21</a:t>
            </a:fld>
            <a:endParaRPr lang="en-IN"/>
          </a:p>
        </p:txBody>
      </p:sp>
      <p:pic>
        <p:nvPicPr>
          <p:cNvPr id="6" name="Picture 5" descr="A circuit board with wires and a speaker&#10;&#10;AI-generated content may be incorrect.">
            <a:extLst>
              <a:ext uri="{FF2B5EF4-FFF2-40B4-BE49-F238E27FC236}">
                <a16:creationId xmlns:a16="http://schemas.microsoft.com/office/drawing/2014/main" xmlns="" id="{27C79375-F397-4AE7-D387-ADDAC8C80AE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48876"/>
            <a:ext cx="9144000" cy="5140998"/>
          </a:xfrm>
          <a:prstGeom prst="rect">
            <a:avLst/>
          </a:prstGeom>
        </p:spPr>
      </p:pic>
    </p:spTree>
    <p:extLst>
      <p:ext uri="{BB962C8B-B14F-4D97-AF65-F5344CB8AC3E}">
        <p14:creationId xmlns:p14="http://schemas.microsoft.com/office/powerpoint/2010/main" xmlns="" val="1337539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75C64CF-9ADD-E8BF-7F31-65AB8DE7748B}"/>
              </a:ext>
            </a:extLst>
          </p:cNvPr>
          <p:cNvSpPr>
            <a:spLocks noGrp="1"/>
          </p:cNvSpPr>
          <p:nvPr>
            <p:ph type="dt" sz="half" idx="10"/>
          </p:nvPr>
        </p:nvSpPr>
        <p:spPr/>
        <p:txBody>
          <a:bodyPr/>
          <a:lstStyle/>
          <a:p>
            <a:fld id="{529E1635-4293-4BDB-9808-27ED47FEDDC8}" type="datetime1">
              <a:rPr lang="en-IN" smtClean="0"/>
              <a:pPr/>
              <a:t>03-Apr-2025</a:t>
            </a:fld>
            <a:endParaRPr lang="en-IN"/>
          </a:p>
        </p:txBody>
      </p:sp>
      <p:sp>
        <p:nvSpPr>
          <p:cNvPr id="3" name="Footer Placeholder 2">
            <a:extLst>
              <a:ext uri="{FF2B5EF4-FFF2-40B4-BE49-F238E27FC236}">
                <a16:creationId xmlns:a16="http://schemas.microsoft.com/office/drawing/2014/main" xmlns="" id="{E9FFFD16-8D4F-7F39-60F0-1CC8432A7D49}"/>
              </a:ext>
            </a:extLst>
          </p:cNvPr>
          <p:cNvSpPr>
            <a:spLocks noGrp="1"/>
          </p:cNvSpPr>
          <p:nvPr>
            <p:ph type="ftr" sz="quarter" idx="11"/>
          </p:nvPr>
        </p:nvSpPr>
        <p:spPr/>
        <p:txBody>
          <a:bodyPr/>
          <a:lstStyle/>
          <a:p>
            <a:r>
              <a:rPr lang="en-IN"/>
              <a:t>Title of the Project</a:t>
            </a:r>
          </a:p>
        </p:txBody>
      </p:sp>
      <p:sp>
        <p:nvSpPr>
          <p:cNvPr id="4" name="Slide Number Placeholder 3">
            <a:extLst>
              <a:ext uri="{FF2B5EF4-FFF2-40B4-BE49-F238E27FC236}">
                <a16:creationId xmlns:a16="http://schemas.microsoft.com/office/drawing/2014/main" xmlns="" id="{E6EFACF1-7AB3-6B57-5141-BB80247BEF6C}"/>
              </a:ext>
            </a:extLst>
          </p:cNvPr>
          <p:cNvSpPr>
            <a:spLocks noGrp="1"/>
          </p:cNvSpPr>
          <p:nvPr>
            <p:ph type="sldNum" sz="quarter" idx="12"/>
          </p:nvPr>
        </p:nvSpPr>
        <p:spPr/>
        <p:txBody>
          <a:bodyPr/>
          <a:lstStyle/>
          <a:p>
            <a:fld id="{9D3FF152-60F5-4862-82F9-1190556AA56F}" type="slidenum">
              <a:rPr lang="en-IN" smtClean="0"/>
              <a:pPr/>
              <a:t>22</a:t>
            </a:fld>
            <a:endParaRPr lang="en-IN"/>
          </a:p>
        </p:txBody>
      </p:sp>
      <p:pic>
        <p:nvPicPr>
          <p:cNvPr id="6" name="Picture 5" descr="A screenshot of a phone&#10;&#10;AI-generated content may be incorrect.">
            <a:extLst>
              <a:ext uri="{FF2B5EF4-FFF2-40B4-BE49-F238E27FC236}">
                <a16:creationId xmlns:a16="http://schemas.microsoft.com/office/drawing/2014/main" xmlns="" id="{0A60EA96-CE6D-A0E9-554D-69145C922C8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28950" y="0"/>
            <a:ext cx="2615837" cy="5812971"/>
          </a:xfrm>
          <a:prstGeom prst="rect">
            <a:avLst/>
          </a:prstGeom>
        </p:spPr>
      </p:pic>
    </p:spTree>
    <p:extLst>
      <p:ext uri="{BB962C8B-B14F-4D97-AF65-F5344CB8AC3E}">
        <p14:creationId xmlns:p14="http://schemas.microsoft.com/office/powerpoint/2010/main" xmlns="" val="601989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2D8796-FD80-4E95-3667-6601EA68D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59F3983-E996-B752-1F1E-47547844DEA1}"/>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79D1C8A5-8443-B0CF-7CA6-200D23BAB64B}"/>
              </a:ext>
            </a:extLst>
          </p:cNvPr>
          <p:cNvSpPr>
            <a:spLocks noGrp="1"/>
          </p:cNvSpPr>
          <p:nvPr>
            <p:ph type="dt" sz="half" idx="10"/>
          </p:nvPr>
        </p:nvSpPr>
        <p:spPr/>
        <p:txBody>
          <a:bodyPr/>
          <a:lstStyle/>
          <a:p>
            <a:fld id="{8F910233-9C06-4EDA-B95E-CB4A032185B7}" type="datetime1">
              <a:rPr lang="en-IN" smtClean="0"/>
              <a:pPr/>
              <a:t>03-Apr-2025</a:t>
            </a:fld>
            <a:endParaRPr lang="en-IN"/>
          </a:p>
        </p:txBody>
      </p:sp>
      <p:sp>
        <p:nvSpPr>
          <p:cNvPr id="5" name="Slide Number Placeholder 4">
            <a:extLst>
              <a:ext uri="{FF2B5EF4-FFF2-40B4-BE49-F238E27FC236}">
                <a16:creationId xmlns:a16="http://schemas.microsoft.com/office/drawing/2014/main" xmlns="" id="{80CAE307-7D82-DA50-A670-7291E8C56D53}"/>
              </a:ext>
            </a:extLst>
          </p:cNvPr>
          <p:cNvSpPr>
            <a:spLocks noGrp="1"/>
          </p:cNvSpPr>
          <p:nvPr>
            <p:ph type="sldNum" sz="quarter" idx="12"/>
          </p:nvPr>
        </p:nvSpPr>
        <p:spPr/>
        <p:txBody>
          <a:bodyPr/>
          <a:lstStyle/>
          <a:p>
            <a:fld id="{9D3FF152-60F5-4862-82F9-1190556AA56F}" type="slidenum">
              <a:rPr lang="en-IN" smtClean="0"/>
              <a:pPr/>
              <a:t>23</a:t>
            </a:fld>
            <a:endParaRPr lang="en-IN"/>
          </a:p>
        </p:txBody>
      </p:sp>
      <p:sp>
        <p:nvSpPr>
          <p:cNvPr id="6" name="Footer Placeholder 5">
            <a:extLst>
              <a:ext uri="{FF2B5EF4-FFF2-40B4-BE49-F238E27FC236}">
                <a16:creationId xmlns:a16="http://schemas.microsoft.com/office/drawing/2014/main" xmlns="" id="{E83F7681-9576-65DD-A748-FE8D29C3BA36}"/>
              </a:ext>
            </a:extLst>
          </p:cNvPr>
          <p:cNvSpPr>
            <a:spLocks noGrp="1"/>
          </p:cNvSpPr>
          <p:nvPr>
            <p:ph type="ftr" sz="quarter" idx="11"/>
          </p:nvPr>
        </p:nvSpPr>
        <p:spPr/>
        <p:txBody>
          <a:bodyPr/>
          <a:lstStyle/>
          <a:p>
            <a:r>
              <a:rPr lang="en-IN"/>
              <a:t>Title of the Project</a:t>
            </a:r>
          </a:p>
        </p:txBody>
      </p:sp>
      <p:sp>
        <p:nvSpPr>
          <p:cNvPr id="7" name="Rectangle 1">
            <a:extLst>
              <a:ext uri="{FF2B5EF4-FFF2-40B4-BE49-F238E27FC236}">
                <a16:creationId xmlns:a16="http://schemas.microsoft.com/office/drawing/2014/main" xmlns="" id="{DF53362B-9514-7073-DCE2-190F6600FE1A}"/>
              </a:ext>
            </a:extLst>
          </p:cNvPr>
          <p:cNvSpPr>
            <a:spLocks noChangeArrowheads="1"/>
          </p:cNvSpPr>
          <p:nvPr/>
        </p:nvSpPr>
        <p:spPr bwMode="auto">
          <a:xfrm>
            <a:off x="344714" y="431120"/>
            <a:ext cx="8668657" cy="52889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effectively detects and identifies animals using ultrasonic sensors and AI.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provides timely alerts and automated deterrence.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minimizes crop damage and reduces reliance on manual   intervention.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offers a balanced approach to agricultural security and wildlife conservation.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cost-effective and enhances farm management efficiency. </a:t>
            </a:r>
          </a:p>
        </p:txBody>
      </p:sp>
    </p:spTree>
    <p:extLst>
      <p:ext uri="{BB962C8B-B14F-4D97-AF65-F5344CB8AC3E}">
        <p14:creationId xmlns:p14="http://schemas.microsoft.com/office/powerpoint/2010/main" xmlns="" val="15254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4072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7DFE683E-AC90-C1AF-8D07-537D4AF5506B}"/>
              </a:ext>
            </a:extLst>
          </p:cNvPr>
          <p:cNvSpPr>
            <a:spLocks noGrp="1"/>
          </p:cNvSpPr>
          <p:nvPr>
            <p:ph type="dt" sz="half" idx="10"/>
          </p:nvPr>
        </p:nvSpPr>
        <p:spPr/>
        <p:txBody>
          <a:bodyPr/>
          <a:lstStyle/>
          <a:p>
            <a:fld id="{76DFA34F-4ABB-49E2-B705-EBED4503D36D}" type="datetime1">
              <a:rPr lang="en-IN" smtClean="0"/>
              <a:pPr/>
              <a:t>03-Apr-2025</a:t>
            </a:fld>
            <a:endParaRPr lang="en-IN"/>
          </a:p>
        </p:txBody>
      </p:sp>
      <p:sp>
        <p:nvSpPr>
          <p:cNvPr id="5" name="Slide Number Placeholder 4">
            <a:extLst>
              <a:ext uri="{FF2B5EF4-FFF2-40B4-BE49-F238E27FC236}">
                <a16:creationId xmlns:a16="http://schemas.microsoft.com/office/drawing/2014/main" xmlns="" id="{F5220BD1-1A25-E8B3-BE29-F8796FD4F8FA}"/>
              </a:ext>
            </a:extLst>
          </p:cNvPr>
          <p:cNvSpPr>
            <a:spLocks noGrp="1"/>
          </p:cNvSpPr>
          <p:nvPr>
            <p:ph type="sldNum" sz="quarter" idx="12"/>
          </p:nvPr>
        </p:nvSpPr>
        <p:spPr/>
        <p:txBody>
          <a:bodyPr/>
          <a:lstStyle/>
          <a:p>
            <a:fld id="{9D3FF152-60F5-4862-82F9-1190556AA56F}" type="slidenum">
              <a:rPr lang="en-IN" smtClean="0"/>
              <a:pPr/>
              <a:t>24</a:t>
            </a:fld>
            <a:endParaRPr lang="en-IN"/>
          </a:p>
        </p:txBody>
      </p:sp>
      <p:sp>
        <p:nvSpPr>
          <p:cNvPr id="4" name="Footer Placeholder 3">
            <a:extLst>
              <a:ext uri="{FF2B5EF4-FFF2-40B4-BE49-F238E27FC236}">
                <a16:creationId xmlns:a16="http://schemas.microsoft.com/office/drawing/2014/main" xmlns="" id="{D60D3D79-E23D-B8E6-A891-AB9847E89CF7}"/>
              </a:ext>
            </a:extLst>
          </p:cNvPr>
          <p:cNvSpPr>
            <a:spLocks noGrp="1"/>
          </p:cNvSpPr>
          <p:nvPr>
            <p:ph type="ftr" sz="quarter" idx="11"/>
          </p:nvPr>
        </p:nvSpPr>
        <p:spPr/>
        <p:txBody>
          <a:bodyPr/>
          <a:lstStyle/>
          <a:p>
            <a:r>
              <a:rPr lang="en-IN"/>
              <a:t>Title of the Project</a:t>
            </a:r>
          </a:p>
        </p:txBody>
      </p:sp>
      <p:sp>
        <p:nvSpPr>
          <p:cNvPr id="11" name="TextBox 10">
            <a:extLst>
              <a:ext uri="{FF2B5EF4-FFF2-40B4-BE49-F238E27FC236}">
                <a16:creationId xmlns:a16="http://schemas.microsoft.com/office/drawing/2014/main" xmlns="" id="{19BD9117-705E-B824-79E3-213889190FDC}"/>
              </a:ext>
            </a:extLst>
          </p:cNvPr>
          <p:cNvSpPr txBox="1"/>
          <p:nvPr/>
        </p:nvSpPr>
        <p:spPr>
          <a:xfrm>
            <a:off x="1114425" y="2308020"/>
            <a:ext cx="7185025" cy="2241960"/>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sensors, AI, and automated deterrence.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timely and targeted responses.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Innovative solution for protecting agricultural lands.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Minimizes crop damage and wildlife disturbance. </a:t>
            </a:r>
          </a:p>
        </p:txBody>
      </p:sp>
    </p:spTree>
    <p:extLst>
      <p:ext uri="{BB962C8B-B14F-4D97-AF65-F5344CB8AC3E}">
        <p14:creationId xmlns:p14="http://schemas.microsoft.com/office/powerpoint/2010/main" xmlns="" val="74193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B6D369E8-824B-4704-91D5-7D9A997346C0}"/>
              </a:ext>
            </a:extLst>
          </p:cNvPr>
          <p:cNvSpPr txBox="1">
            <a:spLocks/>
          </p:cNvSpPr>
          <p:nvPr/>
        </p:nvSpPr>
        <p:spPr>
          <a:xfrm>
            <a:off x="933652" y="2608446"/>
            <a:ext cx="7719460" cy="8205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914400" lvl="0" indent="-342900" algn="just" fontAlgn="base">
              <a:lnSpc>
                <a:spcPct val="100000"/>
              </a:lnSpc>
              <a:spcAft>
                <a:spcPts val="1415"/>
              </a:spcAft>
              <a:buClr>
                <a:srgbClr val="000000"/>
              </a:buClr>
              <a:buSzPts val="1400"/>
              <a:buFont typeface="+mj-lt"/>
              <a:buAutoNum type="arabicPeriod"/>
            </a:pPr>
            <a:r>
              <a:rPr lang="en-US"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 S. Norouzzadeh et al., “Automatically identifying, counting, and describing wild animals in camera-trap images with deep learning,” Proc. Nat. Acad. Sci. USA, vol. 115, no. 25, pp. E5716–E5725, Jun. 2018. </a:t>
            </a:r>
          </a:p>
          <a:p>
            <a:pPr marL="342900" marR="914400" lvl="0" indent="-342900" algn="just" fontAlgn="base">
              <a:lnSpc>
                <a:spcPct val="100000"/>
              </a:lnSpc>
              <a:spcAft>
                <a:spcPts val="1155"/>
              </a:spcAft>
              <a:buClr>
                <a:srgbClr val="000000"/>
              </a:buClr>
              <a:buSzPts val="1400"/>
              <a:buFont typeface="+mj-lt"/>
              <a:buAutoNum type="arabicPeriod"/>
            </a:pPr>
            <a:r>
              <a:rPr lang="en-US"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 Tuia et al., “Perspectives in machine learning for wildlife conservation,” Nature Commun., vol. 13, no. 1, pp. 1–15, 2022. </a:t>
            </a:r>
          </a:p>
          <a:p>
            <a:pPr marL="342900" marR="914400" lvl="0" indent="-342900" algn="just" fontAlgn="base">
              <a:lnSpc>
                <a:spcPct val="100000"/>
              </a:lnSpc>
              <a:spcAft>
                <a:spcPts val="1155"/>
              </a:spcAft>
              <a:buClr>
                <a:srgbClr val="000000"/>
              </a:buClr>
              <a:buSzPts val="1400"/>
              <a:buFont typeface="+mj-lt"/>
              <a:buAutoNum type="arabicPeriod"/>
            </a:pPr>
            <a:r>
              <a:rPr lang="en-US" sz="1600" kern="100" dirty="0">
                <a:solidFill>
                  <a:srgbClr val="000000"/>
                </a:solidFill>
                <a:uFill>
                  <a:solidFill>
                    <a:srgbClr val="000000"/>
                  </a:solidFill>
                </a:uFill>
                <a:latin typeface="Times New Roman" panose="02020603050405020304" pitchFamily="18" charset="0"/>
                <a:cs typeface="Times New Roman" panose="02020603050405020304" pitchFamily="18" charset="0"/>
              </a:rPr>
              <a:t>E. Nepovinnykh, T. Eerola, and H. Kälviäinen, “Siamese network based pelage pattern matching for ringed seal re-identification,” in Proc. IEEE Winter Appl. Comput. Vis. Workshops (WACVW), Mar. 2020, pp. 25–34. </a:t>
            </a:r>
          </a:p>
          <a:p>
            <a:pPr marL="342900" marR="914400" lvl="0" indent="-342900" algn="just" fontAlgn="base">
              <a:lnSpc>
                <a:spcPct val="100000"/>
              </a:lnSpc>
              <a:spcAft>
                <a:spcPts val="1140"/>
              </a:spcAft>
              <a:buClr>
                <a:srgbClr val="000000"/>
              </a:buClr>
              <a:buSzPts val="1400"/>
              <a:buFont typeface="+mj-lt"/>
              <a:buAutoNum type="arabicPeriod"/>
            </a:pPr>
            <a:r>
              <a:rPr lang="en-US"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 Schneider, G. W. Taylor, S. Linquist, and S. C. Kremer, “Past, present and future approaches using computer vision for animal re-identification from camera trap data,” Methods Ecol. Evol., vol. 10, no. 4, pp. 461–470, 2019.  </a:t>
            </a:r>
          </a:p>
          <a:p>
            <a:pPr marL="342900" indent="-342900" algn="just">
              <a:lnSpc>
                <a:spcPct val="100000"/>
              </a:lnSpc>
              <a:buFont typeface="+mj-lt"/>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S. Kumar and S. K. Singh, “Visual animal biometrics: Survey,” IET Biometrics, </a:t>
            </a:r>
          </a:p>
          <a:p>
            <a:pPr algn="just">
              <a:lnSpc>
                <a:spcPct val="100000"/>
              </a:lnSpc>
            </a:pPr>
            <a:r>
              <a:rPr lang="en-US" sz="1600" dirty="0">
                <a:solidFill>
                  <a:srgbClr val="000000"/>
                </a:solidFill>
                <a:effectLst/>
                <a:latin typeface="Times New Roman" panose="02020603050405020304" pitchFamily="18" charset="0"/>
                <a:ea typeface="Times New Roman" panose="02020603050405020304" pitchFamily="18" charset="0"/>
              </a:rPr>
              <a:t>       vol. 6, no. 3, pp. 139–156, May 2017.</a:t>
            </a:r>
            <a:endParaRPr lang="en-IN" sz="1600" dirty="0">
              <a:solidFill>
                <a:srgbClr val="7030A0"/>
              </a:solidFill>
              <a:latin typeface="+mn-lt"/>
            </a:endParaRPr>
          </a:p>
        </p:txBody>
      </p:sp>
      <p:sp>
        <p:nvSpPr>
          <p:cNvPr id="5" name="Date Placeholder 4">
            <a:extLst>
              <a:ext uri="{FF2B5EF4-FFF2-40B4-BE49-F238E27FC236}">
                <a16:creationId xmlns:a16="http://schemas.microsoft.com/office/drawing/2014/main" xmlns="" id="{3E5EA7E0-721F-6954-4BF0-896788EE53AE}"/>
              </a:ext>
            </a:extLst>
          </p:cNvPr>
          <p:cNvSpPr>
            <a:spLocks noGrp="1"/>
          </p:cNvSpPr>
          <p:nvPr>
            <p:ph type="dt" sz="half" idx="10"/>
          </p:nvPr>
        </p:nvSpPr>
        <p:spPr/>
        <p:txBody>
          <a:bodyPr/>
          <a:lstStyle/>
          <a:p>
            <a:fld id="{9CF59E33-DD9E-4B35-956E-F9289B843811}" type="datetime1">
              <a:rPr lang="en-IN" smtClean="0"/>
              <a:pPr/>
              <a:t>03-Apr-2025</a:t>
            </a:fld>
            <a:endParaRPr lang="en-IN"/>
          </a:p>
        </p:txBody>
      </p:sp>
      <p:sp>
        <p:nvSpPr>
          <p:cNvPr id="6" name="Slide Number Placeholder 5">
            <a:extLst>
              <a:ext uri="{FF2B5EF4-FFF2-40B4-BE49-F238E27FC236}">
                <a16:creationId xmlns:a16="http://schemas.microsoft.com/office/drawing/2014/main" xmlns="" id="{43E9B934-EE6A-1A45-AAAE-017246AA72E8}"/>
              </a:ext>
            </a:extLst>
          </p:cNvPr>
          <p:cNvSpPr>
            <a:spLocks noGrp="1"/>
          </p:cNvSpPr>
          <p:nvPr>
            <p:ph type="sldNum" sz="quarter" idx="12"/>
          </p:nvPr>
        </p:nvSpPr>
        <p:spPr/>
        <p:txBody>
          <a:bodyPr/>
          <a:lstStyle/>
          <a:p>
            <a:fld id="{9D3FF152-60F5-4862-82F9-1190556AA56F}" type="slidenum">
              <a:rPr lang="en-IN" smtClean="0"/>
              <a:pPr/>
              <a:t>25</a:t>
            </a:fld>
            <a:endParaRPr lang="en-IN"/>
          </a:p>
        </p:txBody>
      </p:sp>
      <p:sp>
        <p:nvSpPr>
          <p:cNvPr id="4" name="Footer Placeholder 3">
            <a:extLst>
              <a:ext uri="{FF2B5EF4-FFF2-40B4-BE49-F238E27FC236}">
                <a16:creationId xmlns:a16="http://schemas.microsoft.com/office/drawing/2014/main" xmlns="" id="{4E20D2F8-BD1F-BE3A-17E5-8E06A4AE8342}"/>
              </a:ext>
            </a:extLst>
          </p:cNvPr>
          <p:cNvSpPr>
            <a:spLocks noGrp="1"/>
          </p:cNvSpPr>
          <p:nvPr>
            <p:ph type="ftr" sz="quarter" idx="11"/>
          </p:nvPr>
        </p:nvSpPr>
        <p:spPr/>
        <p:txBody>
          <a:bodyPr/>
          <a:lstStyle/>
          <a:p>
            <a:r>
              <a:rPr lang="en-IN"/>
              <a:t>Title of the Project</a:t>
            </a:r>
          </a:p>
        </p:txBody>
      </p:sp>
      <p:sp>
        <p:nvSpPr>
          <p:cNvPr id="7" name="TextBox 6">
            <a:extLst>
              <a:ext uri="{FF2B5EF4-FFF2-40B4-BE49-F238E27FC236}">
                <a16:creationId xmlns:a16="http://schemas.microsoft.com/office/drawing/2014/main" xmlns="" id="{3A549706-B391-4ACB-0216-F359243081CC}"/>
              </a:ext>
            </a:extLst>
          </p:cNvPr>
          <p:cNvSpPr txBox="1"/>
          <p:nvPr/>
        </p:nvSpPr>
        <p:spPr>
          <a:xfrm>
            <a:off x="517366" y="5436256"/>
            <a:ext cx="4572000"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xmlns="" val="3554452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04EF3F4-162A-D391-6A8C-C4A012FF0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62BAEA1-1C68-AC6E-AB7B-77D24A3FB3FD}"/>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4B6E822D-DC8A-F33E-BFDA-55EFB3595BE0}"/>
              </a:ext>
            </a:extLst>
          </p:cNvPr>
          <p:cNvSpPr txBox="1">
            <a:spLocks/>
          </p:cNvSpPr>
          <p:nvPr/>
        </p:nvSpPr>
        <p:spPr>
          <a:xfrm>
            <a:off x="419100" y="2578100"/>
            <a:ext cx="8096250" cy="1383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914400" lvl="0" indent="-342900" algn="just" fontAlgn="base">
              <a:lnSpc>
                <a:spcPct val="100000"/>
              </a:lnSpc>
              <a:spcAft>
                <a:spcPts val="680"/>
              </a:spcAft>
              <a:buClr>
                <a:srgbClr val="000000"/>
              </a:buClr>
              <a:buSzPts val="1400"/>
              <a:buFont typeface="+mj-lt"/>
              <a:buAutoNum type="arabicPeriod"/>
            </a:pPr>
            <a:r>
              <a:rPr lang="en-US" sz="1600" kern="100" dirty="0">
                <a:solidFill>
                  <a:srgbClr val="000000"/>
                </a:solidFill>
                <a:uFill>
                  <a:solidFill>
                    <a:srgbClr val="000000"/>
                  </a:solidFill>
                </a:uFill>
                <a:latin typeface="Times New Roman" panose="02020603050405020304" pitchFamily="18" charset="0"/>
                <a:cs typeface="Times New Roman" panose="02020603050405020304" pitchFamily="18" charset="0"/>
              </a:rPr>
              <a:t> E. Nepovinnykh, T. Eerola, H. Kälviäinen, and G. Radchenko,“Identification   of saimaa ringed seal individuals using transfer learning,” in Proc. Int. Conf. Adv. Concepts Intell. Vis. Syst. Cham, Switzerland: Springer, 2018, pp. 211–222.  </a:t>
            </a:r>
          </a:p>
          <a:p>
            <a:pPr marL="342900" marR="914400" lvl="0" indent="-342900" algn="just" fontAlgn="base">
              <a:lnSpc>
                <a:spcPct val="100000"/>
              </a:lnSpc>
              <a:spcAft>
                <a:spcPts val="890"/>
              </a:spcAft>
              <a:buClr>
                <a:srgbClr val="000000"/>
              </a:buClr>
              <a:buSzPts val="1400"/>
              <a:buFont typeface="+mj-lt"/>
              <a:buAutoNum type="arabicPeriod"/>
            </a:pPr>
            <a:r>
              <a:rPr lang="en-US"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 Vidal, N. Wolf, B. Rosenberg, B. P. Harris, and A. Mathis, </a:t>
            </a:r>
            <a:r>
              <a:rPr lang="en-US" sz="1600" dirty="0">
                <a:solidFill>
                  <a:srgbClr val="000000"/>
                </a:solidFill>
                <a:effectLst/>
                <a:latin typeface="Times New Roman" panose="02020603050405020304" pitchFamily="18" charset="0"/>
                <a:ea typeface="Times New Roman" panose="02020603050405020304" pitchFamily="18" charset="0"/>
              </a:rPr>
              <a:t>“Perspectives on individual animal identification from biology and computer vision,” Integrative Comparative Biol., vol. 61, no. 3, pp. 900–916, Oct. 2021.</a:t>
            </a:r>
          </a:p>
          <a:p>
            <a:pPr marL="342900" indent="-342900" algn="just">
              <a:lnSpc>
                <a:spcPct val="100000"/>
              </a:lnSpc>
              <a:buFont typeface="+mj-lt"/>
              <a:buAutoNum type="arabicPeriod"/>
            </a:pPr>
            <a:endParaRPr lang="en-US" sz="1600" kern="100" dirty="0">
              <a:solidFill>
                <a:srgbClr val="000000"/>
              </a:solidFill>
              <a:uFill>
                <a:solidFill>
                  <a:srgbClr val="000000"/>
                </a:solidFill>
              </a:uFill>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en-US" sz="1600" kern="100" dirty="0">
                <a:solidFill>
                  <a:srgbClr val="000000"/>
                </a:solidFill>
                <a:uFill>
                  <a:solidFill>
                    <a:srgbClr val="000000"/>
                  </a:solidFill>
                </a:uFill>
                <a:latin typeface="Times New Roman" panose="02020603050405020304" pitchFamily="18" charset="0"/>
                <a:cs typeface="Times New Roman" panose="02020603050405020304" pitchFamily="18" charset="0"/>
              </a:rPr>
              <a:t>S. Li, J. Li, H. Tang, R. Qian, and W. Lin, “ATRW: A benchmark for amur tiger re-identification in the wild,” in Proc. 28th ACM Int. Conf. Multimedia, Oct. 2020, pp. 2590–2598.  </a:t>
            </a:r>
          </a:p>
          <a:p>
            <a:pPr marL="342900" indent="-342900" algn="just">
              <a:lnSpc>
                <a:spcPct val="100000"/>
              </a:lnSpc>
              <a:buFont typeface="+mj-lt"/>
              <a:buAutoNum type="arabicPeriod"/>
            </a:pPr>
            <a:r>
              <a:rPr lang="en-US" sz="1600" kern="100" dirty="0">
                <a:solidFill>
                  <a:srgbClr val="000000"/>
                </a:solidFill>
                <a:uFill>
                  <a:solidFill>
                    <a:srgbClr val="000000"/>
                  </a:solidFill>
                </a:uFill>
                <a:latin typeface="Times New Roman" panose="02020603050405020304" pitchFamily="18" charset="0"/>
                <a:cs typeface="Times New Roman" panose="02020603050405020304" pitchFamily="18" charset="0"/>
              </a:rPr>
              <a:t>P. Chen et al., “A study on giant panda recognition based on images of a large proportion of captive pandas,” Ecol. Evol., vol. 10, no. 7, pp. 3561–3573, Apr. 2020. </a:t>
            </a:r>
          </a:p>
          <a:p>
            <a:pPr marL="342900" indent="-342900" algn="just">
              <a:lnSpc>
                <a:spcPct val="100000"/>
              </a:lnSpc>
              <a:buFont typeface="+mj-lt"/>
              <a:buAutoNum type="arabicPeriod"/>
            </a:pPr>
            <a:endParaRPr lang="en-US" sz="1600" kern="100" dirty="0">
              <a:solidFill>
                <a:srgbClr val="000000"/>
              </a:solidFill>
              <a:uFill>
                <a:solidFill>
                  <a:srgbClr val="000000"/>
                </a:solidFill>
              </a:uFill>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en-US" sz="1600" kern="100" dirty="0">
                <a:solidFill>
                  <a:srgbClr val="000000"/>
                </a:solidFill>
                <a:uFill>
                  <a:solidFill>
                    <a:srgbClr val="000000"/>
                  </a:solidFill>
                </a:uFill>
                <a:latin typeface="Times New Roman" panose="02020603050405020304" pitchFamily="18" charset="0"/>
                <a:cs typeface="Times New Roman" panose="02020603050405020304" pitchFamily="18" charset="0"/>
              </a:rPr>
              <a:t>C. V. Stewart, J. R. Parham, J. Holmberg, and T. Y. Berger-Wolf, “The animal id problem: Continual curation,” 2106, arXiv:2106.10377. </a:t>
            </a:r>
          </a:p>
        </p:txBody>
      </p:sp>
      <p:sp>
        <p:nvSpPr>
          <p:cNvPr id="5" name="Date Placeholder 4">
            <a:extLst>
              <a:ext uri="{FF2B5EF4-FFF2-40B4-BE49-F238E27FC236}">
                <a16:creationId xmlns:a16="http://schemas.microsoft.com/office/drawing/2014/main" xmlns="" id="{A75E267B-34B9-1E90-6C32-7C198D0D336A}"/>
              </a:ext>
            </a:extLst>
          </p:cNvPr>
          <p:cNvSpPr>
            <a:spLocks noGrp="1"/>
          </p:cNvSpPr>
          <p:nvPr>
            <p:ph type="dt" sz="half" idx="10"/>
          </p:nvPr>
        </p:nvSpPr>
        <p:spPr/>
        <p:txBody>
          <a:bodyPr/>
          <a:lstStyle/>
          <a:p>
            <a:fld id="{9CF59E33-DD9E-4B35-956E-F9289B843811}" type="datetime1">
              <a:rPr lang="en-IN" smtClean="0"/>
              <a:pPr/>
              <a:t>03-Apr-2025</a:t>
            </a:fld>
            <a:endParaRPr lang="en-IN"/>
          </a:p>
        </p:txBody>
      </p:sp>
      <p:sp>
        <p:nvSpPr>
          <p:cNvPr id="6" name="Slide Number Placeholder 5">
            <a:extLst>
              <a:ext uri="{FF2B5EF4-FFF2-40B4-BE49-F238E27FC236}">
                <a16:creationId xmlns:a16="http://schemas.microsoft.com/office/drawing/2014/main" xmlns="" id="{A6B8F94D-2162-168B-37CF-8AFD74E52D4F}"/>
              </a:ext>
            </a:extLst>
          </p:cNvPr>
          <p:cNvSpPr>
            <a:spLocks noGrp="1"/>
          </p:cNvSpPr>
          <p:nvPr>
            <p:ph type="sldNum" sz="quarter" idx="12"/>
          </p:nvPr>
        </p:nvSpPr>
        <p:spPr/>
        <p:txBody>
          <a:bodyPr/>
          <a:lstStyle/>
          <a:p>
            <a:fld id="{9D3FF152-60F5-4862-82F9-1190556AA56F}" type="slidenum">
              <a:rPr lang="en-IN" smtClean="0"/>
              <a:pPr/>
              <a:t>26</a:t>
            </a:fld>
            <a:endParaRPr lang="en-IN"/>
          </a:p>
        </p:txBody>
      </p:sp>
      <p:sp>
        <p:nvSpPr>
          <p:cNvPr id="4" name="Footer Placeholder 3">
            <a:extLst>
              <a:ext uri="{FF2B5EF4-FFF2-40B4-BE49-F238E27FC236}">
                <a16:creationId xmlns:a16="http://schemas.microsoft.com/office/drawing/2014/main" xmlns="" id="{8C015F78-8DB8-2E92-3ADA-D62BFD62F171}"/>
              </a:ext>
            </a:extLst>
          </p:cNvPr>
          <p:cNvSpPr>
            <a:spLocks noGrp="1"/>
          </p:cNvSpPr>
          <p:nvPr>
            <p:ph type="ftr" sz="quarter" idx="11"/>
          </p:nvPr>
        </p:nvSpPr>
        <p:spPr/>
        <p:txBody>
          <a:bodyPr/>
          <a:lstStyle/>
          <a:p>
            <a:r>
              <a:rPr lang="en-IN"/>
              <a:t>Title of the Project</a:t>
            </a:r>
          </a:p>
        </p:txBody>
      </p:sp>
      <p:sp>
        <p:nvSpPr>
          <p:cNvPr id="7" name="TextBox 6">
            <a:extLst>
              <a:ext uri="{FF2B5EF4-FFF2-40B4-BE49-F238E27FC236}">
                <a16:creationId xmlns:a16="http://schemas.microsoft.com/office/drawing/2014/main" xmlns="" id="{22ADB6FF-CBAF-C1A3-0160-149131C8FA80}"/>
              </a:ext>
            </a:extLst>
          </p:cNvPr>
          <p:cNvSpPr txBox="1"/>
          <p:nvPr/>
        </p:nvSpPr>
        <p:spPr>
          <a:xfrm>
            <a:off x="2047783" y="2721932"/>
            <a:ext cx="4572000"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xmlns="" val="2157827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D432E2-0806-4929-8779-EE88DDC47E47}" type="datetime1">
              <a:rPr lang="en-IN" smtClean="0"/>
              <a:pPr/>
              <a:t>03-Apr-2025</a:t>
            </a:fld>
            <a:endParaRPr lang="en-IN"/>
          </a:p>
        </p:txBody>
      </p:sp>
      <p:sp>
        <p:nvSpPr>
          <p:cNvPr id="5" name="Footer Placeholder 4"/>
          <p:cNvSpPr>
            <a:spLocks noGrp="1"/>
          </p:cNvSpPr>
          <p:nvPr>
            <p:ph type="ftr" sz="quarter" idx="11"/>
          </p:nvPr>
        </p:nvSpPr>
        <p:spPr/>
        <p:txBody>
          <a:bodyPr/>
          <a:lstStyle/>
          <a:p>
            <a:r>
              <a:rPr lang="en-IN" smtClean="0"/>
              <a:t>Title of the Project</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27</a:t>
            </a:fld>
            <a:endParaRPr lang="en-IN"/>
          </a:p>
        </p:txBody>
      </p:sp>
      <p:sp>
        <p:nvSpPr>
          <p:cNvPr id="7" name="TextBox 6"/>
          <p:cNvSpPr txBox="1"/>
          <p:nvPr/>
        </p:nvSpPr>
        <p:spPr>
          <a:xfrm>
            <a:off x="1280160" y="2425567"/>
            <a:ext cx="8422105" cy="1200329"/>
          </a:xfrm>
          <a:prstGeom prst="rect">
            <a:avLst/>
          </a:prstGeom>
          <a:noFill/>
        </p:spPr>
        <p:txBody>
          <a:bodyPr wrap="square" rtlCol="0">
            <a:spAutoFit/>
          </a:bodyPr>
          <a:lstStyle/>
          <a:p>
            <a:r>
              <a:rPr lang="en-US" sz="7200" b="1" dirty="0" smtClean="0">
                <a:solidFill>
                  <a:srgbClr val="7030A0"/>
                </a:solidFill>
                <a:latin typeface="Times New Roman" panose="02020603050405020304" pitchFamily="18" charset="0"/>
                <a:ea typeface="+mj-ea"/>
                <a:cs typeface="Times New Roman" panose="02020603050405020304" pitchFamily="18" charset="0"/>
              </a:rPr>
              <a:t>THANK YOU</a:t>
            </a:r>
            <a:endParaRPr lang="en-US" sz="7200" b="1" dirty="0">
              <a:solidFill>
                <a:srgbClr val="7030A0"/>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C1E3973-5CB2-B295-1E11-CA5D4A9BE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24C7439-3E46-FB72-889A-830805CBE77B}"/>
              </a:ext>
            </a:extLst>
          </p:cNvPr>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3ACA581E-806B-0FF4-2B2A-DF0A841F0679}"/>
              </a:ext>
            </a:extLst>
          </p:cNvPr>
          <p:cNvSpPr>
            <a:spLocks noGrp="1"/>
          </p:cNvSpPr>
          <p:nvPr>
            <p:ph type="dt" sz="half" idx="10"/>
          </p:nvPr>
        </p:nvSpPr>
        <p:spPr/>
        <p:txBody>
          <a:bodyPr/>
          <a:lstStyle/>
          <a:p>
            <a:fld id="{C977F947-1F31-4877-9EB8-5993283EF907}" type="datetime1">
              <a:rPr lang="en-IN" smtClean="0"/>
              <a:pPr/>
              <a:t>03-Apr-2025</a:t>
            </a:fld>
            <a:endParaRPr lang="en-IN"/>
          </a:p>
        </p:txBody>
      </p:sp>
      <p:sp>
        <p:nvSpPr>
          <p:cNvPr id="4" name="Slide Number Placeholder 3">
            <a:extLst>
              <a:ext uri="{FF2B5EF4-FFF2-40B4-BE49-F238E27FC236}">
                <a16:creationId xmlns:a16="http://schemas.microsoft.com/office/drawing/2014/main" xmlns="" id="{163D1A13-6535-53E7-62C9-38B3E3917C11}"/>
              </a:ext>
            </a:extLst>
          </p:cNvPr>
          <p:cNvSpPr>
            <a:spLocks noGrp="1"/>
          </p:cNvSpPr>
          <p:nvPr>
            <p:ph type="sldNum" sz="quarter" idx="12"/>
          </p:nvPr>
        </p:nvSpPr>
        <p:spPr/>
        <p:txBody>
          <a:bodyPr/>
          <a:lstStyle/>
          <a:p>
            <a:fld id="{9D3FF152-60F5-4862-82F9-1190556AA56F}" type="slidenum">
              <a:rPr lang="en-IN" sz="1400" b="1" smtClean="0">
                <a:solidFill>
                  <a:schemeClr val="tx1"/>
                </a:solidFill>
              </a:rPr>
              <a:pPr/>
              <a:t>3</a:t>
            </a:fld>
            <a:endParaRPr lang="en-IN" sz="1400" b="1" dirty="0">
              <a:solidFill>
                <a:schemeClr val="tx1"/>
              </a:solidFill>
            </a:endParaRPr>
          </a:p>
        </p:txBody>
      </p:sp>
      <p:sp>
        <p:nvSpPr>
          <p:cNvPr id="5" name="TextBox 4">
            <a:extLst>
              <a:ext uri="{FF2B5EF4-FFF2-40B4-BE49-F238E27FC236}">
                <a16:creationId xmlns:a16="http://schemas.microsoft.com/office/drawing/2014/main" xmlns="" id="{A022CDF2-10EA-7F7B-6A0E-C3116661B0C2}"/>
              </a:ext>
            </a:extLst>
          </p:cNvPr>
          <p:cNvSpPr txBox="1"/>
          <p:nvPr/>
        </p:nvSpPr>
        <p:spPr>
          <a:xfrm>
            <a:off x="1612526" y="4289516"/>
            <a:ext cx="7394762" cy="369332"/>
          </a:xfrm>
          <a:prstGeom prst="rect">
            <a:avLst/>
          </a:prstGeom>
          <a:noFill/>
        </p:spPr>
        <p:txBody>
          <a:bodyPr wrap="square" rtlCol="0">
            <a:spAutoFit/>
          </a:bodyPr>
          <a:lstStyle/>
          <a:p>
            <a:endParaRPr lang="en-IN" dirty="0"/>
          </a:p>
        </p:txBody>
      </p:sp>
      <p:sp>
        <p:nvSpPr>
          <p:cNvPr id="6" name="Footer Placeholder 5">
            <a:extLst>
              <a:ext uri="{FF2B5EF4-FFF2-40B4-BE49-F238E27FC236}">
                <a16:creationId xmlns:a16="http://schemas.microsoft.com/office/drawing/2014/main" xmlns="" id="{18C2F2CF-9D19-6907-22FC-54C42EE15594}"/>
              </a:ext>
            </a:extLst>
          </p:cNvPr>
          <p:cNvSpPr>
            <a:spLocks noGrp="1"/>
          </p:cNvSpPr>
          <p:nvPr>
            <p:ph type="ftr" sz="quarter" idx="11"/>
          </p:nvPr>
        </p:nvSpPr>
        <p:spPr/>
        <p:txBody>
          <a:bodyPr/>
          <a:lstStyle/>
          <a:p>
            <a:r>
              <a:rPr lang="en-IN"/>
              <a:t>Title of the Project</a:t>
            </a:r>
          </a:p>
        </p:txBody>
      </p:sp>
      <p:sp>
        <p:nvSpPr>
          <p:cNvPr id="8" name="Rectangle 2">
            <a:extLst>
              <a:ext uri="{FF2B5EF4-FFF2-40B4-BE49-F238E27FC236}">
                <a16:creationId xmlns:a16="http://schemas.microsoft.com/office/drawing/2014/main" xmlns="" id="{8FE4307E-8B3E-493D-286E-5471B6D42A6C}"/>
              </a:ext>
            </a:extLst>
          </p:cNvPr>
          <p:cNvSpPr>
            <a:spLocks noChangeArrowheads="1"/>
          </p:cNvSpPr>
          <p:nvPr/>
        </p:nvSpPr>
        <p:spPr bwMode="auto">
          <a:xfrm>
            <a:off x="817469" y="803825"/>
            <a:ext cx="7509062"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lands near forested areas are vulnerable to wildlife intrusions.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intrusions lead to crop damage and financial strain for farmers.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systems for animal identification are often inefficient and lack scalability.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systems struggle with large datasets, low accuracy in complex scenarios, and ineffective clustering of similar-looking animals.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offers a more efficient, cost-effective, and humane solution. </a:t>
            </a:r>
          </a:p>
        </p:txBody>
      </p:sp>
    </p:spTree>
    <p:extLst>
      <p:ext uri="{BB962C8B-B14F-4D97-AF65-F5344CB8AC3E}">
        <p14:creationId xmlns:p14="http://schemas.microsoft.com/office/powerpoint/2010/main" xmlns="" val="121183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48167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382B3EE2-24C4-940E-3786-D25689664F2D}"/>
              </a:ext>
            </a:extLst>
          </p:cNvPr>
          <p:cNvSpPr>
            <a:spLocks noGrp="1"/>
          </p:cNvSpPr>
          <p:nvPr>
            <p:ph type="dt" sz="half" idx="10"/>
          </p:nvPr>
        </p:nvSpPr>
        <p:spPr/>
        <p:txBody>
          <a:bodyPr/>
          <a:lstStyle/>
          <a:p>
            <a:fld id="{E240EEE6-4B32-429E-9D31-2A4B6FDCD129}" type="datetime1">
              <a:rPr lang="en-IN" smtClean="0"/>
              <a:pPr/>
              <a:t>03-Apr-2025</a:t>
            </a:fld>
            <a:endParaRPr lang="en-IN"/>
          </a:p>
        </p:txBody>
      </p:sp>
      <p:sp>
        <p:nvSpPr>
          <p:cNvPr id="4" name="Slide Number Placeholder 3">
            <a:extLst>
              <a:ext uri="{FF2B5EF4-FFF2-40B4-BE49-F238E27FC236}">
                <a16:creationId xmlns:a16="http://schemas.microsoft.com/office/drawing/2014/main" xmlns="" id="{53EE05FC-38D6-EA45-0957-044D82E81D3A}"/>
              </a:ext>
            </a:extLst>
          </p:cNvPr>
          <p:cNvSpPr>
            <a:spLocks noGrp="1"/>
          </p:cNvSpPr>
          <p:nvPr>
            <p:ph type="sldNum" sz="quarter" idx="12"/>
          </p:nvPr>
        </p:nvSpPr>
        <p:spPr>
          <a:xfrm>
            <a:off x="6457949" y="6356351"/>
            <a:ext cx="2353541" cy="365125"/>
          </a:xfrm>
        </p:spPr>
        <p:txBody>
          <a:bodyPr/>
          <a:lstStyle/>
          <a:p>
            <a:fld id="{9D3FF152-60F5-4862-82F9-1190556AA56F}" type="slidenum">
              <a:rPr lang="en-IN" sz="1400" b="1" smtClean="0">
                <a:solidFill>
                  <a:schemeClr val="tx1"/>
                </a:solidFill>
              </a:rPr>
              <a:pPr/>
              <a:t>4</a:t>
            </a:fld>
            <a:endParaRPr lang="en-IN" b="1" dirty="0">
              <a:solidFill>
                <a:schemeClr val="tx1"/>
              </a:solidFill>
            </a:endParaRPr>
          </a:p>
        </p:txBody>
      </p:sp>
      <p:sp>
        <p:nvSpPr>
          <p:cNvPr id="5" name="Footer Placeholder 4">
            <a:extLst>
              <a:ext uri="{FF2B5EF4-FFF2-40B4-BE49-F238E27FC236}">
                <a16:creationId xmlns:a16="http://schemas.microsoft.com/office/drawing/2014/main" xmlns="" id="{8CD5E941-ED13-F9B3-3E1F-432A1F9B3DCB}"/>
              </a:ext>
            </a:extLst>
          </p:cNvPr>
          <p:cNvSpPr>
            <a:spLocks noGrp="1"/>
          </p:cNvSpPr>
          <p:nvPr>
            <p:ph type="ftr" sz="quarter" idx="11"/>
          </p:nvPr>
        </p:nvSpPr>
        <p:spPr/>
        <p:txBody>
          <a:bodyPr/>
          <a:lstStyle/>
          <a:p>
            <a:r>
              <a:rPr lang="en-IN"/>
              <a:t>Title of the Project</a:t>
            </a:r>
          </a:p>
        </p:txBody>
      </p:sp>
      <p:sp>
        <p:nvSpPr>
          <p:cNvPr id="6" name="Rectangle 1">
            <a:extLst>
              <a:ext uri="{FF2B5EF4-FFF2-40B4-BE49-F238E27FC236}">
                <a16:creationId xmlns:a16="http://schemas.microsoft.com/office/drawing/2014/main" xmlns="" id="{A106F23D-D78C-6A7A-0674-37B3E29C756B}"/>
              </a:ext>
            </a:extLst>
          </p:cNvPr>
          <p:cNvSpPr>
            <a:spLocks noChangeArrowheads="1"/>
          </p:cNvSpPr>
          <p:nvPr/>
        </p:nvSpPr>
        <p:spPr bwMode="auto">
          <a:xfrm>
            <a:off x="799193" y="746806"/>
            <a:ext cx="7716157" cy="5381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use ultrasonic sensors for initial animal detection.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employ an AI model to accurately identify animal species.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activate an automated deterrence mechanism (shock circuit) for harmful animals.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an automated and cost-effective solution for farmers.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 multi-level animal detection and deterrence system.   </a:t>
            </a:r>
          </a:p>
        </p:txBody>
      </p:sp>
    </p:spTree>
    <p:extLst>
      <p:ext uri="{BB962C8B-B14F-4D97-AF65-F5344CB8AC3E}">
        <p14:creationId xmlns:p14="http://schemas.microsoft.com/office/powerpoint/2010/main" xmlns="" val="400322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FCACADF-1635-558B-04DA-FD992F91EEEC}"/>
              </a:ext>
            </a:extLst>
          </p:cNvPr>
          <p:cNvSpPr>
            <a:spLocks noGrp="1"/>
          </p:cNvSpPr>
          <p:nvPr>
            <p:ph type="dt" sz="half" idx="10"/>
          </p:nvPr>
        </p:nvSpPr>
        <p:spPr/>
        <p:txBody>
          <a:bodyPr/>
          <a:lstStyle/>
          <a:p>
            <a:fld id="{F2382B28-C76E-421D-85B3-89C9075D36D4}" type="datetime1">
              <a:rPr lang="en-IN" smtClean="0"/>
              <a:pPr/>
              <a:t>03-Apr-2025</a:t>
            </a:fld>
            <a:endParaRPr lang="en-IN"/>
          </a:p>
        </p:txBody>
      </p:sp>
      <p:sp>
        <p:nvSpPr>
          <p:cNvPr id="6" name="Slide Number Placeholder 5">
            <a:extLst>
              <a:ext uri="{FF2B5EF4-FFF2-40B4-BE49-F238E27FC236}">
                <a16:creationId xmlns:a16="http://schemas.microsoft.com/office/drawing/2014/main" xmlns=""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pPr/>
              <a:t>5</a:t>
            </a:fld>
            <a:endParaRPr lang="en-IN" sz="1400" b="1" dirty="0">
              <a:solidFill>
                <a:schemeClr val="tx1"/>
              </a:solidFill>
            </a:endParaRPr>
          </a:p>
        </p:txBody>
      </p:sp>
      <p:sp>
        <p:nvSpPr>
          <p:cNvPr id="3" name="Footer Placeholder 2">
            <a:extLst>
              <a:ext uri="{FF2B5EF4-FFF2-40B4-BE49-F238E27FC236}">
                <a16:creationId xmlns:a16="http://schemas.microsoft.com/office/drawing/2014/main" xmlns="" id="{22F822A3-7A79-DF90-FA03-D964E6FDB281}"/>
              </a:ext>
            </a:extLst>
          </p:cNvPr>
          <p:cNvSpPr>
            <a:spLocks noGrp="1"/>
          </p:cNvSpPr>
          <p:nvPr>
            <p:ph type="ftr" sz="quarter" idx="11"/>
          </p:nvPr>
        </p:nvSpPr>
        <p:spPr/>
        <p:txBody>
          <a:bodyPr/>
          <a:lstStyle/>
          <a:p>
            <a:r>
              <a:rPr lang="en-IN"/>
              <a:t>Title of the Project</a:t>
            </a:r>
          </a:p>
        </p:txBody>
      </p:sp>
      <p:graphicFrame>
        <p:nvGraphicFramePr>
          <p:cNvPr id="7" name="Table 6">
            <a:extLst>
              <a:ext uri="{FF2B5EF4-FFF2-40B4-BE49-F238E27FC236}">
                <a16:creationId xmlns:a16="http://schemas.microsoft.com/office/drawing/2014/main" xmlns="" id="{9B817DAE-9CC4-A388-B593-281FE5A52059}"/>
              </a:ext>
            </a:extLst>
          </p:cNvPr>
          <p:cNvGraphicFramePr>
            <a:graphicFrameLocks noGrp="1"/>
          </p:cNvGraphicFramePr>
          <p:nvPr>
            <p:extLst>
              <p:ext uri="{D42A27DB-BD31-4B8C-83A1-F6EECF244321}">
                <p14:modId xmlns:p14="http://schemas.microsoft.com/office/powerpoint/2010/main" xmlns="" val="3620169594"/>
              </p:ext>
            </p:extLst>
          </p:nvPr>
        </p:nvGraphicFramePr>
        <p:xfrm>
          <a:off x="794657" y="1099457"/>
          <a:ext cx="7886700" cy="5023078"/>
        </p:xfrm>
        <a:graphic>
          <a:graphicData uri="http://schemas.openxmlformats.org/drawingml/2006/table">
            <a:tbl>
              <a:tblPr>
                <a:tableStyleId>{616DA210-FB5B-4158-B5E0-FEB733F419BA}</a:tableStyleId>
              </a:tblPr>
              <a:tblGrid>
                <a:gridCol w="740229">
                  <a:extLst>
                    <a:ext uri="{9D8B030D-6E8A-4147-A177-3AD203B41FA5}">
                      <a16:colId xmlns:a16="http://schemas.microsoft.com/office/drawing/2014/main" xmlns="" val="3801027124"/>
                    </a:ext>
                  </a:extLst>
                </a:gridCol>
                <a:gridCol w="827314">
                  <a:extLst>
                    <a:ext uri="{9D8B030D-6E8A-4147-A177-3AD203B41FA5}">
                      <a16:colId xmlns:a16="http://schemas.microsoft.com/office/drawing/2014/main" xmlns="" val="3405106900"/>
                    </a:ext>
                  </a:extLst>
                </a:gridCol>
                <a:gridCol w="2375807">
                  <a:extLst>
                    <a:ext uri="{9D8B030D-6E8A-4147-A177-3AD203B41FA5}">
                      <a16:colId xmlns:a16="http://schemas.microsoft.com/office/drawing/2014/main" xmlns="" val="543225190"/>
                    </a:ext>
                  </a:extLst>
                </a:gridCol>
                <a:gridCol w="955222">
                  <a:extLst>
                    <a:ext uri="{9D8B030D-6E8A-4147-A177-3AD203B41FA5}">
                      <a16:colId xmlns:a16="http://schemas.microsoft.com/office/drawing/2014/main" xmlns="" val="979503630"/>
                    </a:ext>
                  </a:extLst>
                </a:gridCol>
                <a:gridCol w="1273628">
                  <a:extLst>
                    <a:ext uri="{9D8B030D-6E8A-4147-A177-3AD203B41FA5}">
                      <a16:colId xmlns:a16="http://schemas.microsoft.com/office/drawing/2014/main" xmlns="" val="1198231264"/>
                    </a:ext>
                  </a:extLst>
                </a:gridCol>
                <a:gridCol w="1714500">
                  <a:extLst>
                    <a:ext uri="{9D8B030D-6E8A-4147-A177-3AD203B41FA5}">
                      <a16:colId xmlns:a16="http://schemas.microsoft.com/office/drawing/2014/main" xmlns="" val="1988967294"/>
                    </a:ext>
                  </a:extLst>
                </a:gridCol>
              </a:tblGrid>
              <a:tr h="415131">
                <a:tc>
                  <a:txBody>
                    <a:bodyPr/>
                    <a:lstStyle/>
                    <a:p>
                      <a:pPr algn="just"/>
                      <a:r>
                        <a:rPr lang="en-US" sz="1200" dirty="0">
                          <a:latin typeface="Times New Roman" panose="02020603050405020304" pitchFamily="18" charset="0"/>
                          <a:cs typeface="Times New Roman" panose="02020603050405020304" pitchFamily="18" charset="0"/>
                        </a:rPr>
                        <a:t>S.NO</a:t>
                      </a:r>
                    </a:p>
                  </a:txBody>
                  <a:tcPr marL="35961" marR="35961" marT="17981" marB="17981" anchor="ctr"/>
                </a:tc>
                <a:tc>
                  <a:txBody>
                    <a:bodyPr/>
                    <a:lstStyle/>
                    <a:p>
                      <a:pPr algn="just"/>
                      <a:r>
                        <a:rPr lang="en-US" sz="1200">
                          <a:latin typeface="Times New Roman" panose="02020603050405020304" pitchFamily="18" charset="0"/>
                          <a:cs typeface="Times New Roman" panose="02020603050405020304" pitchFamily="18" charset="0"/>
                        </a:rPr>
                        <a:t>YEAR</a:t>
                      </a:r>
                    </a:p>
                  </a:txBody>
                  <a:tcPr marL="35961" marR="35961" marT="17981" marB="17981" anchor="ctr"/>
                </a:tc>
                <a:tc>
                  <a:txBody>
                    <a:bodyPr/>
                    <a:lstStyle/>
                    <a:p>
                      <a:pPr algn="just"/>
                      <a:r>
                        <a:rPr lang="en-US" sz="1200">
                          <a:latin typeface="Times New Roman" panose="02020603050405020304" pitchFamily="18" charset="0"/>
                          <a:cs typeface="Times New Roman" panose="02020603050405020304" pitchFamily="18" charset="0"/>
                        </a:rPr>
                        <a:t>AUTHOR DETAILS &amp; TITLE</a:t>
                      </a:r>
                    </a:p>
                  </a:txBody>
                  <a:tcPr marL="35961" marR="35961" marT="17981" marB="17981" anchor="ctr"/>
                </a:tc>
                <a:tc>
                  <a:txBody>
                    <a:bodyPr/>
                    <a:lstStyle/>
                    <a:p>
                      <a:pPr algn="just"/>
                      <a:r>
                        <a:rPr lang="en-US" sz="1200">
                          <a:latin typeface="Times New Roman" panose="02020603050405020304" pitchFamily="18" charset="0"/>
                          <a:cs typeface="Times New Roman" panose="02020603050405020304" pitchFamily="18" charset="0"/>
                        </a:rPr>
                        <a:t>JOURNAL DETAILS</a:t>
                      </a:r>
                    </a:p>
                  </a:txBody>
                  <a:tcPr marL="35961" marR="35961" marT="17981" marB="17981" anchor="ctr"/>
                </a:tc>
                <a:tc>
                  <a:txBody>
                    <a:bodyPr/>
                    <a:lstStyle/>
                    <a:p>
                      <a:pPr algn="just"/>
                      <a:r>
                        <a:rPr lang="en-US" sz="1200">
                          <a:latin typeface="Times New Roman" panose="02020603050405020304" pitchFamily="18" charset="0"/>
                          <a:cs typeface="Times New Roman" panose="02020603050405020304" pitchFamily="18" charset="0"/>
                        </a:rPr>
                        <a:t>METHODOLOGY</a:t>
                      </a:r>
                    </a:p>
                  </a:txBody>
                  <a:tcPr marL="35961" marR="35961" marT="17981" marB="17981" anchor="ctr"/>
                </a:tc>
                <a:tc>
                  <a:txBody>
                    <a:bodyPr/>
                    <a:lstStyle/>
                    <a:p>
                      <a:pPr algn="just"/>
                      <a:r>
                        <a:rPr lang="en-US" sz="1200">
                          <a:latin typeface="Times New Roman" panose="02020603050405020304" pitchFamily="18" charset="0"/>
                          <a:cs typeface="Times New Roman" panose="02020603050405020304" pitchFamily="18" charset="0"/>
                        </a:rPr>
                        <a:t>OUTCOME</a:t>
                      </a:r>
                    </a:p>
                  </a:txBody>
                  <a:tcPr marL="35961" marR="35961" marT="17981" marB="17981" anchor="ctr"/>
                </a:tc>
                <a:extLst>
                  <a:ext uri="{0D108BD9-81ED-4DB2-BD59-A6C34878D82A}">
                    <a16:rowId xmlns:a16="http://schemas.microsoft.com/office/drawing/2014/main" xmlns="" val="1258320132"/>
                  </a:ext>
                </a:extLst>
              </a:tr>
              <a:tr h="1411443">
                <a:tc>
                  <a:txBody>
                    <a:bodyPr/>
                    <a:lstStyle/>
                    <a:p>
                      <a:pPr algn="just"/>
                      <a:r>
                        <a:rPr lang="en-US" sz="1200" dirty="0">
                          <a:latin typeface="Times New Roman" panose="02020603050405020304" pitchFamily="18" charset="0"/>
                          <a:cs typeface="Times New Roman" panose="02020603050405020304" pitchFamily="18" charset="0"/>
                        </a:rPr>
                        <a:t>1</a:t>
                      </a: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2022</a:t>
                      </a: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M. Ali, F. M. M. Iqbal, "Detection of Wildlife Animals using Deep Learning Approaches: A Systematic Review"</a:t>
                      </a: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IEEE Explore</a:t>
                      </a:r>
                    </a:p>
                  </a:txBody>
                  <a:tcPr marL="35961" marR="35961" marT="17981" marB="17981" anchor="ctr"/>
                </a:tc>
                <a:tc>
                  <a:txBody>
                    <a:bodyPr/>
                    <a:lstStyle/>
                    <a:p>
                      <a:pPr algn="just"/>
                      <a:r>
                        <a:rPr lang="en-US" sz="1200">
                          <a:latin typeface="Times New Roman" panose="02020603050405020304" pitchFamily="18" charset="0"/>
                          <a:cs typeface="Times New Roman" panose="02020603050405020304" pitchFamily="18" charset="0"/>
                        </a:rPr>
                        <a:t>Review of deep learning techniques (CNNs, RNNs)</a:t>
                      </a: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Analysis of challenges (varied appearances, datasets) and potential of deep learning for wildlife detection </a:t>
                      </a:r>
                    </a:p>
                  </a:txBody>
                  <a:tcPr marL="35961" marR="35961" marT="17981" marB="17981" anchor="ctr"/>
                </a:tc>
                <a:extLst>
                  <a:ext uri="{0D108BD9-81ED-4DB2-BD59-A6C34878D82A}">
                    <a16:rowId xmlns:a16="http://schemas.microsoft.com/office/drawing/2014/main" xmlns="" val="978589639"/>
                  </a:ext>
                </a:extLst>
              </a:tr>
              <a:tr h="1660522">
                <a:tc>
                  <a:txBody>
                    <a:bodyPr/>
                    <a:lstStyle/>
                    <a:p>
                      <a:pPr algn="just"/>
                      <a:r>
                        <a:rPr lang="en-US" sz="1200" dirty="0">
                          <a:latin typeface="Times New Roman" panose="02020603050405020304" pitchFamily="18" charset="0"/>
                          <a:cs typeface="Times New Roman" panose="02020603050405020304" pitchFamily="18" charset="0"/>
                        </a:rPr>
                        <a:t>2</a:t>
                      </a: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2023</a:t>
                      </a: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D. V. Smith, J. H. Davis, "Automated Recognition of Wild Animal Species in Camera Trap Images Using Deep Learning Models"</a:t>
                      </a: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IEEE Explore</a:t>
                      </a:r>
                    </a:p>
                  </a:txBody>
                  <a:tcPr marL="35961" marR="35961" marT="17981" marB="17981" anchor="ctr"/>
                </a:tc>
                <a:tc>
                  <a:txBody>
                    <a:bodyPr/>
                    <a:lstStyle/>
                    <a:p>
                      <a:pPr algn="just"/>
                      <a:r>
                        <a:rPr lang="en-US" sz="1200">
                          <a:latin typeface="Times New Roman" panose="02020603050405020304" pitchFamily="18" charset="0"/>
                          <a:cs typeface="Times New Roman" panose="02020603050405020304" pitchFamily="18" charset="0"/>
                        </a:rPr>
                        <a:t>Application of convolutional networks</a:t>
                      </a:r>
                    </a:p>
                  </a:txBody>
                  <a:tcPr marL="35961" marR="35961" marT="17981" marB="17981" anchor="ctr"/>
                </a:tc>
                <a:tc>
                  <a:txBody>
                    <a:bodyPr/>
                    <a:lstStyle/>
                    <a:p>
                      <a:pPr algn="just"/>
                      <a:r>
                        <a:rPr lang="en-US" sz="1200">
                          <a:latin typeface="Times New Roman" panose="02020603050405020304" pitchFamily="18" charset="0"/>
                          <a:cs typeface="Times New Roman" panose="02020603050405020304" pitchFamily="18" charset="0"/>
                        </a:rPr>
                        <a:t>Improved accuracy in recognizing and categorizing wild animals in camera trap images; addresses image noise and occlusion </a:t>
                      </a:r>
                    </a:p>
                  </a:txBody>
                  <a:tcPr marL="35961" marR="35961" marT="17981" marB="17981" anchor="ctr"/>
                </a:tc>
                <a:extLst>
                  <a:ext uri="{0D108BD9-81ED-4DB2-BD59-A6C34878D82A}">
                    <a16:rowId xmlns:a16="http://schemas.microsoft.com/office/drawing/2014/main" xmlns="" val="3286388999"/>
                  </a:ext>
                </a:extLst>
              </a:tr>
              <a:tr h="1535982">
                <a:tc>
                  <a:txBody>
                    <a:bodyPr/>
                    <a:lstStyle/>
                    <a:p>
                      <a:pPr algn="just"/>
                      <a:r>
                        <a:rPr lang="en-US" sz="1200">
                          <a:latin typeface="Times New Roman" panose="02020603050405020304" pitchFamily="18" charset="0"/>
                          <a:cs typeface="Times New Roman" panose="02020603050405020304" pitchFamily="18" charset="0"/>
                        </a:rPr>
                        <a:t>3</a:t>
                      </a: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2023</a:t>
                      </a:r>
                    </a:p>
                  </a:txBody>
                  <a:tcPr marL="35961" marR="35961" marT="17981" marB="17981" anchor="ctr"/>
                </a:tc>
                <a:tc>
                  <a:txBody>
                    <a:bodyPr/>
                    <a:lstStyle/>
                    <a:p>
                      <a:pPr algn="just"/>
                      <a:r>
                        <a:rPr lang="en-US" sz="1200" dirty="0"/>
                        <a:t>D. V. Smith, J. H. </a:t>
                      </a:r>
                      <a:r>
                        <a:rPr lang="en-US" sz="1200" dirty="0" err="1"/>
                        <a:t>Davis,Automated</a:t>
                      </a:r>
                      <a:r>
                        <a:rPr lang="en-US" sz="1200" dirty="0"/>
                        <a:t> Recognition of Wild Animal Species in Camera Trap Images Using Deep Learning Models</a:t>
                      </a:r>
                      <a:endParaRPr lang="en-US" sz="1200" dirty="0">
                        <a:latin typeface="Times New Roman" panose="02020603050405020304" pitchFamily="18" charset="0"/>
                        <a:cs typeface="Times New Roman" panose="02020603050405020304" pitchFamily="18" charset="0"/>
                      </a:endParaRP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IEEE Explore</a:t>
                      </a:r>
                    </a:p>
                  </a:txBody>
                  <a:tcPr marL="35961" marR="35961" marT="17981" marB="17981" anchor="ctr"/>
                </a:tc>
                <a:tc>
                  <a:txBody>
                    <a:bodyPr/>
                    <a:lstStyle/>
                    <a:p>
                      <a:pPr algn="just"/>
                      <a:r>
                        <a:rPr lang="en-US" sz="1200" dirty="0">
                          <a:latin typeface="Times New Roman" panose="02020603050405020304" pitchFamily="18" charset="0"/>
                          <a:cs typeface="Times New Roman" panose="02020603050405020304" pitchFamily="18" charset="0"/>
                        </a:rPr>
                        <a:t>CNNs and optimization techniques</a:t>
                      </a:r>
                    </a:p>
                  </a:txBody>
                  <a:tcPr marL="35961" marR="35961" marT="17981" marB="17981" anchor="ctr"/>
                </a:tc>
                <a:tc>
                  <a:txBody>
                    <a:bodyPr/>
                    <a:lstStyle/>
                    <a:p>
                      <a:pPr algn="just"/>
                      <a:r>
                        <a:rPr lang="en-US" sz="1200" dirty="0"/>
                        <a:t>Directly relevant to our project's use of deep learning for species identification, particularly in handling noisy sensor data.</a:t>
                      </a:r>
                      <a:endParaRPr lang="en-US" sz="1200" dirty="0">
                        <a:latin typeface="Times New Roman" panose="02020603050405020304" pitchFamily="18" charset="0"/>
                        <a:cs typeface="Times New Roman" panose="02020603050405020304" pitchFamily="18" charset="0"/>
                      </a:endParaRPr>
                    </a:p>
                  </a:txBody>
                  <a:tcPr marL="35961" marR="35961" marT="17981" marB="17981" anchor="ctr"/>
                </a:tc>
                <a:extLst>
                  <a:ext uri="{0D108BD9-81ED-4DB2-BD59-A6C34878D82A}">
                    <a16:rowId xmlns:a16="http://schemas.microsoft.com/office/drawing/2014/main" xmlns="" val="865525505"/>
                  </a:ext>
                </a:extLst>
              </a:tr>
            </a:tbl>
          </a:graphicData>
        </a:graphic>
      </p:graphicFrame>
    </p:spTree>
    <p:extLst>
      <p:ext uri="{BB962C8B-B14F-4D97-AF65-F5344CB8AC3E}">
        <p14:creationId xmlns:p14="http://schemas.microsoft.com/office/powerpoint/2010/main" xmlns=""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7E5F901-46EC-C14F-42A1-E6B65378CF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86B0804-B9B4-05E7-8960-275E67D898F3}"/>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E6034F7-3D85-A07F-BF7E-B96152BDE894}"/>
              </a:ext>
            </a:extLst>
          </p:cNvPr>
          <p:cNvSpPr>
            <a:spLocks noGrp="1"/>
          </p:cNvSpPr>
          <p:nvPr>
            <p:ph type="dt" sz="half" idx="10"/>
          </p:nvPr>
        </p:nvSpPr>
        <p:spPr/>
        <p:txBody>
          <a:bodyPr/>
          <a:lstStyle/>
          <a:p>
            <a:fld id="{F2382B28-C76E-421D-85B3-89C9075D36D4}" type="datetime1">
              <a:rPr lang="en-IN" smtClean="0"/>
              <a:pPr/>
              <a:t>03-Apr-2025</a:t>
            </a:fld>
            <a:endParaRPr lang="en-IN"/>
          </a:p>
        </p:txBody>
      </p:sp>
      <p:sp>
        <p:nvSpPr>
          <p:cNvPr id="6" name="Slide Number Placeholder 5">
            <a:extLst>
              <a:ext uri="{FF2B5EF4-FFF2-40B4-BE49-F238E27FC236}">
                <a16:creationId xmlns:a16="http://schemas.microsoft.com/office/drawing/2014/main" xmlns="" id="{CDE20B48-6C5D-C558-410E-51ABA0D0A31F}"/>
              </a:ext>
            </a:extLst>
          </p:cNvPr>
          <p:cNvSpPr>
            <a:spLocks noGrp="1"/>
          </p:cNvSpPr>
          <p:nvPr>
            <p:ph type="sldNum" sz="quarter" idx="12"/>
          </p:nvPr>
        </p:nvSpPr>
        <p:spPr/>
        <p:txBody>
          <a:bodyPr/>
          <a:lstStyle/>
          <a:p>
            <a:fld id="{9D3FF152-60F5-4862-82F9-1190556AA56F}" type="slidenum">
              <a:rPr lang="en-IN" sz="1400" b="1" smtClean="0">
                <a:solidFill>
                  <a:schemeClr val="tx1"/>
                </a:solidFill>
              </a:rPr>
              <a:pPr/>
              <a:t>6</a:t>
            </a:fld>
            <a:endParaRPr lang="en-IN" sz="1400" b="1" dirty="0">
              <a:solidFill>
                <a:schemeClr val="tx1"/>
              </a:solidFill>
            </a:endParaRPr>
          </a:p>
        </p:txBody>
      </p:sp>
      <p:sp>
        <p:nvSpPr>
          <p:cNvPr id="3" name="Footer Placeholder 2">
            <a:extLst>
              <a:ext uri="{FF2B5EF4-FFF2-40B4-BE49-F238E27FC236}">
                <a16:creationId xmlns:a16="http://schemas.microsoft.com/office/drawing/2014/main" xmlns="" id="{6E1C5582-FECF-86C8-CBD2-A57064A25CA2}"/>
              </a:ext>
            </a:extLst>
          </p:cNvPr>
          <p:cNvSpPr>
            <a:spLocks noGrp="1"/>
          </p:cNvSpPr>
          <p:nvPr>
            <p:ph type="ftr" sz="quarter" idx="11"/>
          </p:nvPr>
        </p:nvSpPr>
        <p:spPr/>
        <p:txBody>
          <a:bodyPr/>
          <a:lstStyle/>
          <a:p>
            <a:r>
              <a:rPr lang="en-IN"/>
              <a:t>Title of the Project</a:t>
            </a:r>
          </a:p>
        </p:txBody>
      </p:sp>
      <p:graphicFrame>
        <p:nvGraphicFramePr>
          <p:cNvPr id="7" name="Table 6">
            <a:extLst>
              <a:ext uri="{FF2B5EF4-FFF2-40B4-BE49-F238E27FC236}">
                <a16:creationId xmlns:a16="http://schemas.microsoft.com/office/drawing/2014/main" xmlns="" id="{78EB84AE-5D26-F291-5208-72DB3084DCF5}"/>
              </a:ext>
            </a:extLst>
          </p:cNvPr>
          <p:cNvGraphicFramePr>
            <a:graphicFrameLocks noGrp="1"/>
          </p:cNvGraphicFramePr>
          <p:nvPr>
            <p:extLst>
              <p:ext uri="{D42A27DB-BD31-4B8C-83A1-F6EECF244321}">
                <p14:modId xmlns:p14="http://schemas.microsoft.com/office/powerpoint/2010/main" xmlns="" val="1413840260"/>
              </p:ext>
            </p:extLst>
          </p:nvPr>
        </p:nvGraphicFramePr>
        <p:xfrm>
          <a:off x="794657" y="1099457"/>
          <a:ext cx="7597806" cy="5023078"/>
        </p:xfrm>
        <a:graphic>
          <a:graphicData uri="http://schemas.openxmlformats.org/drawingml/2006/table">
            <a:tbl>
              <a:tblPr>
                <a:tableStyleId>{616DA210-FB5B-4158-B5E0-FEB733F419BA}</a:tableStyleId>
              </a:tblPr>
              <a:tblGrid>
                <a:gridCol w="451335">
                  <a:extLst>
                    <a:ext uri="{9D8B030D-6E8A-4147-A177-3AD203B41FA5}">
                      <a16:colId xmlns:a16="http://schemas.microsoft.com/office/drawing/2014/main" xmlns="" val="3801027124"/>
                    </a:ext>
                  </a:extLst>
                </a:gridCol>
                <a:gridCol w="827314">
                  <a:extLst>
                    <a:ext uri="{9D8B030D-6E8A-4147-A177-3AD203B41FA5}">
                      <a16:colId xmlns:a16="http://schemas.microsoft.com/office/drawing/2014/main" xmlns="" val="3405106900"/>
                    </a:ext>
                  </a:extLst>
                </a:gridCol>
                <a:gridCol w="2375807">
                  <a:extLst>
                    <a:ext uri="{9D8B030D-6E8A-4147-A177-3AD203B41FA5}">
                      <a16:colId xmlns:a16="http://schemas.microsoft.com/office/drawing/2014/main" xmlns="" val="543225190"/>
                    </a:ext>
                  </a:extLst>
                </a:gridCol>
                <a:gridCol w="998764">
                  <a:extLst>
                    <a:ext uri="{9D8B030D-6E8A-4147-A177-3AD203B41FA5}">
                      <a16:colId xmlns:a16="http://schemas.microsoft.com/office/drawing/2014/main" xmlns="" val="979503630"/>
                    </a:ext>
                  </a:extLst>
                </a:gridCol>
                <a:gridCol w="1338943">
                  <a:extLst>
                    <a:ext uri="{9D8B030D-6E8A-4147-A177-3AD203B41FA5}">
                      <a16:colId xmlns:a16="http://schemas.microsoft.com/office/drawing/2014/main" xmlns="" val="1198231264"/>
                    </a:ext>
                  </a:extLst>
                </a:gridCol>
                <a:gridCol w="1605643">
                  <a:extLst>
                    <a:ext uri="{9D8B030D-6E8A-4147-A177-3AD203B41FA5}">
                      <a16:colId xmlns:a16="http://schemas.microsoft.com/office/drawing/2014/main" xmlns="" val="1988967294"/>
                    </a:ext>
                  </a:extLst>
                </a:gridCol>
              </a:tblGrid>
              <a:tr h="415131">
                <a:tc>
                  <a:txBody>
                    <a:bodyPr/>
                    <a:lstStyle/>
                    <a:p>
                      <a:r>
                        <a:rPr lang="en-US" sz="1200" dirty="0">
                          <a:latin typeface="Times New Roman" panose="02020603050405020304" pitchFamily="18" charset="0"/>
                          <a:cs typeface="Times New Roman" panose="02020603050405020304" pitchFamily="18" charset="0"/>
                        </a:rPr>
                        <a:t>S.NO</a:t>
                      </a:r>
                    </a:p>
                  </a:txBody>
                  <a:tcPr marL="35961" marR="35961" marT="17981" marB="17981" anchor="ctr"/>
                </a:tc>
                <a:tc>
                  <a:txBody>
                    <a:bodyPr/>
                    <a:lstStyle/>
                    <a:p>
                      <a:r>
                        <a:rPr lang="en-US" sz="1200">
                          <a:latin typeface="Times New Roman" panose="02020603050405020304" pitchFamily="18" charset="0"/>
                          <a:cs typeface="Times New Roman" panose="02020603050405020304" pitchFamily="18" charset="0"/>
                        </a:rPr>
                        <a:t>YEAR</a:t>
                      </a:r>
                    </a:p>
                  </a:txBody>
                  <a:tcPr marL="35961" marR="35961" marT="17981" marB="17981" anchor="ctr"/>
                </a:tc>
                <a:tc>
                  <a:txBody>
                    <a:bodyPr/>
                    <a:lstStyle/>
                    <a:p>
                      <a:r>
                        <a:rPr lang="en-US" sz="1200">
                          <a:latin typeface="Times New Roman" panose="02020603050405020304" pitchFamily="18" charset="0"/>
                          <a:cs typeface="Times New Roman" panose="02020603050405020304" pitchFamily="18" charset="0"/>
                        </a:rPr>
                        <a:t>AUTHOR DETAILS &amp; TITLE</a:t>
                      </a:r>
                    </a:p>
                  </a:txBody>
                  <a:tcPr marL="35961" marR="35961" marT="17981" marB="17981" anchor="ctr"/>
                </a:tc>
                <a:tc>
                  <a:txBody>
                    <a:bodyPr/>
                    <a:lstStyle/>
                    <a:p>
                      <a:r>
                        <a:rPr lang="en-US" sz="1200">
                          <a:latin typeface="Times New Roman" panose="02020603050405020304" pitchFamily="18" charset="0"/>
                          <a:cs typeface="Times New Roman" panose="02020603050405020304" pitchFamily="18" charset="0"/>
                        </a:rPr>
                        <a:t>JOURNAL DETAILS</a:t>
                      </a:r>
                    </a:p>
                  </a:txBody>
                  <a:tcPr marL="35961" marR="35961" marT="17981" marB="17981" anchor="ctr"/>
                </a:tc>
                <a:tc>
                  <a:txBody>
                    <a:bodyPr/>
                    <a:lstStyle/>
                    <a:p>
                      <a:r>
                        <a:rPr lang="en-US" sz="1200">
                          <a:latin typeface="Times New Roman" panose="02020603050405020304" pitchFamily="18" charset="0"/>
                          <a:cs typeface="Times New Roman" panose="02020603050405020304" pitchFamily="18" charset="0"/>
                        </a:rPr>
                        <a:t>METHODOLOGY</a:t>
                      </a:r>
                    </a:p>
                  </a:txBody>
                  <a:tcPr marL="35961" marR="35961" marT="17981" marB="17981" anchor="ctr"/>
                </a:tc>
                <a:tc>
                  <a:txBody>
                    <a:bodyPr/>
                    <a:lstStyle/>
                    <a:p>
                      <a:r>
                        <a:rPr lang="en-US" sz="1200">
                          <a:latin typeface="Times New Roman" panose="02020603050405020304" pitchFamily="18" charset="0"/>
                          <a:cs typeface="Times New Roman" panose="02020603050405020304" pitchFamily="18" charset="0"/>
                        </a:rPr>
                        <a:t>OUTCOME</a:t>
                      </a:r>
                    </a:p>
                  </a:txBody>
                  <a:tcPr marL="35961" marR="35961" marT="17981" marB="17981" anchor="ctr"/>
                </a:tc>
                <a:extLst>
                  <a:ext uri="{0D108BD9-81ED-4DB2-BD59-A6C34878D82A}">
                    <a16:rowId xmlns:a16="http://schemas.microsoft.com/office/drawing/2014/main" xmlns="" val="1258320132"/>
                  </a:ext>
                </a:extLst>
              </a:tr>
              <a:tr h="1411443">
                <a:tc>
                  <a:txBody>
                    <a:bodyPr/>
                    <a:lstStyle/>
                    <a:p>
                      <a:r>
                        <a:rPr lang="en-US" sz="1200" dirty="0">
                          <a:latin typeface="Times New Roman" panose="02020603050405020304" pitchFamily="18" charset="0"/>
                          <a:cs typeface="Times New Roman" panose="02020603050405020304" pitchFamily="18" charset="0"/>
                        </a:rPr>
                        <a:t>4</a:t>
                      </a:r>
                    </a:p>
                  </a:txBody>
                  <a:tcPr marL="35961" marR="35961" marT="17981" marB="17981" anchor="ctr"/>
                </a:tc>
                <a:tc>
                  <a:txBody>
                    <a:bodyPr/>
                    <a:lstStyle/>
                    <a:p>
                      <a:r>
                        <a:rPr lang="en-US" sz="1200" dirty="0">
                          <a:latin typeface="Times New Roman" panose="02020603050405020304" pitchFamily="18" charset="0"/>
                          <a:cs typeface="Times New Roman" panose="02020603050405020304" pitchFamily="18" charset="0"/>
                        </a:rPr>
                        <a:t>2024</a:t>
                      </a:r>
                    </a:p>
                  </a:txBody>
                  <a:tcPr marL="35961" marR="35961" marT="17981" marB="17981" anchor="ctr"/>
                </a:tc>
                <a:tc>
                  <a:txBody>
                    <a:bodyPr/>
                    <a:lstStyle/>
                    <a:p>
                      <a:r>
                        <a:rPr lang="en-US" sz="1200" kern="1200" dirty="0">
                          <a:solidFill>
                            <a:schemeClr val="tx1"/>
                          </a:solidFill>
                          <a:latin typeface="Times New Roman" panose="02020603050405020304" pitchFamily="18" charset="0"/>
                          <a:ea typeface="+mn-ea"/>
                          <a:cs typeface="Times New Roman" panose="02020603050405020304" pitchFamily="18" charset="0"/>
                        </a:rPr>
                        <a:t>Nitika Goyal, Navneet Kaur Sandhu, Animal Intrusion Detection and Alert System for Crop Protection</a:t>
                      </a:r>
                    </a:p>
                  </a:txBody>
                  <a:tcPr marL="35961" marR="35961" marT="17981" marB="17981" anchor="ctr"/>
                </a:tc>
                <a:tc>
                  <a:txBody>
                    <a:bodyPr/>
                    <a:lstStyle/>
                    <a:p>
                      <a:pPr algn="just"/>
                      <a:r>
                        <a:rPr lang="en-US" sz="1200" kern="1200" dirty="0">
                          <a:solidFill>
                            <a:schemeClr val="tx1"/>
                          </a:solidFill>
                          <a:latin typeface="Times New Roman" panose="02020603050405020304" pitchFamily="18" charset="0"/>
                          <a:ea typeface="+mn-ea"/>
                          <a:cs typeface="Times New Roman" panose="02020603050405020304" pitchFamily="18" charset="0"/>
                        </a:rPr>
                        <a:t>International Journal of Intelligent Systems and Applications in Engineering</a:t>
                      </a:r>
                    </a:p>
                  </a:txBody>
                  <a:tcPr marL="35961" marR="35961" marT="17981" marB="17981" anchor="ctr"/>
                </a:tc>
                <a:tc>
                  <a:txBody>
                    <a:bodyPr/>
                    <a:lstStyle/>
                    <a:p>
                      <a:pPr algn="just"/>
                      <a:r>
                        <a:rPr lang="en-US" sz="1200" kern="1200" dirty="0">
                          <a:solidFill>
                            <a:schemeClr val="tx1"/>
                          </a:solidFill>
                          <a:latin typeface="Times New Roman" panose="02020603050405020304" pitchFamily="18" charset="0"/>
                          <a:ea typeface="+mn-ea"/>
                          <a:cs typeface="Times New Roman" panose="02020603050405020304" pitchFamily="18" charset="0"/>
                        </a:rPr>
                        <a:t>Utilized YOLOv5 network for real-time detection and tracking of live animals; integrated IoT for real-time alerts to farmers.</a:t>
                      </a:r>
                    </a:p>
                  </a:txBody>
                  <a:tcPr marL="35961" marR="35961" marT="17981" marB="17981" anchor="ctr"/>
                </a:tc>
                <a:tc>
                  <a:txBody>
                    <a:bodyPr/>
                    <a:lstStyle/>
                    <a:p>
                      <a:pPr algn="just"/>
                      <a:r>
                        <a:rPr lang="en-US" sz="1200" kern="1200" dirty="0">
                          <a:solidFill>
                            <a:schemeClr val="tx1"/>
                          </a:solidFill>
                          <a:latin typeface="Times New Roman" panose="02020603050405020304" pitchFamily="18" charset="0"/>
                          <a:ea typeface="+mn-ea"/>
                          <a:cs typeface="Times New Roman" panose="02020603050405020304" pitchFamily="18" charset="0"/>
                        </a:rPr>
                        <a:t>Achieved detection accuracy between 85% to 95% across various animal categories.</a:t>
                      </a:r>
                    </a:p>
                  </a:txBody>
                  <a:tcPr marL="35961" marR="35961" marT="17981" marB="17981" anchor="ctr"/>
                </a:tc>
                <a:extLst>
                  <a:ext uri="{0D108BD9-81ED-4DB2-BD59-A6C34878D82A}">
                    <a16:rowId xmlns:a16="http://schemas.microsoft.com/office/drawing/2014/main" xmlns="" val="978589639"/>
                  </a:ext>
                </a:extLst>
              </a:tr>
              <a:tr h="1660522">
                <a:tc>
                  <a:txBody>
                    <a:bodyPr/>
                    <a:lstStyle/>
                    <a:p>
                      <a:r>
                        <a:rPr lang="en-US" sz="1200" dirty="0">
                          <a:latin typeface="Times New Roman" panose="02020603050405020304" pitchFamily="18" charset="0"/>
                          <a:cs typeface="Times New Roman" panose="02020603050405020304" pitchFamily="18" charset="0"/>
                        </a:rPr>
                        <a:t>5</a:t>
                      </a:r>
                    </a:p>
                  </a:txBody>
                  <a:tcPr marL="35961" marR="35961" marT="17981" marB="17981" anchor="ctr"/>
                </a:tc>
                <a:tc>
                  <a:txBody>
                    <a:bodyPr/>
                    <a:lstStyle/>
                    <a:p>
                      <a:r>
                        <a:rPr lang="en-US" sz="1200" dirty="0">
                          <a:latin typeface="Times New Roman" panose="02020603050405020304" pitchFamily="18" charset="0"/>
                          <a:cs typeface="Times New Roman" panose="02020603050405020304" pitchFamily="18" charset="0"/>
                        </a:rPr>
                        <a:t>2023</a:t>
                      </a:r>
                    </a:p>
                  </a:txBody>
                  <a:tcPr marL="35961" marR="35961" marT="17981" marB="17981" anchor="ctr"/>
                </a:tc>
                <a:tc>
                  <a:txBody>
                    <a:bodyPr/>
                    <a:lstStyle/>
                    <a:p>
                      <a:r>
                        <a:rPr lang="en-US" sz="1200" kern="1200" dirty="0">
                          <a:solidFill>
                            <a:schemeClr val="tx1"/>
                          </a:solidFill>
                          <a:latin typeface="+mn-lt"/>
                          <a:ea typeface="+mn-ea"/>
                          <a:cs typeface="+mn-cs"/>
                        </a:rPr>
                        <a:t>Sudhakar, Sreerambabu, Rajkumar, Santhosh, Camera Vision Based Animal Repellent System for Agriculture using Machine Learning</a:t>
                      </a:r>
                    </a:p>
                  </a:txBody>
                  <a:tcPr marL="35961" marR="35961" marT="17981" marB="17981" anchor="ctr"/>
                </a:tc>
                <a:tc>
                  <a:txBody>
                    <a:bodyPr/>
                    <a:lstStyle/>
                    <a:p>
                      <a:r>
                        <a:rPr lang="en-US" sz="1200" kern="1200" dirty="0">
                          <a:solidFill>
                            <a:schemeClr val="tx1"/>
                          </a:solidFill>
                          <a:latin typeface="+mn-lt"/>
                          <a:ea typeface="+mn-ea"/>
                          <a:cs typeface="+mn-cs"/>
                        </a:rPr>
                        <a:t>International Journal for Research in Applied Science and Engineering Technology</a:t>
                      </a:r>
                    </a:p>
                  </a:txBody>
                  <a:tcPr marL="35961" marR="35961" marT="17981" marB="17981" anchor="ctr"/>
                </a:tc>
                <a:tc>
                  <a:txBody>
                    <a:bodyPr/>
                    <a:lstStyle/>
                    <a:p>
                      <a:r>
                        <a:rPr lang="en-US" sz="1200" kern="1200" dirty="0">
                          <a:solidFill>
                            <a:schemeClr val="tx1"/>
                          </a:solidFill>
                          <a:latin typeface="+mn-lt"/>
                          <a:ea typeface="+mn-ea"/>
                          <a:cs typeface="+mn-cs"/>
                        </a:rPr>
                        <a:t>Combined Computer Vision with Deep Convolutional Neural Networks (DCNN)</a:t>
                      </a:r>
                    </a:p>
                  </a:txBody>
                  <a:tcPr marL="35961" marR="35961" marT="17981" marB="17981" anchor="ctr"/>
                </a:tc>
                <a:tc>
                  <a:txBody>
                    <a:bodyPr/>
                    <a:lstStyle/>
                    <a:p>
                      <a:r>
                        <a:rPr lang="en-US" sz="1200" kern="1200" dirty="0">
                          <a:solidFill>
                            <a:schemeClr val="tx1"/>
                          </a:solidFill>
                          <a:latin typeface="+mn-lt"/>
                          <a:ea typeface="+mn-ea"/>
                          <a:cs typeface="+mn-cs"/>
                        </a:rPr>
                        <a:t>Effectively identified and repelled wild animals, reducing crop damage; provided real-time alerts to farmers.</a:t>
                      </a:r>
                    </a:p>
                  </a:txBody>
                  <a:tcPr marL="35961" marR="35961" marT="17981" marB="17981" anchor="ctr"/>
                </a:tc>
                <a:extLst>
                  <a:ext uri="{0D108BD9-81ED-4DB2-BD59-A6C34878D82A}">
                    <a16:rowId xmlns:a16="http://schemas.microsoft.com/office/drawing/2014/main" xmlns="" val="3286388999"/>
                  </a:ext>
                </a:extLst>
              </a:tr>
              <a:tr h="1535982">
                <a:tc>
                  <a:txBody>
                    <a:bodyPr/>
                    <a:lstStyle/>
                    <a:p>
                      <a:r>
                        <a:rPr lang="en-US" sz="1200" dirty="0">
                          <a:latin typeface="Times New Roman" panose="02020603050405020304" pitchFamily="18" charset="0"/>
                          <a:cs typeface="Times New Roman" panose="02020603050405020304" pitchFamily="18" charset="0"/>
                        </a:rPr>
                        <a:t>6</a:t>
                      </a:r>
                    </a:p>
                  </a:txBody>
                  <a:tcPr marL="35961" marR="35961" marT="17981" marB="17981" anchor="ctr"/>
                </a:tc>
                <a:tc>
                  <a:txBody>
                    <a:bodyPr/>
                    <a:lstStyle/>
                    <a:p>
                      <a:r>
                        <a:rPr lang="en-US" sz="1200" dirty="0">
                          <a:latin typeface="Times New Roman" panose="02020603050405020304" pitchFamily="18" charset="0"/>
                          <a:cs typeface="Times New Roman" panose="02020603050405020304" pitchFamily="18" charset="0"/>
                        </a:rPr>
                        <a:t>2023</a:t>
                      </a:r>
                    </a:p>
                  </a:txBody>
                  <a:tcPr marL="35961" marR="35961" marT="17981" marB="17981" anchor="ctr"/>
                </a:tc>
                <a:tc>
                  <a:txBody>
                    <a:bodyPr/>
                    <a:lstStyle/>
                    <a:p>
                      <a:r>
                        <a:rPr lang="en-US" sz="1200" kern="1200" dirty="0">
                          <a:solidFill>
                            <a:schemeClr val="tx1"/>
                          </a:solidFill>
                          <a:latin typeface="+mn-lt"/>
                          <a:ea typeface="+mn-ea"/>
                          <a:cs typeface="+mn-cs"/>
                        </a:rPr>
                        <a:t>Nandhini G S, Kaviyarasu M, Saminathan K, Aakash A, Crop Protection and Monitoring from Animal Attacks Using IOT Solutions</a:t>
                      </a:r>
                    </a:p>
                  </a:txBody>
                  <a:tcPr marL="35961" marR="35961" marT="17981" marB="17981" anchor="ctr"/>
                </a:tc>
                <a:tc>
                  <a:txBody>
                    <a:bodyPr/>
                    <a:lstStyle/>
                    <a:p>
                      <a:r>
                        <a:rPr lang="en-US" sz="1200" kern="1200" dirty="0">
                          <a:solidFill>
                            <a:schemeClr val="tx1"/>
                          </a:solidFill>
                          <a:latin typeface="+mn-lt"/>
                          <a:ea typeface="+mn-ea"/>
                          <a:cs typeface="+mn-cs"/>
                        </a:rPr>
                        <a:t>International Journal of Engineering Research &amp; Technology</a:t>
                      </a:r>
                    </a:p>
                  </a:txBody>
                  <a:tcPr marL="35961" marR="35961" marT="17981" marB="17981" anchor="ctr"/>
                </a:tc>
                <a:tc>
                  <a:txBody>
                    <a:bodyPr/>
                    <a:lstStyle/>
                    <a:p>
                      <a:r>
                        <a:rPr lang="en-US" sz="1200" kern="1200" dirty="0">
                          <a:solidFill>
                            <a:schemeClr val="tx1"/>
                          </a:solidFill>
                          <a:latin typeface="+mn-lt"/>
                          <a:ea typeface="+mn-ea"/>
                          <a:cs typeface="+mn-cs"/>
                        </a:rPr>
                        <a:t>CNN-based machine learning model</a:t>
                      </a:r>
                    </a:p>
                  </a:txBody>
                  <a:tcPr marL="35961" marR="35961" marT="17981" marB="17981" anchor="ctr"/>
                </a:tc>
                <a:tc>
                  <a:txBody>
                    <a:bodyPr/>
                    <a:lstStyle/>
                    <a:p>
                      <a:r>
                        <a:rPr lang="en-US" sz="1200" kern="1200" dirty="0">
                          <a:solidFill>
                            <a:schemeClr val="tx1"/>
                          </a:solidFill>
                          <a:latin typeface="+mn-lt"/>
                          <a:ea typeface="+mn-ea"/>
                          <a:cs typeface="+mn-cs"/>
                        </a:rPr>
                        <a:t>Effectively identified target animals such as deer, wild boar, and nilgai; deterred animals from entering farms, minimizing crop damage.</a:t>
                      </a:r>
                    </a:p>
                  </a:txBody>
                  <a:tcPr marL="35961" marR="35961" marT="17981" marB="17981" anchor="ctr"/>
                </a:tc>
                <a:extLst>
                  <a:ext uri="{0D108BD9-81ED-4DB2-BD59-A6C34878D82A}">
                    <a16:rowId xmlns:a16="http://schemas.microsoft.com/office/drawing/2014/main" xmlns="" val="865525505"/>
                  </a:ext>
                </a:extLst>
              </a:tr>
            </a:tbl>
          </a:graphicData>
        </a:graphic>
      </p:graphicFrame>
    </p:spTree>
    <p:extLst>
      <p:ext uri="{BB962C8B-B14F-4D97-AF65-F5344CB8AC3E}">
        <p14:creationId xmlns:p14="http://schemas.microsoft.com/office/powerpoint/2010/main" xmlns="" val="396749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786477"/>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D320AE4C-C8AD-5FE8-F765-45A6576E3B0B}"/>
              </a:ext>
            </a:extLst>
          </p:cNvPr>
          <p:cNvSpPr>
            <a:spLocks noGrp="1"/>
          </p:cNvSpPr>
          <p:nvPr>
            <p:ph type="dt" sz="half" idx="10"/>
          </p:nvPr>
        </p:nvSpPr>
        <p:spPr/>
        <p:txBody>
          <a:bodyPr/>
          <a:lstStyle/>
          <a:p>
            <a:fld id="{F455D1BD-F729-4AF1-B27A-A2B4224E89E6}" type="datetime1">
              <a:rPr lang="en-IN" smtClean="0"/>
              <a:pPr/>
              <a:t>03-Apr-2025</a:t>
            </a:fld>
            <a:endParaRPr lang="en-IN"/>
          </a:p>
        </p:txBody>
      </p:sp>
      <p:sp>
        <p:nvSpPr>
          <p:cNvPr id="4" name="Slide Number Placeholder 3">
            <a:extLst>
              <a:ext uri="{FF2B5EF4-FFF2-40B4-BE49-F238E27FC236}">
                <a16:creationId xmlns:a16="http://schemas.microsoft.com/office/drawing/2014/main" xmlns="" id="{69985F6D-C615-D78B-6019-8D3BBB5A2B93}"/>
              </a:ext>
            </a:extLst>
          </p:cNvPr>
          <p:cNvSpPr>
            <a:spLocks noGrp="1"/>
          </p:cNvSpPr>
          <p:nvPr>
            <p:ph type="sldNum" sz="quarter" idx="12"/>
          </p:nvPr>
        </p:nvSpPr>
        <p:spPr/>
        <p:txBody>
          <a:bodyPr/>
          <a:lstStyle/>
          <a:p>
            <a:fld id="{9D3FF152-60F5-4862-82F9-1190556AA56F}" type="slidenum">
              <a:rPr lang="en-IN" sz="1400" b="1" smtClean="0">
                <a:solidFill>
                  <a:schemeClr val="tx1"/>
                </a:solidFill>
              </a:rPr>
              <a:pPr/>
              <a:t>7</a:t>
            </a:fld>
            <a:endParaRPr lang="en-IN" sz="1400" b="1" dirty="0">
              <a:solidFill>
                <a:schemeClr val="tx1"/>
              </a:solidFill>
            </a:endParaRPr>
          </a:p>
        </p:txBody>
      </p:sp>
      <p:sp>
        <p:nvSpPr>
          <p:cNvPr id="5" name="Footer Placeholder 4">
            <a:extLst>
              <a:ext uri="{FF2B5EF4-FFF2-40B4-BE49-F238E27FC236}">
                <a16:creationId xmlns:a16="http://schemas.microsoft.com/office/drawing/2014/main" xmlns="" id="{9AB47FE8-5ECE-D477-E2CB-E5C8C7F085CF}"/>
              </a:ext>
            </a:extLst>
          </p:cNvPr>
          <p:cNvSpPr>
            <a:spLocks noGrp="1"/>
          </p:cNvSpPr>
          <p:nvPr>
            <p:ph type="ftr" sz="quarter" idx="11"/>
          </p:nvPr>
        </p:nvSpPr>
        <p:spPr/>
        <p:txBody>
          <a:bodyPr/>
          <a:lstStyle/>
          <a:p>
            <a:r>
              <a:rPr lang="en-IN"/>
              <a:t>Title of the Project</a:t>
            </a:r>
          </a:p>
        </p:txBody>
      </p:sp>
      <p:sp>
        <p:nvSpPr>
          <p:cNvPr id="6" name="TextBox 5">
            <a:extLst>
              <a:ext uri="{FF2B5EF4-FFF2-40B4-BE49-F238E27FC236}">
                <a16:creationId xmlns:a16="http://schemas.microsoft.com/office/drawing/2014/main" xmlns="" id="{5ECC4B65-5812-D64A-27E2-C3ED84375E5F}"/>
              </a:ext>
            </a:extLst>
          </p:cNvPr>
          <p:cNvSpPr txBox="1"/>
          <p:nvPr/>
        </p:nvSpPr>
        <p:spPr>
          <a:xfrm>
            <a:off x="413657" y="1959429"/>
            <a:ext cx="8338457"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core problem is the increasing conflict between wildlife and agricultural activities, specifically the intrusion of wild animals into agricultural lands near forest areas. This intrusion leads to significant crop damage and economic losses for farmers, posing a threat to both agricultural productivity and wildlife conservation.</a:t>
            </a:r>
          </a:p>
        </p:txBody>
      </p:sp>
    </p:spTree>
    <p:extLst>
      <p:ext uri="{BB962C8B-B14F-4D97-AF65-F5344CB8AC3E}">
        <p14:creationId xmlns:p14="http://schemas.microsoft.com/office/powerpoint/2010/main" xmlns=""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501649"/>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84ED6F37-FDEB-14D6-7786-B755476111F7}"/>
              </a:ext>
            </a:extLst>
          </p:cNvPr>
          <p:cNvSpPr>
            <a:spLocks noGrp="1"/>
          </p:cNvSpPr>
          <p:nvPr>
            <p:ph type="dt" sz="half" idx="10"/>
          </p:nvPr>
        </p:nvSpPr>
        <p:spPr/>
        <p:txBody>
          <a:bodyPr/>
          <a:lstStyle/>
          <a:p>
            <a:fld id="{3487E929-4048-4FA8-8BB8-CA6B1DEE6F8B}" type="datetime1">
              <a:rPr lang="en-IN" smtClean="0"/>
              <a:pPr/>
              <a:t>03-Apr-2025</a:t>
            </a:fld>
            <a:endParaRPr lang="en-IN"/>
          </a:p>
        </p:txBody>
      </p:sp>
      <p:sp>
        <p:nvSpPr>
          <p:cNvPr id="4" name="Slide Number Placeholder 3">
            <a:extLst>
              <a:ext uri="{FF2B5EF4-FFF2-40B4-BE49-F238E27FC236}">
                <a16:creationId xmlns:a16="http://schemas.microsoft.com/office/drawing/2014/main" xmlns=""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pPr/>
              <a:t>8</a:t>
            </a:fld>
            <a:endParaRPr lang="en-IN" sz="1400" b="1" dirty="0">
              <a:solidFill>
                <a:schemeClr val="tx1"/>
              </a:solidFill>
            </a:endParaRPr>
          </a:p>
        </p:txBody>
      </p:sp>
      <p:sp>
        <p:nvSpPr>
          <p:cNvPr id="5" name="Footer Placeholder 4">
            <a:extLst>
              <a:ext uri="{FF2B5EF4-FFF2-40B4-BE49-F238E27FC236}">
                <a16:creationId xmlns:a16="http://schemas.microsoft.com/office/drawing/2014/main" xmlns="" id="{0DB4B592-9668-B593-B60D-EA7A50346ECC}"/>
              </a:ext>
            </a:extLst>
          </p:cNvPr>
          <p:cNvSpPr>
            <a:spLocks noGrp="1"/>
          </p:cNvSpPr>
          <p:nvPr>
            <p:ph type="ftr" sz="quarter" idx="11"/>
          </p:nvPr>
        </p:nvSpPr>
        <p:spPr/>
        <p:txBody>
          <a:bodyPr/>
          <a:lstStyle/>
          <a:p>
            <a:r>
              <a:rPr lang="en-IN"/>
              <a:t>Title of the Project</a:t>
            </a:r>
          </a:p>
        </p:txBody>
      </p:sp>
      <p:sp>
        <p:nvSpPr>
          <p:cNvPr id="6" name="Rectangle 1">
            <a:extLst>
              <a:ext uri="{FF2B5EF4-FFF2-40B4-BE49-F238E27FC236}">
                <a16:creationId xmlns:a16="http://schemas.microsoft.com/office/drawing/2014/main" xmlns="" id="{62343989-4B8A-C576-E26F-9A02E6827F2D}"/>
              </a:ext>
            </a:extLst>
          </p:cNvPr>
          <p:cNvSpPr>
            <a:spLocks noChangeArrowheads="1"/>
          </p:cNvSpPr>
          <p:nvPr/>
        </p:nvSpPr>
        <p:spPr bwMode="auto">
          <a:xfrm>
            <a:off x="825501" y="1351508"/>
            <a:ext cx="8458200" cy="4154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operates in three levels: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800100" lvl="1" indent="-342900" defTabSz="914400" eaLnBrk="0" fontAlgn="base" hangingPunct="0">
              <a:spcBef>
                <a:spcPct val="0"/>
              </a:spcBef>
              <a:spcAft>
                <a:spcPct val="0"/>
              </a:spcAft>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Initial buzzer alert to warn of animal presence.   </a:t>
            </a:r>
          </a:p>
          <a:p>
            <a:pPr marL="800100" lvl="1" indent="-342900" defTabSz="914400" eaLnBrk="0" fontAlgn="base" hangingPunct="0">
              <a:spcBef>
                <a:spcPct val="0"/>
              </a:spcBef>
              <a:spcAft>
                <a:spcPct val="0"/>
              </a:spcAft>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 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AI-based identification of the animal species.   </a:t>
            </a:r>
          </a:p>
          <a:p>
            <a:pPr marL="800100" lvl="1" indent="-342900" defTabSz="914400" eaLnBrk="0" fontAlgn="base" hangingPunct="0">
              <a:spcBef>
                <a:spcPct val="0"/>
              </a:spcBef>
              <a:spcAft>
                <a:spcPct val="0"/>
              </a:spcAft>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 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 of a shock circuit to deter harmful        animals.   </a:t>
            </a:r>
          </a:p>
          <a:p>
            <a:pPr lvl="1" defTabSz="914400"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uses ultrasonic sensors to detect approaching animals.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designed to protect crops, minimize harm to wildlife, and enhance agricultural safety. </a:t>
            </a:r>
          </a:p>
        </p:txBody>
      </p:sp>
    </p:spTree>
    <p:extLst>
      <p:ext uri="{BB962C8B-B14F-4D97-AF65-F5344CB8AC3E}">
        <p14:creationId xmlns:p14="http://schemas.microsoft.com/office/powerpoint/2010/main" xmlns=""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lvl="2" algn="ctr" rtl="0" fontAlgn="base">
              <a:lnSpc>
                <a:spcPct val="90000"/>
              </a:lnSpc>
              <a:spcBef>
                <a:spcPct val="0"/>
              </a:spcBef>
              <a:spcAft>
                <a:spcPct val="0"/>
              </a:spcAft>
            </a:pPr>
            <a:r>
              <a:rPr lang="en-US" altLang="en-US" sz="3600" b="1" kern="12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 1 - Object Detection </a:t>
            </a:r>
          </a:p>
        </p:txBody>
      </p:sp>
      <p:sp>
        <p:nvSpPr>
          <p:cNvPr id="3" name="Date Placeholder 2">
            <a:extLst>
              <a:ext uri="{FF2B5EF4-FFF2-40B4-BE49-F238E27FC236}">
                <a16:creationId xmlns:a16="http://schemas.microsoft.com/office/drawing/2014/main" xmlns="" id="{F7C3E4E9-4199-339C-75CA-C1D0D0AF6F57}"/>
              </a:ext>
            </a:extLst>
          </p:cNvPr>
          <p:cNvSpPr>
            <a:spLocks noGrp="1"/>
          </p:cNvSpPr>
          <p:nvPr>
            <p:ph type="dt" sz="half" idx="10"/>
          </p:nvPr>
        </p:nvSpPr>
        <p:spPr/>
        <p:txBody>
          <a:bodyPr/>
          <a:lstStyle/>
          <a:p>
            <a:fld id="{2D949113-FF7A-40B9-8139-10E567AB16BA}" type="datetime1">
              <a:rPr lang="en-IN" smtClean="0"/>
              <a:pPr/>
              <a:t>03-Apr-2025</a:t>
            </a:fld>
            <a:endParaRPr lang="en-IN"/>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pPr/>
              <a:t>9</a:t>
            </a:fld>
            <a:endParaRPr lang="en-IN"/>
          </a:p>
        </p:txBody>
      </p:sp>
      <p:sp>
        <p:nvSpPr>
          <p:cNvPr id="6" name="Footer Placeholder 5">
            <a:extLst>
              <a:ext uri="{FF2B5EF4-FFF2-40B4-BE49-F238E27FC236}">
                <a16:creationId xmlns:a16="http://schemas.microsoft.com/office/drawing/2014/main" xmlns="" id="{4CC9CFD2-EB2F-6895-48F0-E578AAFB86F9}"/>
              </a:ext>
            </a:extLst>
          </p:cNvPr>
          <p:cNvSpPr>
            <a:spLocks noGrp="1"/>
          </p:cNvSpPr>
          <p:nvPr>
            <p:ph type="ftr" sz="quarter" idx="11"/>
          </p:nvPr>
        </p:nvSpPr>
        <p:spPr/>
        <p:txBody>
          <a:bodyPr/>
          <a:lstStyle/>
          <a:p>
            <a:r>
              <a:rPr lang="en-IN"/>
              <a:t>Title of the Project</a:t>
            </a:r>
          </a:p>
        </p:txBody>
      </p:sp>
      <p:sp>
        <p:nvSpPr>
          <p:cNvPr id="7" name="Rectangle 1">
            <a:extLst>
              <a:ext uri="{FF2B5EF4-FFF2-40B4-BE49-F238E27FC236}">
                <a16:creationId xmlns:a16="http://schemas.microsoft.com/office/drawing/2014/main" xmlns="" id="{B519693B-3520-7DCC-E303-0BEB085470C3}"/>
              </a:ext>
            </a:extLst>
          </p:cNvPr>
          <p:cNvSpPr>
            <a:spLocks noChangeArrowheads="1"/>
          </p:cNvSpPr>
          <p:nvPr/>
        </p:nvSpPr>
        <p:spPr bwMode="auto">
          <a:xfrm>
            <a:off x="337457" y="696249"/>
            <a:ext cx="8469085"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defTabSz="914400"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Ultrasonic sensors are used to detect approaching animals.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sensors trigger a buzzer alert to notify the farmer.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Uno processes the sensor data and manages the alert.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module provides real-time monitoring and early warning of animal intrusion.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components: Ultrasonic Sensor, Arduino Uno, Buzzer, LCD.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75205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TotalTime>
  <Words>1273</Words>
  <Application>Microsoft Office PowerPoint</Application>
  <PresentationFormat>On-screen Show (4:3)</PresentationFormat>
  <Paragraphs>245</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Abstract</vt:lpstr>
      <vt:lpstr>Introduction</vt:lpstr>
      <vt:lpstr>Objective of the Project</vt:lpstr>
      <vt:lpstr>Literature Survey</vt:lpstr>
      <vt:lpstr>Literature Survey</vt:lpstr>
      <vt:lpstr>Problem Statement</vt:lpstr>
      <vt:lpstr>Proposed System</vt:lpstr>
      <vt:lpstr>Module 1 - Object Detection </vt:lpstr>
      <vt:lpstr>Module 2 - Animal Identification </vt:lpstr>
      <vt:lpstr>Module 3 - Shock Mechanism </vt:lpstr>
      <vt:lpstr>Architecture Diagram</vt:lpstr>
      <vt:lpstr>UseCase</vt:lpstr>
      <vt:lpstr>Software / Hardware used</vt:lpstr>
      <vt:lpstr>Block Diagram</vt:lpstr>
      <vt:lpstr>Screen Shots</vt:lpstr>
      <vt:lpstr>Screen Shots</vt:lpstr>
      <vt:lpstr>Slide 18</vt:lpstr>
      <vt:lpstr>Slide 19</vt:lpstr>
      <vt:lpstr>Slide 20</vt:lpstr>
      <vt:lpstr>Slide 21</vt:lpstr>
      <vt:lpstr>Slide 22</vt:lpstr>
      <vt:lpstr>Result</vt:lpstr>
      <vt:lpstr>Conclusion</vt:lpstr>
      <vt:lpstr>Reference Paper</vt:lpstr>
      <vt:lpstr>Reference Paper</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Aparana_VB</cp:lastModifiedBy>
  <cp:revision>28</cp:revision>
  <dcterms:created xsi:type="dcterms:W3CDTF">2020-12-27T14:21:20Z</dcterms:created>
  <dcterms:modified xsi:type="dcterms:W3CDTF">2025-04-03T06:04:12Z</dcterms:modified>
</cp:coreProperties>
</file>