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13A52-6D18-40A6-BDE5-E39ED4D96BFD}" v="16" dt="2025-06-21T15:06:29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ni Chandra" userId="a2bf2d2ec3681811" providerId="Windows Live" clId="Web-{03C13A52-6D18-40A6-BDE5-E39ED4D96BFD}"/>
    <pc:docChg chg="addSld modSld">
      <pc:chgData name="kamini Chandra" userId="a2bf2d2ec3681811" providerId="Windows Live" clId="Web-{03C13A52-6D18-40A6-BDE5-E39ED4D96BFD}" dt="2025-06-21T15:08:26.079" v="28"/>
      <pc:docMkLst>
        <pc:docMk/>
      </pc:docMkLst>
      <pc:sldChg chg="addSp delSp modSp mod setBg">
        <pc:chgData name="kamini Chandra" userId="a2bf2d2ec3681811" providerId="Windows Live" clId="Web-{03C13A52-6D18-40A6-BDE5-E39ED4D96BFD}" dt="2025-06-21T15:08:26.079" v="28"/>
        <pc:sldMkLst>
          <pc:docMk/>
          <pc:sldMk cId="109857222" sldId="256"/>
        </pc:sldMkLst>
        <pc:spChg chg="mod">
          <ac:chgData name="kamini Chandra" userId="a2bf2d2ec3681811" providerId="Windows Live" clId="Web-{03C13A52-6D18-40A6-BDE5-E39ED4D96BFD}" dt="2025-06-21T15:08:26.079" v="2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mini Chandra" userId="a2bf2d2ec3681811" providerId="Windows Live" clId="Web-{03C13A52-6D18-40A6-BDE5-E39ED4D96BFD}" dt="2025-06-21T15:08:26.079" v="2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amini Chandra" userId="a2bf2d2ec3681811" providerId="Windows Live" clId="Web-{03C13A52-6D18-40A6-BDE5-E39ED4D96BFD}" dt="2025-06-21T15:08:07.328" v="19"/>
          <ac:spMkLst>
            <pc:docMk/>
            <pc:sldMk cId="109857222" sldId="256"/>
            <ac:spMk id="8" creationId="{1A3C89F8-0D2F-47FF-B903-151248265F47}"/>
          </ac:spMkLst>
        </pc:spChg>
        <pc:spChg chg="add del">
          <ac:chgData name="kamini Chandra" userId="a2bf2d2ec3681811" providerId="Windows Live" clId="Web-{03C13A52-6D18-40A6-BDE5-E39ED4D96BFD}" dt="2025-06-21T15:08:07.328" v="19"/>
          <ac:spMkLst>
            <pc:docMk/>
            <pc:sldMk cId="109857222" sldId="256"/>
            <ac:spMk id="10" creationId="{C5CB530E-515E-412C-9DF1-5F8FFBD6F383}"/>
          </ac:spMkLst>
        </pc:spChg>
        <pc:spChg chg="add del">
          <ac:chgData name="kamini Chandra" userId="a2bf2d2ec3681811" providerId="Windows Live" clId="Web-{03C13A52-6D18-40A6-BDE5-E39ED4D96BFD}" dt="2025-06-21T15:08:07.328" v="19"/>
          <ac:spMkLst>
            <pc:docMk/>
            <pc:sldMk cId="109857222" sldId="256"/>
            <ac:spMk id="12" creationId="{712D4376-A578-4FF1-94FC-245E7A6A489F}"/>
          </ac:spMkLst>
        </pc:spChg>
        <pc:spChg chg="add del">
          <ac:chgData name="kamini Chandra" userId="a2bf2d2ec3681811" providerId="Windows Live" clId="Web-{03C13A52-6D18-40A6-BDE5-E39ED4D96BFD}" dt="2025-06-21T15:08:07.328" v="19"/>
          <ac:spMkLst>
            <pc:docMk/>
            <pc:sldMk cId="109857222" sldId="256"/>
            <ac:spMk id="14" creationId="{AEA7509D-F04F-40CB-A0B3-EEF16499CC9F}"/>
          </ac:spMkLst>
        </pc:spChg>
        <pc:spChg chg="add del">
          <ac:chgData name="kamini Chandra" userId="a2bf2d2ec3681811" providerId="Windows Live" clId="Web-{03C13A52-6D18-40A6-BDE5-E39ED4D96BFD}" dt="2025-06-21T15:08:07.328" v="19"/>
          <ac:spMkLst>
            <pc:docMk/>
            <pc:sldMk cId="109857222" sldId="256"/>
            <ac:spMk id="18" creationId="{508BEF50-7B1E-49A4-BC19-5F4F1D755E64}"/>
          </ac:spMkLst>
        </pc:spChg>
        <pc:spChg chg="add del">
          <ac:chgData name="kamini Chandra" userId="a2bf2d2ec3681811" providerId="Windows Live" clId="Web-{03C13A52-6D18-40A6-BDE5-E39ED4D96BFD}" dt="2025-06-21T15:08:07.328" v="19"/>
          <ac:spMkLst>
            <pc:docMk/>
            <pc:sldMk cId="109857222" sldId="256"/>
            <ac:spMk id="20" creationId="{3FBAD350-5664-4811-A208-657FB882D350}"/>
          </ac:spMkLst>
        </pc:spChg>
        <pc:spChg chg="add del">
          <ac:chgData name="kamini Chandra" userId="a2bf2d2ec3681811" providerId="Windows Live" clId="Web-{03C13A52-6D18-40A6-BDE5-E39ED4D96BFD}" dt="2025-06-21T15:08:07.328" v="19"/>
          <ac:spMkLst>
            <pc:docMk/>
            <pc:sldMk cId="109857222" sldId="256"/>
            <ac:spMk id="22" creationId="{C39ADB8F-D187-49D7-BDCF-C1B6DC727068}"/>
          </ac:spMkLst>
        </pc:spChg>
        <pc:spChg chg="add del">
          <ac:chgData name="kamini Chandra" userId="a2bf2d2ec3681811" providerId="Windows Live" clId="Web-{03C13A52-6D18-40A6-BDE5-E39ED4D96BFD}" dt="2025-06-21T15:08:10.985" v="21"/>
          <ac:spMkLst>
            <pc:docMk/>
            <pc:sldMk cId="109857222" sldId="256"/>
            <ac:spMk id="24" creationId="{577D6B2E-37A3-429E-A37C-F30ED6487282}"/>
          </ac:spMkLst>
        </pc:spChg>
        <pc:spChg chg="add del">
          <ac:chgData name="kamini Chandra" userId="a2bf2d2ec3681811" providerId="Windows Live" clId="Web-{03C13A52-6D18-40A6-BDE5-E39ED4D96BFD}" dt="2025-06-21T15:08:10.985" v="21"/>
          <ac:spMkLst>
            <pc:docMk/>
            <pc:sldMk cId="109857222" sldId="256"/>
            <ac:spMk id="25" creationId="{5CEAD642-85CF-4750-8432-7C80C901F001}"/>
          </ac:spMkLst>
        </pc:spChg>
        <pc:spChg chg="add del">
          <ac:chgData name="kamini Chandra" userId="a2bf2d2ec3681811" providerId="Windows Live" clId="Web-{03C13A52-6D18-40A6-BDE5-E39ED4D96BFD}" dt="2025-06-21T15:08:10.985" v="21"/>
          <ac:spMkLst>
            <pc:docMk/>
            <pc:sldMk cId="109857222" sldId="256"/>
            <ac:spMk id="26" creationId="{FA33EEAE-15D5-4119-8C1E-89D943F911EF}"/>
          </ac:spMkLst>
        </pc:spChg>
        <pc:spChg chg="add del">
          <ac:chgData name="kamini Chandra" userId="a2bf2d2ec3681811" providerId="Windows Live" clId="Web-{03C13A52-6D18-40A6-BDE5-E39ED4D96BFD}" dt="2025-06-21T15:08:10.985" v="21"/>
          <ac:spMkLst>
            <pc:docMk/>
            <pc:sldMk cId="109857222" sldId="256"/>
            <ac:spMk id="27" creationId="{730D8B3B-9B80-4025-B934-26DC7D7CD231}"/>
          </ac:spMkLst>
        </pc:spChg>
        <pc:spChg chg="add del">
          <ac:chgData name="kamini Chandra" userId="a2bf2d2ec3681811" providerId="Windows Live" clId="Web-{03C13A52-6D18-40A6-BDE5-E39ED4D96BFD}" dt="2025-06-21T15:08:10.985" v="21"/>
          <ac:spMkLst>
            <pc:docMk/>
            <pc:sldMk cId="109857222" sldId="256"/>
            <ac:spMk id="28" creationId="{1064D5D5-227B-4F66-9AEA-46F570E793BD}"/>
          </ac:spMkLst>
        </pc:spChg>
        <pc:spChg chg="add del">
          <ac:chgData name="kamini Chandra" userId="a2bf2d2ec3681811" providerId="Windows Live" clId="Web-{03C13A52-6D18-40A6-BDE5-E39ED4D96BFD}" dt="2025-06-21T15:08:10.985" v="21"/>
          <ac:spMkLst>
            <pc:docMk/>
            <pc:sldMk cId="109857222" sldId="256"/>
            <ac:spMk id="29" creationId="{646B67A4-D328-4747-A82B-65E84FA46368}"/>
          </ac:spMkLst>
        </pc:spChg>
        <pc:spChg chg="add del">
          <ac:chgData name="kamini Chandra" userId="a2bf2d2ec3681811" providerId="Windows Live" clId="Web-{03C13A52-6D18-40A6-BDE5-E39ED4D96BFD}" dt="2025-06-21T15:08:10.985" v="21"/>
          <ac:spMkLst>
            <pc:docMk/>
            <pc:sldMk cId="109857222" sldId="256"/>
            <ac:spMk id="30" creationId="{B5A1B09C-1565-46F8-B70F-621C5EB48A09}"/>
          </ac:spMkLst>
        </pc:spChg>
        <pc:spChg chg="add del">
          <ac:chgData name="kamini Chandra" userId="a2bf2d2ec3681811" providerId="Windows Live" clId="Web-{03C13A52-6D18-40A6-BDE5-E39ED4D96BFD}" dt="2025-06-21T15:08:10.985" v="21"/>
          <ac:spMkLst>
            <pc:docMk/>
            <pc:sldMk cId="109857222" sldId="256"/>
            <ac:spMk id="31" creationId="{8C516CC8-80AC-446C-A56E-9F54B7210402}"/>
          </ac:spMkLst>
        </pc:spChg>
        <pc:spChg chg="add del">
          <ac:chgData name="kamini Chandra" userId="a2bf2d2ec3681811" providerId="Windows Live" clId="Web-{03C13A52-6D18-40A6-BDE5-E39ED4D96BFD}" dt="2025-06-21T15:08:15.860" v="23"/>
          <ac:spMkLst>
            <pc:docMk/>
            <pc:sldMk cId="109857222" sldId="256"/>
            <ac:spMk id="33" creationId="{BE8CB2F0-2F5A-4EBD-B214-E0309C31F578}"/>
          </ac:spMkLst>
        </pc:spChg>
        <pc:spChg chg="add del">
          <ac:chgData name="kamini Chandra" userId="a2bf2d2ec3681811" providerId="Windows Live" clId="Web-{03C13A52-6D18-40A6-BDE5-E39ED4D96BFD}" dt="2025-06-21T15:08:15.860" v="23"/>
          <ac:spMkLst>
            <pc:docMk/>
            <pc:sldMk cId="109857222" sldId="256"/>
            <ac:spMk id="34" creationId="{489B7BFD-8F45-4093-AD9C-91B15B0503D9}"/>
          </ac:spMkLst>
        </pc:spChg>
        <pc:spChg chg="add del">
          <ac:chgData name="kamini Chandra" userId="a2bf2d2ec3681811" providerId="Windows Live" clId="Web-{03C13A52-6D18-40A6-BDE5-E39ED4D96BFD}" dt="2025-06-21T15:08:15.860" v="23"/>
          <ac:spMkLst>
            <pc:docMk/>
            <pc:sldMk cId="109857222" sldId="256"/>
            <ac:spMk id="35" creationId="{FFD3887D-244B-4EC4-9208-E304984C5D0F}"/>
          </ac:spMkLst>
        </pc:spChg>
        <pc:spChg chg="add del">
          <ac:chgData name="kamini Chandra" userId="a2bf2d2ec3681811" providerId="Windows Live" clId="Web-{03C13A52-6D18-40A6-BDE5-E39ED4D96BFD}" dt="2025-06-21T15:08:15.860" v="23"/>
          <ac:spMkLst>
            <pc:docMk/>
            <pc:sldMk cId="109857222" sldId="256"/>
            <ac:spMk id="37" creationId="{97224C31-855E-4593-8A58-5B2B0CC4F537}"/>
          </ac:spMkLst>
        </pc:spChg>
        <pc:spChg chg="add del">
          <ac:chgData name="kamini Chandra" userId="a2bf2d2ec3681811" providerId="Windows Live" clId="Web-{03C13A52-6D18-40A6-BDE5-E39ED4D96BFD}" dt="2025-06-21T15:08:15.860" v="23"/>
          <ac:spMkLst>
            <pc:docMk/>
            <pc:sldMk cId="109857222" sldId="256"/>
            <ac:spMk id="39" creationId="{498F8FF6-43B4-494A-AF8F-123A4983EDF7}"/>
          </ac:spMkLst>
        </pc:spChg>
        <pc:spChg chg="add del">
          <ac:chgData name="kamini Chandra" userId="a2bf2d2ec3681811" providerId="Windows Live" clId="Web-{03C13A52-6D18-40A6-BDE5-E39ED4D96BFD}" dt="2025-06-21T15:08:15.860" v="23"/>
          <ac:spMkLst>
            <pc:docMk/>
            <pc:sldMk cId="109857222" sldId="256"/>
            <ac:spMk id="40" creationId="{2B06059C-C357-4011-82B9-9C0106301384}"/>
          </ac:spMkLst>
        </pc:spChg>
        <pc:spChg chg="add del">
          <ac:chgData name="kamini Chandra" userId="a2bf2d2ec3681811" providerId="Windows Live" clId="Web-{03C13A52-6D18-40A6-BDE5-E39ED4D96BFD}" dt="2025-06-21T15:08:15.860" v="23"/>
          <ac:spMkLst>
            <pc:docMk/>
            <pc:sldMk cId="109857222" sldId="256"/>
            <ac:spMk id="41" creationId="{5AFEC601-A132-47EE-B0C2-B38ACD9FCE6F}"/>
          </ac:spMkLst>
        </pc:spChg>
        <pc:spChg chg="add del">
          <ac:chgData name="kamini Chandra" userId="a2bf2d2ec3681811" providerId="Windows Live" clId="Web-{03C13A52-6D18-40A6-BDE5-E39ED4D96BFD}" dt="2025-06-21T15:08:15.860" v="23"/>
          <ac:spMkLst>
            <pc:docMk/>
            <pc:sldMk cId="109857222" sldId="256"/>
            <ac:spMk id="43" creationId="{218E095B-4870-4AD5-9C41-C16D59523501}"/>
          </ac:spMkLst>
        </pc:spChg>
        <pc:spChg chg="add del">
          <ac:chgData name="kamini Chandra" userId="a2bf2d2ec3681811" providerId="Windows Live" clId="Web-{03C13A52-6D18-40A6-BDE5-E39ED4D96BFD}" dt="2025-06-21T15:08:23.079" v="25"/>
          <ac:spMkLst>
            <pc:docMk/>
            <pc:sldMk cId="109857222" sldId="256"/>
            <ac:spMk id="52" creationId="{4522B21E-B2B9-4C72-9A71-C87EFD137480}"/>
          </ac:spMkLst>
        </pc:spChg>
        <pc:spChg chg="add del">
          <ac:chgData name="kamini Chandra" userId="a2bf2d2ec3681811" providerId="Windows Live" clId="Web-{03C13A52-6D18-40A6-BDE5-E39ED4D96BFD}" dt="2025-06-21T15:08:23.079" v="25"/>
          <ac:spMkLst>
            <pc:docMk/>
            <pc:sldMk cId="109857222" sldId="256"/>
            <ac:spMk id="53" creationId="{5EB7D2A2-F448-44D4-938C-DC84CBCB3B1E}"/>
          </ac:spMkLst>
        </pc:spChg>
        <pc:spChg chg="add del">
          <ac:chgData name="kamini Chandra" userId="a2bf2d2ec3681811" providerId="Windows Live" clId="Web-{03C13A52-6D18-40A6-BDE5-E39ED4D96BFD}" dt="2025-06-21T15:08:23.079" v="25"/>
          <ac:spMkLst>
            <pc:docMk/>
            <pc:sldMk cId="109857222" sldId="256"/>
            <ac:spMk id="54" creationId="{871AEA07-1E14-44B4-8E55-64EF049CD66F}"/>
          </ac:spMkLst>
        </pc:spChg>
        <pc:spChg chg="add del">
          <ac:chgData name="kamini Chandra" userId="a2bf2d2ec3681811" providerId="Windows Live" clId="Web-{03C13A52-6D18-40A6-BDE5-E39ED4D96BFD}" dt="2025-06-21T15:08:26.063" v="27"/>
          <ac:spMkLst>
            <pc:docMk/>
            <pc:sldMk cId="109857222" sldId="256"/>
            <ac:spMk id="60" creationId="{498F8FF6-43B4-494A-AF8F-123A4983EDF7}"/>
          </ac:spMkLst>
        </pc:spChg>
        <pc:spChg chg="add del">
          <ac:chgData name="kamini Chandra" userId="a2bf2d2ec3681811" providerId="Windows Live" clId="Web-{03C13A52-6D18-40A6-BDE5-E39ED4D96BFD}" dt="2025-06-21T15:08:26.063" v="27"/>
          <ac:spMkLst>
            <pc:docMk/>
            <pc:sldMk cId="109857222" sldId="256"/>
            <ac:spMk id="61" creationId="{2B06059C-C357-4011-82B9-9C0106301384}"/>
          </ac:spMkLst>
        </pc:spChg>
        <pc:spChg chg="add del">
          <ac:chgData name="kamini Chandra" userId="a2bf2d2ec3681811" providerId="Windows Live" clId="Web-{03C13A52-6D18-40A6-BDE5-E39ED4D96BFD}" dt="2025-06-21T15:08:26.063" v="27"/>
          <ac:spMkLst>
            <pc:docMk/>
            <pc:sldMk cId="109857222" sldId="256"/>
            <ac:spMk id="63" creationId="{279CAF82-0ECF-42BE-8F37-F71941E5D410}"/>
          </ac:spMkLst>
        </pc:spChg>
        <pc:spChg chg="add del">
          <ac:chgData name="kamini Chandra" userId="a2bf2d2ec3681811" providerId="Windows Live" clId="Web-{03C13A52-6D18-40A6-BDE5-E39ED4D96BFD}" dt="2025-06-21T15:08:26.063" v="27"/>
          <ac:spMkLst>
            <pc:docMk/>
            <pc:sldMk cId="109857222" sldId="256"/>
            <ac:spMk id="64" creationId="{218E095B-4870-4AD5-9C41-C16D59523501}"/>
          </ac:spMkLst>
        </pc:spChg>
        <pc:spChg chg="add del">
          <ac:chgData name="kamini Chandra" userId="a2bf2d2ec3681811" providerId="Windows Live" clId="Web-{03C13A52-6D18-40A6-BDE5-E39ED4D96BFD}" dt="2025-06-21T15:08:26.063" v="27"/>
          <ac:spMkLst>
            <pc:docMk/>
            <pc:sldMk cId="109857222" sldId="256"/>
            <ac:spMk id="71" creationId="{033BC44A-0661-43B4-9C14-FD5963C226AE}"/>
          </ac:spMkLst>
        </pc:spChg>
        <pc:spChg chg="add del">
          <ac:chgData name="kamini Chandra" userId="a2bf2d2ec3681811" providerId="Windows Live" clId="Web-{03C13A52-6D18-40A6-BDE5-E39ED4D96BFD}" dt="2025-06-21T15:08:26.063" v="27"/>
          <ac:spMkLst>
            <pc:docMk/>
            <pc:sldMk cId="109857222" sldId="256"/>
            <ac:spMk id="72" creationId="{BE8CB2F0-2F5A-4EBD-B214-E0309C31F578}"/>
          </ac:spMkLst>
        </pc:spChg>
        <pc:spChg chg="add del">
          <ac:chgData name="kamini Chandra" userId="a2bf2d2ec3681811" providerId="Windows Live" clId="Web-{03C13A52-6D18-40A6-BDE5-E39ED4D96BFD}" dt="2025-06-21T15:08:26.063" v="27"/>
          <ac:spMkLst>
            <pc:docMk/>
            <pc:sldMk cId="109857222" sldId="256"/>
            <ac:spMk id="73" creationId="{FFD3887D-244B-4EC4-9208-E304984C5D0F}"/>
          </ac:spMkLst>
        </pc:spChg>
        <pc:spChg chg="add del">
          <ac:chgData name="kamini Chandra" userId="a2bf2d2ec3681811" providerId="Windows Live" clId="Web-{03C13A52-6D18-40A6-BDE5-E39ED4D96BFD}" dt="2025-06-21T15:08:26.063" v="27"/>
          <ac:spMkLst>
            <pc:docMk/>
            <pc:sldMk cId="109857222" sldId="256"/>
            <ac:spMk id="74" creationId="{97224C31-855E-4593-8A58-5B2B0CC4F537}"/>
          </ac:spMkLst>
        </pc:spChg>
        <pc:spChg chg="add">
          <ac:chgData name="kamini Chandra" userId="a2bf2d2ec3681811" providerId="Windows Live" clId="Web-{03C13A52-6D18-40A6-BDE5-E39ED4D96BFD}" dt="2025-06-21T15:08:26.079" v="28"/>
          <ac:spMkLst>
            <pc:docMk/>
            <pc:sldMk cId="109857222" sldId="256"/>
            <ac:spMk id="76" creationId="{4522B21E-B2B9-4C72-9A71-C87EFD137480}"/>
          </ac:spMkLst>
        </pc:spChg>
        <pc:spChg chg="add">
          <ac:chgData name="kamini Chandra" userId="a2bf2d2ec3681811" providerId="Windows Live" clId="Web-{03C13A52-6D18-40A6-BDE5-E39ED4D96BFD}" dt="2025-06-21T15:08:26.079" v="28"/>
          <ac:spMkLst>
            <pc:docMk/>
            <pc:sldMk cId="109857222" sldId="256"/>
            <ac:spMk id="77" creationId="{5EB7D2A2-F448-44D4-938C-DC84CBCB3B1E}"/>
          </ac:spMkLst>
        </pc:spChg>
        <pc:spChg chg="add">
          <ac:chgData name="kamini Chandra" userId="a2bf2d2ec3681811" providerId="Windows Live" clId="Web-{03C13A52-6D18-40A6-BDE5-E39ED4D96BFD}" dt="2025-06-21T15:08:26.079" v="28"/>
          <ac:spMkLst>
            <pc:docMk/>
            <pc:sldMk cId="109857222" sldId="256"/>
            <ac:spMk id="78" creationId="{871AEA07-1E14-44B4-8E55-64EF049CD66F}"/>
          </ac:spMkLst>
        </pc:spChg>
        <pc:cxnChg chg="add del">
          <ac:chgData name="kamini Chandra" userId="a2bf2d2ec3681811" providerId="Windows Live" clId="Web-{03C13A52-6D18-40A6-BDE5-E39ED4D96BFD}" dt="2025-06-21T15:08:07.328" v="19"/>
          <ac:cxnSpMkLst>
            <pc:docMk/>
            <pc:sldMk cId="109857222" sldId="256"/>
            <ac:cxnSpMk id="16" creationId="{56020367-4FD5-4596-8E10-C5F095CD8DBF}"/>
          </ac:cxnSpMkLst>
        </pc:cxnChg>
        <pc:cxnChg chg="add del">
          <ac:chgData name="kamini Chandra" userId="a2bf2d2ec3681811" providerId="Windows Live" clId="Web-{03C13A52-6D18-40A6-BDE5-E39ED4D96BFD}" dt="2025-06-21T15:08:23.079" v="25"/>
          <ac:cxnSpMkLst>
            <pc:docMk/>
            <pc:sldMk cId="109857222" sldId="256"/>
            <ac:cxnSpMk id="55" creationId="{F7C8EA93-3210-4C62-99E9-153C275E3A87}"/>
          </ac:cxnSpMkLst>
        </pc:cxnChg>
        <pc:cxnChg chg="add">
          <ac:chgData name="kamini Chandra" userId="a2bf2d2ec3681811" providerId="Windows Live" clId="Web-{03C13A52-6D18-40A6-BDE5-E39ED4D96BFD}" dt="2025-06-21T15:08:26.079" v="28"/>
          <ac:cxnSpMkLst>
            <pc:docMk/>
            <pc:sldMk cId="109857222" sldId="256"/>
            <ac:cxnSpMk id="79" creationId="{F7C8EA93-3210-4C62-99E9-153C275E3A87}"/>
          </ac:cxnSpMkLst>
        </pc:cxnChg>
      </pc:sldChg>
      <pc:sldChg chg="addSp modSp new mod setBg">
        <pc:chgData name="kamini Chandra" userId="a2bf2d2ec3681811" providerId="Windows Live" clId="Web-{03C13A52-6D18-40A6-BDE5-E39ED4D96BFD}" dt="2025-06-21T15:06:15.512" v="14"/>
        <pc:sldMkLst>
          <pc:docMk/>
          <pc:sldMk cId="390682318" sldId="257"/>
        </pc:sldMkLst>
        <pc:spChg chg="add">
          <ac:chgData name="kamini Chandra" userId="a2bf2d2ec3681811" providerId="Windows Live" clId="Web-{03C13A52-6D18-40A6-BDE5-E39ED4D96BFD}" dt="2025-06-21T15:06:15.512" v="14"/>
          <ac:spMkLst>
            <pc:docMk/>
            <pc:sldMk cId="390682318" sldId="257"/>
            <ac:spMk id="7" creationId="{32BC26D8-82FB-445E-AA49-62A77D7C1EE0}"/>
          </ac:spMkLst>
        </pc:spChg>
        <pc:spChg chg="add">
          <ac:chgData name="kamini Chandra" userId="a2bf2d2ec3681811" providerId="Windows Live" clId="Web-{03C13A52-6D18-40A6-BDE5-E39ED4D96BFD}" dt="2025-06-21T15:06:15.512" v="14"/>
          <ac:spMkLst>
            <pc:docMk/>
            <pc:sldMk cId="390682318" sldId="257"/>
            <ac:spMk id="9" creationId="{CB44330D-EA18-4254-AA95-EB49948539B8}"/>
          </ac:spMkLst>
        </pc:spChg>
        <pc:picChg chg="add mod">
          <ac:chgData name="kamini Chandra" userId="a2bf2d2ec3681811" providerId="Windows Live" clId="Web-{03C13A52-6D18-40A6-BDE5-E39ED4D96BFD}" dt="2025-06-21T15:06:15.512" v="14"/>
          <ac:picMkLst>
            <pc:docMk/>
            <pc:sldMk cId="390682318" sldId="257"/>
            <ac:picMk id="2" creationId="{57FB65C7-DCBF-224A-8670-D5C8DF7610E5}"/>
          </ac:picMkLst>
        </pc:picChg>
      </pc:sldChg>
      <pc:sldChg chg="addSp modSp new mod setBg">
        <pc:chgData name="kamini Chandra" userId="a2bf2d2ec3681811" providerId="Windows Live" clId="Web-{03C13A52-6D18-40A6-BDE5-E39ED4D96BFD}" dt="2025-06-21T15:06:09.855" v="13"/>
        <pc:sldMkLst>
          <pc:docMk/>
          <pc:sldMk cId="3999142925" sldId="258"/>
        </pc:sldMkLst>
        <pc:spChg chg="add">
          <ac:chgData name="kamini Chandra" userId="a2bf2d2ec3681811" providerId="Windows Live" clId="Web-{03C13A52-6D18-40A6-BDE5-E39ED4D96BFD}" dt="2025-06-21T15:06:09.855" v="13"/>
          <ac:spMkLst>
            <pc:docMk/>
            <pc:sldMk cId="3999142925" sldId="258"/>
            <ac:spMk id="7" creationId="{AB8C311F-7253-4AED-9701-7FC0708C41C7}"/>
          </ac:spMkLst>
        </pc:spChg>
        <pc:spChg chg="add">
          <ac:chgData name="kamini Chandra" userId="a2bf2d2ec3681811" providerId="Windows Live" clId="Web-{03C13A52-6D18-40A6-BDE5-E39ED4D96BFD}" dt="2025-06-21T15:06:09.855" v="13"/>
          <ac:spMkLst>
            <pc:docMk/>
            <pc:sldMk cId="3999142925" sldId="258"/>
            <ac:spMk id="9" creationId="{E2384209-CB15-4CDF-9D31-C44FD9A3F20D}"/>
          </ac:spMkLst>
        </pc:spChg>
        <pc:spChg chg="add">
          <ac:chgData name="kamini Chandra" userId="a2bf2d2ec3681811" providerId="Windows Live" clId="Web-{03C13A52-6D18-40A6-BDE5-E39ED4D96BFD}" dt="2025-06-21T15:06:09.855" v="13"/>
          <ac:spMkLst>
            <pc:docMk/>
            <pc:sldMk cId="3999142925" sldId="258"/>
            <ac:spMk id="11" creationId="{2633B3B5-CC90-43F0-8714-D31D1F3F0209}"/>
          </ac:spMkLst>
        </pc:spChg>
        <pc:spChg chg="add">
          <ac:chgData name="kamini Chandra" userId="a2bf2d2ec3681811" providerId="Windows Live" clId="Web-{03C13A52-6D18-40A6-BDE5-E39ED4D96BFD}" dt="2025-06-21T15:06:09.855" v="13"/>
          <ac:spMkLst>
            <pc:docMk/>
            <pc:sldMk cId="3999142925" sldId="258"/>
            <ac:spMk id="13" creationId="{A8D57A06-A426-446D-B02C-A2DC6B62E45E}"/>
          </ac:spMkLst>
        </pc:spChg>
        <pc:picChg chg="add mod">
          <ac:chgData name="kamini Chandra" userId="a2bf2d2ec3681811" providerId="Windows Live" clId="Web-{03C13A52-6D18-40A6-BDE5-E39ED4D96BFD}" dt="2025-06-21T15:06:09.855" v="13"/>
          <ac:picMkLst>
            <pc:docMk/>
            <pc:sldMk cId="3999142925" sldId="258"/>
            <ac:picMk id="2" creationId="{887A4E58-0904-81FE-7826-ACBC8245A55D}"/>
          </ac:picMkLst>
        </pc:picChg>
      </pc:sldChg>
      <pc:sldChg chg="addSp modSp new mod setBg">
        <pc:chgData name="kamini Chandra" userId="a2bf2d2ec3681811" providerId="Windows Live" clId="Web-{03C13A52-6D18-40A6-BDE5-E39ED4D96BFD}" dt="2025-06-21T15:06:04.761" v="12"/>
        <pc:sldMkLst>
          <pc:docMk/>
          <pc:sldMk cId="628046260" sldId="259"/>
        </pc:sldMkLst>
        <pc:spChg chg="add">
          <ac:chgData name="kamini Chandra" userId="a2bf2d2ec3681811" providerId="Windows Live" clId="Web-{03C13A52-6D18-40A6-BDE5-E39ED4D96BFD}" dt="2025-06-21T15:06:04.761" v="12"/>
          <ac:spMkLst>
            <pc:docMk/>
            <pc:sldMk cId="628046260" sldId="259"/>
            <ac:spMk id="7" creationId="{AB8C311F-7253-4AED-9701-7FC0708C41C7}"/>
          </ac:spMkLst>
        </pc:spChg>
        <pc:spChg chg="add">
          <ac:chgData name="kamini Chandra" userId="a2bf2d2ec3681811" providerId="Windows Live" clId="Web-{03C13A52-6D18-40A6-BDE5-E39ED4D96BFD}" dt="2025-06-21T15:06:04.761" v="12"/>
          <ac:spMkLst>
            <pc:docMk/>
            <pc:sldMk cId="628046260" sldId="259"/>
            <ac:spMk id="9" creationId="{E2384209-CB15-4CDF-9D31-C44FD9A3F20D}"/>
          </ac:spMkLst>
        </pc:spChg>
        <pc:spChg chg="add">
          <ac:chgData name="kamini Chandra" userId="a2bf2d2ec3681811" providerId="Windows Live" clId="Web-{03C13A52-6D18-40A6-BDE5-E39ED4D96BFD}" dt="2025-06-21T15:06:04.761" v="12"/>
          <ac:spMkLst>
            <pc:docMk/>
            <pc:sldMk cId="628046260" sldId="259"/>
            <ac:spMk id="11" creationId="{2633B3B5-CC90-43F0-8714-D31D1F3F0209}"/>
          </ac:spMkLst>
        </pc:spChg>
        <pc:spChg chg="add">
          <ac:chgData name="kamini Chandra" userId="a2bf2d2ec3681811" providerId="Windows Live" clId="Web-{03C13A52-6D18-40A6-BDE5-E39ED4D96BFD}" dt="2025-06-21T15:06:04.761" v="12"/>
          <ac:spMkLst>
            <pc:docMk/>
            <pc:sldMk cId="628046260" sldId="259"/>
            <ac:spMk id="13" creationId="{A8D57A06-A426-446D-B02C-A2DC6B62E45E}"/>
          </ac:spMkLst>
        </pc:spChg>
        <pc:picChg chg="add mod">
          <ac:chgData name="kamini Chandra" userId="a2bf2d2ec3681811" providerId="Windows Live" clId="Web-{03C13A52-6D18-40A6-BDE5-E39ED4D96BFD}" dt="2025-06-21T15:06:04.761" v="12"/>
          <ac:picMkLst>
            <pc:docMk/>
            <pc:sldMk cId="628046260" sldId="259"/>
            <ac:picMk id="2" creationId="{0E9715FE-D209-0446-A398-91040B760C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/>
              <a:t>Uber</a:t>
            </a:r>
            <a:br>
              <a:rPr lang="en-US" sz="7200"/>
            </a:b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2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B65C7-DCBF-224A-8670-D5C8DF76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15812"/>
            <a:ext cx="10905066" cy="24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7A4E58-0904-81FE-7826-ACBC8245A5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20" b="37705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715FE-D209-0446-A398-91040B760C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02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4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Uber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</cp:revision>
  <dcterms:created xsi:type="dcterms:W3CDTF">2025-06-21T15:03:56Z</dcterms:created>
  <dcterms:modified xsi:type="dcterms:W3CDTF">2025-06-21T15:08:27Z</dcterms:modified>
</cp:coreProperties>
</file>