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60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724037-F078-4E82-9830-DA82B1D46975}" v="64" dt="2025-06-21T14:54:53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ini Chandra" userId="a2bf2d2ec3681811" providerId="Windows Live" clId="Web-{B8724037-F078-4E82-9830-DA82B1D46975}"/>
    <pc:docChg chg="addSld delSld modSld addMainMaster delMainMaster">
      <pc:chgData name="kamini Chandra" userId="a2bf2d2ec3681811" providerId="Windows Live" clId="Web-{B8724037-F078-4E82-9830-DA82B1D46975}" dt="2025-06-21T14:54:53.901" v="69"/>
      <pc:docMkLst>
        <pc:docMk/>
      </pc:docMkLst>
      <pc:sldChg chg="addSp delSp modSp mod setBg modClrScheme chgLayout">
        <pc:chgData name="kamini Chandra" userId="a2bf2d2ec3681811" providerId="Windows Live" clId="Web-{B8724037-F078-4E82-9830-DA82B1D46975}" dt="2025-06-21T14:44:20.479" v="36" actId="1076"/>
        <pc:sldMkLst>
          <pc:docMk/>
          <pc:sldMk cId="109857222" sldId="256"/>
        </pc:sldMkLst>
        <pc:spChg chg="mod">
          <ac:chgData name="kamini Chandra" userId="a2bf2d2ec3681811" providerId="Windows Live" clId="Web-{B8724037-F078-4E82-9830-DA82B1D46975}" dt="2025-06-21T14:41:58.010" v="3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amini Chandra" userId="a2bf2d2ec3681811" providerId="Windows Live" clId="Web-{B8724037-F078-4E82-9830-DA82B1D46975}" dt="2025-06-21T14:42:13.541" v="34" actId="1410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kamini Chandra" userId="a2bf2d2ec3681811" providerId="Windows Live" clId="Web-{B8724037-F078-4E82-9830-DA82B1D46975}" dt="2025-06-21T14:40:45.744" v="27"/>
          <ac:spMkLst>
            <pc:docMk/>
            <pc:sldMk cId="109857222" sldId="256"/>
            <ac:spMk id="8" creationId="{F456DBD1-1048-5A22-C973-3E5FA83F57BA}"/>
          </ac:spMkLst>
        </pc:spChg>
        <pc:spChg chg="add del">
          <ac:chgData name="kamini Chandra" userId="a2bf2d2ec3681811" providerId="Windows Live" clId="Web-{B8724037-F078-4E82-9830-DA82B1D46975}" dt="2025-06-21T14:40:26.681" v="18"/>
          <ac:spMkLst>
            <pc:docMk/>
            <pc:sldMk cId="109857222" sldId="256"/>
            <ac:spMk id="13" creationId="{47329988-FFDF-454D-3162-2E365D804859}"/>
          </ac:spMkLst>
        </pc:spChg>
        <pc:spChg chg="add del">
          <ac:chgData name="kamini Chandra" userId="a2bf2d2ec3681811" providerId="Windows Live" clId="Web-{B8724037-F078-4E82-9830-DA82B1D46975}" dt="2025-06-21T14:40:29.103" v="20"/>
          <ac:spMkLst>
            <pc:docMk/>
            <pc:sldMk cId="109857222" sldId="256"/>
            <ac:spMk id="15" creationId="{F456DBD1-1048-5A22-C973-3E5FA83F57BA}"/>
          </ac:spMkLst>
        </pc:spChg>
        <pc:spChg chg="add del">
          <ac:chgData name="kamini Chandra" userId="a2bf2d2ec3681811" providerId="Windows Live" clId="Web-{B8724037-F078-4E82-9830-DA82B1D46975}" dt="2025-06-21T14:40:38.681" v="22"/>
          <ac:spMkLst>
            <pc:docMk/>
            <pc:sldMk cId="109857222" sldId="256"/>
            <ac:spMk id="17" creationId="{A3E8498D-DA8F-EF6C-5420-F153D4979209}"/>
          </ac:spMkLst>
        </pc:spChg>
        <pc:spChg chg="add del">
          <ac:chgData name="kamini Chandra" userId="a2bf2d2ec3681811" providerId="Windows Live" clId="Web-{B8724037-F078-4E82-9830-DA82B1D46975}" dt="2025-06-21T14:40:41.010" v="24"/>
          <ac:spMkLst>
            <pc:docMk/>
            <pc:sldMk cId="109857222" sldId="256"/>
            <ac:spMk id="19" creationId="{129D6B82-F4A9-29E9-C62A-116635371721}"/>
          </ac:spMkLst>
        </pc:spChg>
        <pc:spChg chg="add del">
          <ac:chgData name="kamini Chandra" userId="a2bf2d2ec3681811" providerId="Windows Live" clId="Web-{B8724037-F078-4E82-9830-DA82B1D46975}" dt="2025-06-21T14:40:45.744" v="26"/>
          <ac:spMkLst>
            <pc:docMk/>
            <pc:sldMk cId="109857222" sldId="256"/>
            <ac:spMk id="21" creationId="{C31B8E19-7D88-BAC5-CB04-1D77174A07E7}"/>
          </ac:spMkLst>
        </pc:spChg>
        <pc:spChg chg="add">
          <ac:chgData name="kamini Chandra" userId="a2bf2d2ec3681811" providerId="Windows Live" clId="Web-{B8724037-F078-4E82-9830-DA82B1D46975}" dt="2025-06-21T14:40:45.744" v="27"/>
          <ac:spMkLst>
            <pc:docMk/>
            <pc:sldMk cId="109857222" sldId="256"/>
            <ac:spMk id="23" creationId="{F456DBD1-1048-5A22-C973-3E5FA83F57BA}"/>
          </ac:spMkLst>
        </pc:spChg>
        <pc:picChg chg="add mod">
          <ac:chgData name="kamini Chandra" userId="a2bf2d2ec3681811" providerId="Windows Live" clId="Web-{B8724037-F078-4E82-9830-DA82B1D46975}" dt="2025-06-21T14:44:20.479" v="36" actId="1076"/>
          <ac:picMkLst>
            <pc:docMk/>
            <pc:sldMk cId="109857222" sldId="256"/>
            <ac:picMk id="4" creationId="{33C1C843-10C7-CED2-748B-9F42B3679203}"/>
          </ac:picMkLst>
        </pc:picChg>
      </pc:sldChg>
      <pc:sldChg chg="addSp delSp modSp new">
        <pc:chgData name="kamini Chandra" userId="a2bf2d2ec3681811" providerId="Windows Live" clId="Web-{B8724037-F078-4E82-9830-DA82B1D46975}" dt="2025-06-21T14:46:56.506" v="42" actId="20577"/>
        <pc:sldMkLst>
          <pc:docMk/>
          <pc:sldMk cId="297971183" sldId="257"/>
        </pc:sldMkLst>
        <pc:spChg chg="mod">
          <ac:chgData name="kamini Chandra" userId="a2bf2d2ec3681811" providerId="Windows Live" clId="Web-{B8724037-F078-4E82-9830-DA82B1D46975}" dt="2025-06-21T14:46:56.506" v="42" actId="20577"/>
          <ac:spMkLst>
            <pc:docMk/>
            <pc:sldMk cId="297971183" sldId="257"/>
            <ac:spMk id="2" creationId="{2580B2B8-BA5F-88BB-CADC-95D65AF903C7}"/>
          </ac:spMkLst>
        </pc:spChg>
        <pc:spChg chg="del">
          <ac:chgData name="kamini Chandra" userId="a2bf2d2ec3681811" providerId="Windows Live" clId="Web-{B8724037-F078-4E82-9830-DA82B1D46975}" dt="2025-06-21T14:46:19.349" v="37"/>
          <ac:spMkLst>
            <pc:docMk/>
            <pc:sldMk cId="297971183" sldId="257"/>
            <ac:spMk id="3" creationId="{56139C1B-12ED-078D-698C-83D410F4565C}"/>
          </ac:spMkLst>
        </pc:spChg>
        <pc:picChg chg="add mod ord">
          <ac:chgData name="kamini Chandra" userId="a2bf2d2ec3681811" providerId="Windows Live" clId="Web-{B8724037-F078-4E82-9830-DA82B1D46975}" dt="2025-06-21T14:46:27.584" v="39" actId="14100"/>
          <ac:picMkLst>
            <pc:docMk/>
            <pc:sldMk cId="297971183" sldId="257"/>
            <ac:picMk id="4" creationId="{48073D8E-9ABD-FF7A-D450-E14752C7DE7E}"/>
          </ac:picMkLst>
        </pc:picChg>
      </pc:sldChg>
      <pc:sldChg chg="addSp delSp modSp new">
        <pc:chgData name="kamini Chandra" userId="a2bf2d2ec3681811" providerId="Windows Live" clId="Web-{B8724037-F078-4E82-9830-DA82B1D46975}" dt="2025-06-21T14:51:13.852" v="52" actId="20577"/>
        <pc:sldMkLst>
          <pc:docMk/>
          <pc:sldMk cId="488928717" sldId="258"/>
        </pc:sldMkLst>
        <pc:spChg chg="mod">
          <ac:chgData name="kamini Chandra" userId="a2bf2d2ec3681811" providerId="Windows Live" clId="Web-{B8724037-F078-4E82-9830-DA82B1D46975}" dt="2025-06-21T14:51:13.852" v="52" actId="20577"/>
          <ac:spMkLst>
            <pc:docMk/>
            <pc:sldMk cId="488928717" sldId="258"/>
            <ac:spMk id="2" creationId="{78605DCD-2EE3-B94E-E60E-56D6B8EF77C6}"/>
          </ac:spMkLst>
        </pc:spChg>
        <pc:spChg chg="del">
          <ac:chgData name="kamini Chandra" userId="a2bf2d2ec3681811" providerId="Windows Live" clId="Web-{B8724037-F078-4E82-9830-DA82B1D46975}" dt="2025-06-21T14:50:11.102" v="43"/>
          <ac:spMkLst>
            <pc:docMk/>
            <pc:sldMk cId="488928717" sldId="258"/>
            <ac:spMk id="3" creationId="{863FD53A-D297-7E77-5E82-2B770BC1A2A9}"/>
          </ac:spMkLst>
        </pc:spChg>
        <pc:picChg chg="add mod ord modCrop">
          <ac:chgData name="kamini Chandra" userId="a2bf2d2ec3681811" providerId="Windows Live" clId="Web-{B8724037-F078-4E82-9830-DA82B1D46975}" dt="2025-06-21T14:50:48.352" v="50"/>
          <ac:picMkLst>
            <pc:docMk/>
            <pc:sldMk cId="488928717" sldId="258"/>
            <ac:picMk id="4" creationId="{DB890317-E471-E7AA-BD72-636BB2BC3FD9}"/>
          </ac:picMkLst>
        </pc:picChg>
      </pc:sldChg>
      <pc:sldChg chg="modSp new del">
        <pc:chgData name="kamini Chandra" userId="a2bf2d2ec3681811" providerId="Windows Live" clId="Web-{B8724037-F078-4E82-9830-DA82B1D46975}" dt="2025-06-21T14:54:17.823" v="63"/>
        <pc:sldMkLst>
          <pc:docMk/>
          <pc:sldMk cId="2437965050" sldId="259"/>
        </pc:sldMkLst>
        <pc:spChg chg="mod">
          <ac:chgData name="kamini Chandra" userId="a2bf2d2ec3681811" providerId="Windows Live" clId="Web-{B8724037-F078-4E82-9830-DA82B1D46975}" dt="2025-06-21T14:51:58.166" v="58" actId="20577"/>
          <ac:spMkLst>
            <pc:docMk/>
            <pc:sldMk cId="2437965050" sldId="259"/>
            <ac:spMk id="2" creationId="{9AB6568B-FC0F-1AE1-10AE-2189028F322F}"/>
          </ac:spMkLst>
        </pc:spChg>
      </pc:sldChg>
      <pc:sldChg chg="addSp delSp modSp new">
        <pc:chgData name="kamini Chandra" userId="a2bf2d2ec3681811" providerId="Windows Live" clId="Web-{B8724037-F078-4E82-9830-DA82B1D46975}" dt="2025-06-21T14:41:04.947" v="28" actId="20577"/>
        <pc:sldMkLst>
          <pc:docMk/>
          <pc:sldMk cId="1906657301" sldId="260"/>
        </pc:sldMkLst>
        <pc:spChg chg="mod">
          <ac:chgData name="kamini Chandra" userId="a2bf2d2ec3681811" providerId="Windows Live" clId="Web-{B8724037-F078-4E82-9830-DA82B1D46975}" dt="2025-06-21T14:41:04.947" v="28" actId="20577"/>
          <ac:spMkLst>
            <pc:docMk/>
            <pc:sldMk cId="1906657301" sldId="260"/>
            <ac:spMk id="2" creationId="{D0CBAC77-8C59-5F01-5DFB-98E36C47D072}"/>
          </ac:spMkLst>
        </pc:spChg>
        <pc:spChg chg="del">
          <ac:chgData name="kamini Chandra" userId="a2bf2d2ec3681811" providerId="Windows Live" clId="Web-{B8724037-F078-4E82-9830-DA82B1D46975}" dt="2025-06-21T14:37:58.744" v="5"/>
          <ac:spMkLst>
            <pc:docMk/>
            <pc:sldMk cId="1906657301" sldId="260"/>
            <ac:spMk id="3" creationId="{23256C8E-9D15-B259-69D7-D1966885D429}"/>
          </ac:spMkLst>
        </pc:spChg>
        <pc:picChg chg="add mod ord">
          <ac:chgData name="kamini Chandra" userId="a2bf2d2ec3681811" providerId="Windows Live" clId="Web-{B8724037-F078-4E82-9830-DA82B1D46975}" dt="2025-06-21T14:38:09.869" v="7" actId="1076"/>
          <ac:picMkLst>
            <pc:docMk/>
            <pc:sldMk cId="1906657301" sldId="260"/>
            <ac:picMk id="4" creationId="{DF159B98-0392-1048-A83A-C98355A70C10}"/>
          </ac:picMkLst>
        </pc:picChg>
      </pc:sldChg>
      <pc:sldChg chg="new del">
        <pc:chgData name="kamini Chandra" userId="a2bf2d2ec3681811" providerId="Windows Live" clId="Web-{B8724037-F078-4E82-9830-DA82B1D46975}" dt="2025-06-21T14:54:53.901" v="69"/>
        <pc:sldMkLst>
          <pc:docMk/>
          <pc:sldMk cId="1818917978" sldId="261"/>
        </pc:sldMkLst>
      </pc:sldChg>
      <pc:sldChg chg="new del">
        <pc:chgData name="kamini Chandra" userId="a2bf2d2ec3681811" providerId="Windows Live" clId="Web-{B8724037-F078-4E82-9830-DA82B1D46975}" dt="2025-06-21T14:54:38.791" v="67"/>
        <pc:sldMkLst>
          <pc:docMk/>
          <pc:sldMk cId="1968027810" sldId="261"/>
        </pc:sldMkLst>
      </pc:sldChg>
      <pc:sldChg chg="new del">
        <pc:chgData name="kamini Chandra" userId="a2bf2d2ec3681811" providerId="Windows Live" clId="Web-{B8724037-F078-4E82-9830-DA82B1D46975}" dt="2025-06-21T14:54:32.151" v="65"/>
        <pc:sldMkLst>
          <pc:docMk/>
          <pc:sldMk cId="2297997828" sldId="261"/>
        </pc:sldMkLst>
      </pc:sldChg>
      <pc:sldChg chg="new del">
        <pc:chgData name="kamini Chandra" userId="a2bf2d2ec3681811" providerId="Windows Live" clId="Web-{B8724037-F078-4E82-9830-DA82B1D46975}" dt="2025-06-21T14:54:15.807" v="62"/>
        <pc:sldMkLst>
          <pc:docMk/>
          <pc:sldMk cId="3884100442" sldId="261"/>
        </pc:sldMkLst>
      </pc:sldChg>
      <pc:sldChg chg="new del">
        <pc:chgData name="kamini Chandra" userId="a2bf2d2ec3681811" providerId="Windows Live" clId="Web-{B8724037-F078-4E82-9830-DA82B1D46975}" dt="2025-06-21T14:54:11.635" v="61"/>
        <pc:sldMkLst>
          <pc:docMk/>
          <pc:sldMk cId="2440385679" sldId="262"/>
        </pc:sldMkLst>
      </pc:sldChg>
      <pc:sldMasterChg chg="del delSldLayout">
        <pc:chgData name="kamini Chandra" userId="a2bf2d2ec3681811" providerId="Windows Live" clId="Web-{B8724037-F078-4E82-9830-DA82B1D46975}" dt="2025-06-21T14:36:15.306" v="0"/>
        <pc:sldMasterMkLst>
          <pc:docMk/>
          <pc:sldMasterMk cId="2460954070" sldId="2147483660"/>
        </pc:sldMasterMkLst>
        <pc:sldLayoutChg chg="del">
          <pc:chgData name="kamini Chandra" userId="a2bf2d2ec3681811" providerId="Windows Live" clId="Web-{B8724037-F078-4E82-9830-DA82B1D46975}" dt="2025-06-21T14:36:15.306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kamini Chandra" userId="a2bf2d2ec3681811" providerId="Windows Live" clId="Web-{B8724037-F078-4E82-9830-DA82B1D46975}" dt="2025-06-21T14:36:15.306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kamini Chandra" userId="a2bf2d2ec3681811" providerId="Windows Live" clId="Web-{B8724037-F078-4E82-9830-DA82B1D46975}" dt="2025-06-21T14:36:15.306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kamini Chandra" userId="a2bf2d2ec3681811" providerId="Windows Live" clId="Web-{B8724037-F078-4E82-9830-DA82B1D46975}" dt="2025-06-21T14:36:15.306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kamini Chandra" userId="a2bf2d2ec3681811" providerId="Windows Live" clId="Web-{B8724037-F078-4E82-9830-DA82B1D46975}" dt="2025-06-21T14:36:15.306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kamini Chandra" userId="a2bf2d2ec3681811" providerId="Windows Live" clId="Web-{B8724037-F078-4E82-9830-DA82B1D46975}" dt="2025-06-21T14:36:15.306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amini Chandra" userId="a2bf2d2ec3681811" providerId="Windows Live" clId="Web-{B8724037-F078-4E82-9830-DA82B1D46975}" dt="2025-06-21T14:36:15.306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kamini Chandra" userId="a2bf2d2ec3681811" providerId="Windows Live" clId="Web-{B8724037-F078-4E82-9830-DA82B1D46975}" dt="2025-06-21T14:36:15.306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kamini Chandra" userId="a2bf2d2ec3681811" providerId="Windows Live" clId="Web-{B8724037-F078-4E82-9830-DA82B1D46975}" dt="2025-06-21T14:36:15.306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kamini Chandra" userId="a2bf2d2ec3681811" providerId="Windows Live" clId="Web-{B8724037-F078-4E82-9830-DA82B1D46975}" dt="2025-06-21T14:36:15.306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kamini Chandra" userId="a2bf2d2ec3681811" providerId="Windows Live" clId="Web-{B8724037-F078-4E82-9830-DA82B1D46975}" dt="2025-06-21T14:36:15.306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kamini Chandra" userId="a2bf2d2ec3681811" providerId="Windows Live" clId="Web-{B8724037-F078-4E82-9830-DA82B1D46975}" dt="2025-06-21T14:36:15.306" v="0"/>
        <pc:sldMasterMkLst>
          <pc:docMk/>
          <pc:sldMasterMk cId="2973410530" sldId="2147483685"/>
        </pc:sldMasterMkLst>
        <pc:sldLayoutChg chg="add">
          <pc:chgData name="kamini Chandra" userId="a2bf2d2ec3681811" providerId="Windows Live" clId="Web-{B8724037-F078-4E82-9830-DA82B1D46975}" dt="2025-06-21T14:36:15.306" v="0"/>
          <pc:sldLayoutMkLst>
            <pc:docMk/>
            <pc:sldMasterMk cId="2973410530" sldId="2147483685"/>
            <pc:sldLayoutMk cId="1697976274" sldId="2147483674"/>
          </pc:sldLayoutMkLst>
        </pc:sldLayoutChg>
        <pc:sldLayoutChg chg="add">
          <pc:chgData name="kamini Chandra" userId="a2bf2d2ec3681811" providerId="Windows Live" clId="Web-{B8724037-F078-4E82-9830-DA82B1D46975}" dt="2025-06-21T14:36:15.306" v="0"/>
          <pc:sldLayoutMkLst>
            <pc:docMk/>
            <pc:sldMasterMk cId="2973410530" sldId="2147483685"/>
            <pc:sldLayoutMk cId="360396804" sldId="2147483675"/>
          </pc:sldLayoutMkLst>
        </pc:sldLayoutChg>
        <pc:sldLayoutChg chg="add">
          <pc:chgData name="kamini Chandra" userId="a2bf2d2ec3681811" providerId="Windows Live" clId="Web-{B8724037-F078-4E82-9830-DA82B1D46975}" dt="2025-06-21T14:36:15.306" v="0"/>
          <pc:sldLayoutMkLst>
            <pc:docMk/>
            <pc:sldMasterMk cId="2973410530" sldId="2147483685"/>
            <pc:sldLayoutMk cId="3515076549" sldId="2147483676"/>
          </pc:sldLayoutMkLst>
        </pc:sldLayoutChg>
        <pc:sldLayoutChg chg="add">
          <pc:chgData name="kamini Chandra" userId="a2bf2d2ec3681811" providerId="Windows Live" clId="Web-{B8724037-F078-4E82-9830-DA82B1D46975}" dt="2025-06-21T14:36:15.306" v="0"/>
          <pc:sldLayoutMkLst>
            <pc:docMk/>
            <pc:sldMasterMk cId="2973410530" sldId="2147483685"/>
            <pc:sldLayoutMk cId="105716414" sldId="2147483677"/>
          </pc:sldLayoutMkLst>
        </pc:sldLayoutChg>
        <pc:sldLayoutChg chg="add">
          <pc:chgData name="kamini Chandra" userId="a2bf2d2ec3681811" providerId="Windows Live" clId="Web-{B8724037-F078-4E82-9830-DA82B1D46975}" dt="2025-06-21T14:36:15.306" v="0"/>
          <pc:sldLayoutMkLst>
            <pc:docMk/>
            <pc:sldMasterMk cId="2973410530" sldId="2147483685"/>
            <pc:sldLayoutMk cId="3455131526" sldId="2147483678"/>
          </pc:sldLayoutMkLst>
        </pc:sldLayoutChg>
        <pc:sldLayoutChg chg="add">
          <pc:chgData name="kamini Chandra" userId="a2bf2d2ec3681811" providerId="Windows Live" clId="Web-{B8724037-F078-4E82-9830-DA82B1D46975}" dt="2025-06-21T14:36:15.306" v="0"/>
          <pc:sldLayoutMkLst>
            <pc:docMk/>
            <pc:sldMasterMk cId="2973410530" sldId="2147483685"/>
            <pc:sldLayoutMk cId="1032930511" sldId="2147483679"/>
          </pc:sldLayoutMkLst>
        </pc:sldLayoutChg>
        <pc:sldLayoutChg chg="add">
          <pc:chgData name="kamini Chandra" userId="a2bf2d2ec3681811" providerId="Windows Live" clId="Web-{B8724037-F078-4E82-9830-DA82B1D46975}" dt="2025-06-21T14:36:15.306" v="0"/>
          <pc:sldLayoutMkLst>
            <pc:docMk/>
            <pc:sldMasterMk cId="2973410530" sldId="2147483685"/>
            <pc:sldLayoutMk cId="1513886129" sldId="2147483680"/>
          </pc:sldLayoutMkLst>
        </pc:sldLayoutChg>
        <pc:sldLayoutChg chg="add">
          <pc:chgData name="kamini Chandra" userId="a2bf2d2ec3681811" providerId="Windows Live" clId="Web-{B8724037-F078-4E82-9830-DA82B1D46975}" dt="2025-06-21T14:36:15.306" v="0"/>
          <pc:sldLayoutMkLst>
            <pc:docMk/>
            <pc:sldMasterMk cId="2973410530" sldId="2147483685"/>
            <pc:sldLayoutMk cId="121913198" sldId="2147483681"/>
          </pc:sldLayoutMkLst>
        </pc:sldLayoutChg>
        <pc:sldLayoutChg chg="add">
          <pc:chgData name="kamini Chandra" userId="a2bf2d2ec3681811" providerId="Windows Live" clId="Web-{B8724037-F078-4E82-9830-DA82B1D46975}" dt="2025-06-21T14:36:15.306" v="0"/>
          <pc:sldLayoutMkLst>
            <pc:docMk/>
            <pc:sldMasterMk cId="2973410530" sldId="2147483685"/>
            <pc:sldLayoutMk cId="2737133296" sldId="2147483682"/>
          </pc:sldLayoutMkLst>
        </pc:sldLayoutChg>
        <pc:sldLayoutChg chg="add">
          <pc:chgData name="kamini Chandra" userId="a2bf2d2ec3681811" providerId="Windows Live" clId="Web-{B8724037-F078-4E82-9830-DA82B1D46975}" dt="2025-06-21T14:36:15.306" v="0"/>
          <pc:sldLayoutMkLst>
            <pc:docMk/>
            <pc:sldMasterMk cId="2973410530" sldId="2147483685"/>
            <pc:sldLayoutMk cId="2089015322" sldId="2147483683"/>
          </pc:sldLayoutMkLst>
        </pc:sldLayoutChg>
        <pc:sldLayoutChg chg="add">
          <pc:chgData name="kamini Chandra" userId="a2bf2d2ec3681811" providerId="Windows Live" clId="Web-{B8724037-F078-4E82-9830-DA82B1D46975}" dt="2025-06-21T14:36:15.306" v="0"/>
          <pc:sldLayoutMkLst>
            <pc:docMk/>
            <pc:sldMasterMk cId="2973410530" sldId="2147483685"/>
            <pc:sldLayoutMk cId="4191091159" sldId="214748368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8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3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3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1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9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3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7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7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1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AC77-8C59-5F01-5DFB-98E36C47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715315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1.cancellation rate by peak up points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159B98-0392-1048-A83A-C98355A70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399" y="1950373"/>
            <a:ext cx="9744075" cy="3779088"/>
          </a:xfrm>
        </p:spPr>
      </p:pic>
    </p:spTree>
    <p:extLst>
      <p:ext uri="{BB962C8B-B14F-4D97-AF65-F5344CB8AC3E}">
        <p14:creationId xmlns:p14="http://schemas.microsoft.com/office/powerpoint/2010/main" val="190665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56DBD1-1048-5A22-C973-3E5FA83F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8919" y="1088571"/>
            <a:ext cx="7538405" cy="387753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b="0" dirty="0">
                <a:ea typeface="+mj-lt"/>
                <a:cs typeface="+mj-lt"/>
              </a:rPr>
              <a:t>2.Peak Request Hour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7060" y="1884985"/>
            <a:ext cx="7538405" cy="4450295"/>
          </a:xfrm>
        </p:spPr>
        <p:txBody>
          <a:bodyPr>
            <a:normAutofit/>
          </a:bodyPr>
          <a:lstStyle/>
          <a:p>
            <a:pPr algn="l"/>
            <a:endParaRPr lang="en-US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C1C843-10C7-CED2-748B-9F42B3679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138" y="1886130"/>
            <a:ext cx="70580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B2B8-BA5F-88BB-CADC-95D65AF9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815957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3. Status Breakdown By Count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073D8E-9ABD-FF7A-D450-E14752C7D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899" y="1715532"/>
            <a:ext cx="8763112" cy="4593828"/>
          </a:xfrm>
        </p:spPr>
      </p:pic>
    </p:spTree>
    <p:extLst>
      <p:ext uri="{BB962C8B-B14F-4D97-AF65-F5344CB8AC3E}">
        <p14:creationId xmlns:p14="http://schemas.microsoft.com/office/powerpoint/2010/main" val="29797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5DCD-2EE3-B94E-E60E-56D6B8EF7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729692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Conversion Rate( Completed Vs Total Requests)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890317-E471-E7AA-BD72-636BB2BC3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10756" t="4712" r="-1220" b="-28272"/>
          <a:stretch>
            <a:fillRect/>
          </a:stretch>
        </p:blipFill>
        <p:spPr>
          <a:xfrm>
            <a:off x="-379862" y="3109727"/>
            <a:ext cx="12574652" cy="3404544"/>
          </a:xfrm>
        </p:spPr>
      </p:pic>
    </p:spTree>
    <p:extLst>
      <p:ext uri="{BB962C8B-B14F-4D97-AF65-F5344CB8AC3E}">
        <p14:creationId xmlns:p14="http://schemas.microsoft.com/office/powerpoint/2010/main" val="488928717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VanillaVTI</vt:lpstr>
      <vt:lpstr>1.cancellation rate by peak up points</vt:lpstr>
      <vt:lpstr>2.Peak Request Hour</vt:lpstr>
      <vt:lpstr>3. Status Breakdown By Count</vt:lpstr>
      <vt:lpstr>Conversion Rate( Completed Vs Total Requests)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45</cp:revision>
  <dcterms:created xsi:type="dcterms:W3CDTF">2025-06-21T14:35:57Z</dcterms:created>
  <dcterms:modified xsi:type="dcterms:W3CDTF">2025-06-21T14:54:57Z</dcterms:modified>
</cp:coreProperties>
</file>