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9B2A-AF31-F4B0-DB84-34E2A66C1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84C11-4C1F-9779-1668-50FDB24A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9AC6-100A-CA5A-B9BB-51B54633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9A29-4CA0-9935-7957-032CE20E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74FC-686D-EC76-DE8D-558A436D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D904-D330-42C1-490A-B829AC3D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4731-B881-AFDA-F778-9065B7BD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2475-D791-F202-1C41-D5E6B6EC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744B-FBF1-646C-5C9D-81B35DED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4703-CD6F-5E62-0B93-912BF1AC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91B01-A829-8284-BCB7-FC1725A1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4CCAD-B5B7-A3BD-8430-C64FD911A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9060-665E-29FF-28D0-6F9C7E79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A36B-F978-B39F-7AAF-CEEDE324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DF7E-34C3-2F00-5D91-C0F304FD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6278-3914-FABE-31AB-5AA4A1A6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A66-EA3F-7FE3-74D0-A7939C4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112B-5FD7-B132-88D5-717083B6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D23F-0326-2EB2-CF6F-58FD8AF7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C6E0-EC60-220B-FE25-8056486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7736-B93A-6551-64C9-3F4E59B0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A50D-3714-425D-6D4A-6A73627C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53E3-DAC1-298F-2A2E-AAA5F270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C0ED-E8D4-9C70-8364-FF1D57DE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42AD-E43F-9E5D-1D8E-C395A13C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11DC-D9C9-14E6-F962-0E9C6D7F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F47A-06A0-1FD3-FDDF-3695CBBC9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17CBA-CE62-F44A-A872-3E581ABE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A33D-3DCD-212E-C95A-B625EA7D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77AFB-7AC6-82AC-822C-8C5F04BA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007E-4D44-E802-2317-97EDA609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C082-E539-B5CB-FF95-A036FB14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B403-B307-4DB5-42C1-765D2F10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BCAB-394B-6F38-7B4C-570C3FD91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C14B6-7778-85F7-1A2D-8473C1594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EAE4D-F82C-37D6-9929-4E6B409FD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6C98C-B99A-E879-E19F-71DDCE6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36479-9CAD-4BA6-1D65-CB8EAE6F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7377-AC90-A4CF-61FF-DEB9DA37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B353-C11A-FBFE-C579-F95BE0B0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61C57-81F5-1182-CDCD-C34F9EDB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1E15-5C42-E30D-1C8E-9D6FB69B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79798-0BCC-A65D-D633-B787CAC9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7F20C-99A0-B367-0FE4-95D0618B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5D708-CB07-F617-9100-98505FCC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D0BDF-4F8C-61A1-68B2-E24B7EBA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3DB-942B-C5D3-9FA8-6C3A384A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15FCB-362C-94E4-4ACE-E792563E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651F-FD81-BB9B-FC97-320539465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26F2-BCCA-1567-F01E-794BBB2A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407F-F260-A4F5-465E-E66C80EE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4CD9-EF07-9A94-CC08-ED5BAAB0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51BF-E04F-78B7-6E27-495ABCDD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08747-71CC-6356-2750-5F92B8544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504A-11A5-A32B-8412-BB5699E8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CE0F8-4811-E9B6-30DA-0AC4374C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96EB-ED86-A07C-57D8-ACFC7AE6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714E-32FA-CCB6-BF92-ECFC34B7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DA722-DAEA-37C3-39F0-3EBFCEF9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5813B-83CE-15A7-CD33-359E927D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855E-04F7-63C8-51DD-E6063BCE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2098-0664-4746-AD5D-D363EFA9EB4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E577-44C7-CDC4-D213-466A6B7EE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5694-696A-CE46-C8E8-BA4AC4563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835A-CECE-456A-A797-9BB631970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CAD-5859-3C73-0C32-02E02BC93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Retail_sales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57C91-0C53-6EB1-8F35-72153DA89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2D4B9-F8B4-728F-BAA8-0039B560309B}"/>
              </a:ext>
            </a:extLst>
          </p:cNvPr>
          <p:cNvSpPr txBox="1"/>
          <p:nvPr/>
        </p:nvSpPr>
        <p:spPr>
          <a:xfrm>
            <a:off x="869430" y="809470"/>
            <a:ext cx="989350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Project Report</a:t>
            </a:r>
          </a:p>
          <a:p>
            <a:pPr>
              <a:buNone/>
            </a:pPr>
            <a:r>
              <a:rPr lang="en-US" sz="2800" b="1" dirty="0"/>
              <a:t>Project Title &amp; Objective</a:t>
            </a:r>
          </a:p>
          <a:p>
            <a:pPr>
              <a:buNone/>
            </a:pPr>
            <a:r>
              <a:rPr lang="en-US" sz="2800" b="1" dirty="0"/>
              <a:t>Title:</a:t>
            </a:r>
            <a:r>
              <a:rPr lang="en-US" sz="2800" dirty="0"/>
              <a:t> </a:t>
            </a:r>
            <a:r>
              <a:rPr lang="en-US" sz="2800" i="1" dirty="0"/>
              <a:t>Retail Sales Data Analysis and Reporting System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Objective:</a:t>
            </a:r>
            <a:br>
              <a:rPr lang="en-US" sz="2800" dirty="0"/>
            </a:br>
            <a:r>
              <a:rPr lang="en-US" sz="2800" dirty="0"/>
              <a:t>The objective of this project is to design and implement a relational database system for analyzing retail sales data. The system aims to clean raw CSV data, normalize it into well-structured tables, and generate meaningful insights through SQL queries and dashboards. This helps business stakeholders understand sales performance, customer behavior, and product demand trends to support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6764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3D8F1-A33A-5602-A8E9-0D82FC869C46}"/>
              </a:ext>
            </a:extLst>
          </p:cNvPr>
          <p:cNvSpPr txBox="1"/>
          <p:nvPr/>
        </p:nvSpPr>
        <p:spPr>
          <a:xfrm>
            <a:off x="899410" y="449706"/>
            <a:ext cx="1037319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Database:</a:t>
            </a:r>
            <a:r>
              <a:rPr lang="en-US" sz="2800" dirty="0"/>
              <a:t> Microsoft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Development Tools &amp; Technologies Used Database: Microsoft SQL Server Development Environment: SQL Server Management Studio (SSMS) ,Source: Retail sales CSV files Other Tools: dbdiagram.io (for ER diagram), Excel (for initial dataset review)Environment:</a:t>
            </a:r>
            <a:r>
              <a:rPr lang="en-US" sz="2800" dirty="0"/>
              <a:t> SQL Server Management Studio (SSMS)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Source:</a:t>
            </a:r>
            <a:r>
              <a:rPr lang="en-US" sz="2800" dirty="0"/>
              <a:t> Retail sales CSV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Other Tools:</a:t>
            </a:r>
            <a:r>
              <a:rPr lang="en-US" sz="2800" dirty="0"/>
              <a:t> dbdiagram.io (for ER diagram), Excel (for initial dataset review)</a:t>
            </a:r>
          </a:p>
        </p:txBody>
      </p:sp>
    </p:spTree>
    <p:extLst>
      <p:ext uri="{BB962C8B-B14F-4D97-AF65-F5344CB8AC3E}">
        <p14:creationId xmlns:p14="http://schemas.microsoft.com/office/powerpoint/2010/main" val="264308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C9FE2-80F4-696C-FBF8-458E9D619EEF}"/>
              </a:ext>
            </a:extLst>
          </p:cNvPr>
          <p:cNvSpPr txBox="1"/>
          <p:nvPr/>
        </p:nvSpPr>
        <p:spPr>
          <a:xfrm>
            <a:off x="749509" y="764498"/>
            <a:ext cx="84357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Database Design</a:t>
            </a:r>
          </a:p>
          <a:p>
            <a:pPr>
              <a:buNone/>
            </a:pPr>
            <a:r>
              <a:rPr lang="en-US" sz="2800" b="1" dirty="0"/>
              <a:t>ER Diagram</a:t>
            </a:r>
          </a:p>
          <a:p>
            <a:pPr>
              <a:buNone/>
            </a:pPr>
            <a:r>
              <a:rPr lang="en-US" sz="2800" dirty="0"/>
              <a:t>Entities: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Customers</a:t>
            </a:r>
            <a:r>
              <a:rPr lang="en-US" sz="2800" dirty="0"/>
              <a:t> (CustomerID, </a:t>
            </a:r>
            <a:r>
              <a:rPr lang="en-US" sz="2800" dirty="0" err="1"/>
              <a:t>CustomerName</a:t>
            </a:r>
            <a:r>
              <a:rPr lang="en-US" sz="2800" dirty="0"/>
              <a:t>, Region)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Products</a:t>
            </a:r>
            <a:r>
              <a:rPr lang="en-US" sz="2800" dirty="0"/>
              <a:t> (</a:t>
            </a:r>
            <a:r>
              <a:rPr lang="en-US" sz="2800" dirty="0" err="1"/>
              <a:t>ProductID</a:t>
            </a:r>
            <a:r>
              <a:rPr lang="en-US" sz="2800" dirty="0"/>
              <a:t>, ProductName, Category, Price)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Orders</a:t>
            </a:r>
            <a:r>
              <a:rPr lang="en-US" sz="2800" dirty="0"/>
              <a:t> (</a:t>
            </a:r>
            <a:r>
              <a:rPr lang="en-US" sz="2800" dirty="0" err="1"/>
              <a:t>OrderID</a:t>
            </a:r>
            <a:r>
              <a:rPr lang="en-US" sz="2800" dirty="0"/>
              <a:t>, CustomerID, </a:t>
            </a:r>
            <a:r>
              <a:rPr lang="en-US" sz="2800" dirty="0" err="1"/>
              <a:t>OrderDate</a:t>
            </a:r>
            <a:r>
              <a:rPr lang="en-US" sz="2800" dirty="0"/>
              <a:t>, </a:t>
            </a:r>
            <a:r>
              <a:rPr lang="en-US" sz="2800" dirty="0" err="1"/>
              <a:t>TotalAmount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err="1"/>
              <a:t>OrderDetails</a:t>
            </a:r>
            <a:r>
              <a:rPr lang="en-US" sz="2800" dirty="0"/>
              <a:t> (</a:t>
            </a:r>
            <a:r>
              <a:rPr lang="en-US" sz="2800" dirty="0" err="1"/>
              <a:t>OrderDetailID</a:t>
            </a:r>
            <a:r>
              <a:rPr lang="en-US" sz="2800" dirty="0"/>
              <a:t>, </a:t>
            </a:r>
            <a:r>
              <a:rPr lang="en-US" sz="2800" dirty="0" err="1"/>
              <a:t>OrderID</a:t>
            </a:r>
            <a:r>
              <a:rPr lang="en-US" sz="2800" dirty="0"/>
              <a:t>, </a:t>
            </a:r>
            <a:r>
              <a:rPr lang="en-US" sz="2800" dirty="0" err="1"/>
              <a:t>ProductID</a:t>
            </a:r>
            <a:r>
              <a:rPr lang="en-US" sz="2800" dirty="0"/>
              <a:t>, Quantity, </a:t>
            </a:r>
            <a:r>
              <a:rPr lang="en-US" sz="2800" dirty="0" err="1"/>
              <a:t>LineTotal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Payments</a:t>
            </a:r>
            <a:r>
              <a:rPr lang="en-US" sz="2800" dirty="0"/>
              <a:t> (</a:t>
            </a:r>
            <a:r>
              <a:rPr lang="en-US" sz="2800" dirty="0" err="1"/>
              <a:t>PaymentID</a:t>
            </a:r>
            <a:r>
              <a:rPr lang="en-US" sz="2800" dirty="0"/>
              <a:t>, </a:t>
            </a:r>
            <a:r>
              <a:rPr lang="en-US" sz="2800" dirty="0" err="1"/>
              <a:t>OrderID</a:t>
            </a:r>
            <a:r>
              <a:rPr lang="en-US" sz="2800" dirty="0"/>
              <a:t>, </a:t>
            </a:r>
            <a:r>
              <a:rPr lang="en-US" sz="2800" dirty="0" err="1"/>
              <a:t>PaymentDate</a:t>
            </a:r>
            <a:r>
              <a:rPr lang="en-US" sz="2800" dirty="0"/>
              <a:t>, </a:t>
            </a:r>
            <a:r>
              <a:rPr lang="en-US" sz="2800" dirty="0" err="1"/>
              <a:t>PaymentMethod</a:t>
            </a:r>
            <a:r>
              <a:rPr lang="en-US" sz="2800" dirty="0"/>
              <a:t>, Amount)</a:t>
            </a:r>
          </a:p>
        </p:txBody>
      </p:sp>
    </p:spTree>
    <p:extLst>
      <p:ext uri="{BB962C8B-B14F-4D97-AF65-F5344CB8AC3E}">
        <p14:creationId xmlns:p14="http://schemas.microsoft.com/office/powerpoint/2010/main" val="35988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A7DB3-1805-B1A0-ABCD-F4426114432B}"/>
              </a:ext>
            </a:extLst>
          </p:cNvPr>
          <p:cNvSpPr txBox="1"/>
          <p:nvPr/>
        </p:nvSpPr>
        <p:spPr>
          <a:xfrm>
            <a:off x="1064302" y="929390"/>
            <a:ext cx="80759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</a:t>
            </a:r>
            <a:r>
              <a:rPr lang="en-US" sz="2800" b="1" dirty="0"/>
              <a:t>chema Design &amp;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normalized to </a:t>
            </a:r>
            <a:r>
              <a:rPr lang="en-US" sz="2800" b="1" dirty="0"/>
              <a:t>3rd Normal Form (3NF)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Eliminated redundancy by separating Products, Customers, and Payments into independent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Used </a:t>
            </a:r>
            <a:r>
              <a:rPr lang="en-US" sz="2800" b="1" dirty="0"/>
              <a:t>foreign key relationships</a:t>
            </a:r>
            <a:r>
              <a:rPr lang="en-US" sz="2800" dirty="0"/>
              <a:t> for referential integrity.</a:t>
            </a:r>
          </a:p>
        </p:txBody>
      </p:sp>
    </p:spTree>
    <p:extLst>
      <p:ext uri="{BB962C8B-B14F-4D97-AF65-F5344CB8AC3E}">
        <p14:creationId xmlns:p14="http://schemas.microsoft.com/office/powerpoint/2010/main" val="132088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17D55-FFB5-6687-FC84-419565F12121}"/>
              </a:ext>
            </a:extLst>
          </p:cNvPr>
          <p:cNvSpPr txBox="1"/>
          <p:nvPr/>
        </p:nvSpPr>
        <p:spPr>
          <a:xfrm>
            <a:off x="1244183" y="719528"/>
            <a:ext cx="83757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Implementation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Import:</a:t>
            </a:r>
            <a:r>
              <a:rPr lang="en-US" sz="2800" dirty="0"/>
              <a:t> CSV files imported into SQL Server using BULK INSERT / Import Wizard.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SQL Queries: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Sales by customer, product, and region.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Monthly/Yearly revenue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Payment method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Stored Procedures:</a:t>
            </a:r>
            <a:r>
              <a:rPr lang="en-US" sz="2800" dirty="0"/>
              <a:t> Created for automated sales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Views:</a:t>
            </a:r>
            <a:r>
              <a:rPr lang="en-US" sz="2800" dirty="0"/>
              <a:t> </a:t>
            </a:r>
            <a:r>
              <a:rPr lang="en-US" sz="2800" dirty="0" err="1"/>
              <a:t>CustomerOrders</a:t>
            </a:r>
            <a:r>
              <a:rPr lang="en-US" sz="2800" dirty="0"/>
              <a:t> and </a:t>
            </a:r>
            <a:r>
              <a:rPr lang="en-US" sz="2800" dirty="0" err="1"/>
              <a:t>ProductSales</a:t>
            </a:r>
            <a:r>
              <a:rPr lang="en-US" sz="2800" dirty="0"/>
              <a:t> views built for easy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Dashboards:</a:t>
            </a:r>
            <a:r>
              <a:rPr lang="en-US" sz="2800" dirty="0"/>
              <a:t> Connected database to Power BI for visual sales analysis.</a:t>
            </a:r>
          </a:p>
        </p:txBody>
      </p:sp>
    </p:spTree>
    <p:extLst>
      <p:ext uri="{BB962C8B-B14F-4D97-AF65-F5344CB8AC3E}">
        <p14:creationId xmlns:p14="http://schemas.microsoft.com/office/powerpoint/2010/main" val="1396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D5AFF-7108-C739-BFAD-F2E214FAAFEA}"/>
              </a:ext>
            </a:extLst>
          </p:cNvPr>
          <p:cNvSpPr txBox="1"/>
          <p:nvPr/>
        </p:nvSpPr>
        <p:spPr>
          <a:xfrm>
            <a:off x="1244184" y="0"/>
            <a:ext cx="78960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Results &amp;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Identified </a:t>
            </a:r>
            <a:r>
              <a:rPr lang="en-US" sz="2800" b="1" dirty="0"/>
              <a:t>top-performing products</a:t>
            </a:r>
            <a:r>
              <a:rPr lang="en-US" sz="2800" dirty="0"/>
              <a:t> and categories by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Discovered </a:t>
            </a:r>
            <a:r>
              <a:rPr lang="en-US" sz="2800" b="1" dirty="0"/>
              <a:t>customer regions contributing highest revenue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Analyzed </a:t>
            </a:r>
            <a:r>
              <a:rPr lang="en-US" sz="2800" b="1" dirty="0"/>
              <a:t>payment methods preferred by customers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Detected </a:t>
            </a:r>
            <a:r>
              <a:rPr lang="en-US" sz="2800" b="1" dirty="0"/>
              <a:t>seasonal trends in sales</a:t>
            </a:r>
            <a:r>
              <a:rPr lang="en-US" sz="2800" dirty="0"/>
              <a:t> using time-based queries.</a:t>
            </a:r>
          </a:p>
          <a:p>
            <a:pPr>
              <a:buNone/>
            </a:pPr>
            <a:r>
              <a:rPr lang="en-US" sz="2800" dirty="0"/>
              <a:t>Sample Outputs: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/>
              <a:t>Customer Sales Report</a:t>
            </a:r>
            <a:r>
              <a:rPr lang="en-US" sz="2800" dirty="0"/>
              <a:t> → Shows total spend per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/>
              <a:t>Product Sales Dashboard</a:t>
            </a:r>
            <a:r>
              <a:rPr lang="en-US" sz="2800" dirty="0"/>
              <a:t> → Visualizes product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i="1" dirty="0"/>
              <a:t>Payment Summary</a:t>
            </a:r>
            <a:r>
              <a:rPr lang="en-US" sz="2800" dirty="0"/>
              <a:t> → Breaks down total revenue by payment method.</a:t>
            </a:r>
          </a:p>
        </p:txBody>
      </p:sp>
    </p:spTree>
    <p:extLst>
      <p:ext uri="{BB962C8B-B14F-4D97-AF65-F5344CB8AC3E}">
        <p14:creationId xmlns:p14="http://schemas.microsoft.com/office/powerpoint/2010/main" val="1306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7B865-416D-1CB8-198A-D171A9B5B9BF}"/>
              </a:ext>
            </a:extLst>
          </p:cNvPr>
          <p:cNvSpPr txBox="1"/>
          <p:nvPr/>
        </p:nvSpPr>
        <p:spPr>
          <a:xfrm>
            <a:off x="599607" y="359764"/>
            <a:ext cx="85406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Conclusion &amp; Learnings</a:t>
            </a:r>
          </a:p>
          <a:p>
            <a:pPr>
              <a:buNone/>
            </a:pPr>
            <a:r>
              <a:rPr lang="en-US" sz="2800" dirty="0"/>
              <a:t>This project successfully transformed raw sales CSV data into a structured relational database. By applying normalization, we reduced redundancy and improved data integrity. The use of SQL queries, views, and stored procedures enabled efficient reporting.</a:t>
            </a:r>
          </a:p>
        </p:txBody>
      </p:sp>
    </p:spTree>
    <p:extLst>
      <p:ext uri="{BB962C8B-B14F-4D97-AF65-F5344CB8AC3E}">
        <p14:creationId xmlns:p14="http://schemas.microsoft.com/office/powerpoint/2010/main" val="380520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B0C5C-8BB1-2364-C581-6A5440467C2D}"/>
              </a:ext>
            </a:extLst>
          </p:cNvPr>
          <p:cNvSpPr txBox="1"/>
          <p:nvPr/>
        </p:nvSpPr>
        <p:spPr>
          <a:xfrm>
            <a:off x="854439" y="344774"/>
            <a:ext cx="82858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Learnings: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Hands-on experience in SQL Server database design and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Practical understanding of data normalization and ER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Ability to integrate raw datasets into meaningful business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Exposure to BI tools for data storytelling and decision support.</a:t>
            </a:r>
          </a:p>
        </p:txBody>
      </p:sp>
    </p:spTree>
    <p:extLst>
      <p:ext uri="{BB962C8B-B14F-4D97-AF65-F5344CB8AC3E}">
        <p14:creationId xmlns:p14="http://schemas.microsoft.com/office/powerpoint/2010/main" val="312739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Retail_sales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kamini Chandra</dc:creator>
  <cp:lastModifiedBy>kamini Chandra</cp:lastModifiedBy>
  <cp:revision>1</cp:revision>
  <dcterms:created xsi:type="dcterms:W3CDTF">2025-09-08T10:57:04Z</dcterms:created>
  <dcterms:modified xsi:type="dcterms:W3CDTF">2025-09-08T10:57:25Z</dcterms:modified>
</cp:coreProperties>
</file>