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70C0"/>
    <a:srgbClr val="D9D9D9"/>
    <a:srgbClr val="A6A6A6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8B095-D68D-46C4-9A26-0AFC404157B7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589327F4-2A65-4199-BFC8-690B1F6CFA53}">
      <dgm:prSet phldrT="[Texte]"/>
      <dgm:spPr/>
      <dgm:t>
        <a:bodyPr/>
        <a:lstStyle/>
        <a:p>
          <a:r>
            <a:rPr lang="fr-FR" b="1" dirty="0"/>
            <a:t>Accessible documentation</a:t>
          </a:r>
        </a:p>
      </dgm:t>
    </dgm:pt>
    <dgm:pt modelId="{2A4CD72F-D8C9-4A07-A982-F89E685C1CFE}" type="parTrans" cxnId="{C7111AD3-9A3E-4717-A59C-DBB3ECA6AA8E}">
      <dgm:prSet/>
      <dgm:spPr/>
      <dgm:t>
        <a:bodyPr/>
        <a:lstStyle/>
        <a:p>
          <a:endParaRPr lang="fr-FR"/>
        </a:p>
      </dgm:t>
    </dgm:pt>
    <dgm:pt modelId="{64EB4C70-A384-47DE-9761-9D111A4380D4}" type="sibTrans" cxnId="{C7111AD3-9A3E-4717-A59C-DBB3ECA6AA8E}">
      <dgm:prSet/>
      <dgm:spPr/>
      <dgm:t>
        <a:bodyPr/>
        <a:lstStyle/>
        <a:p>
          <a:endParaRPr lang="fr-FR"/>
        </a:p>
      </dgm:t>
    </dgm:pt>
    <dgm:pt modelId="{AC364F09-813C-40BD-A155-5389E98F9D6A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b="1" dirty="0">
              <a:solidFill>
                <a:schemeClr val="bg1"/>
              </a:solidFill>
            </a:rPr>
            <a:t>Transcription program</a:t>
          </a:r>
        </a:p>
      </dgm:t>
    </dgm:pt>
    <dgm:pt modelId="{C2277ED2-2F61-44AA-98BC-BA3B72482CA2}" type="parTrans" cxnId="{91EBBEDB-F559-4590-8ECD-01D08EA57830}">
      <dgm:prSet/>
      <dgm:spPr/>
      <dgm:t>
        <a:bodyPr/>
        <a:lstStyle/>
        <a:p>
          <a:endParaRPr lang="fr-FR"/>
        </a:p>
      </dgm:t>
    </dgm:pt>
    <dgm:pt modelId="{11A08709-1ACB-4F1F-93B5-070B04CF6558}" type="sibTrans" cxnId="{91EBBEDB-F559-4590-8ECD-01D08EA57830}">
      <dgm:prSet/>
      <dgm:spPr/>
      <dgm:t>
        <a:bodyPr/>
        <a:lstStyle/>
        <a:p>
          <a:endParaRPr lang="fr-FR"/>
        </a:p>
      </dgm:t>
    </dgm:pt>
    <dgm:pt modelId="{6E7EAE0E-2A4D-4716-89F9-F1C8E8537D7C}">
      <dgm:prSet phldrT="[Texte]" custT="1"/>
      <dgm:spPr>
        <a:solidFill>
          <a:srgbClr val="0070C0"/>
        </a:solidFill>
      </dgm:spPr>
      <dgm:t>
        <a:bodyPr/>
        <a:lstStyle/>
        <a:p>
          <a:r>
            <a:rPr lang="fr-FR" sz="1600" b="1" dirty="0"/>
            <a:t>Incorporation in braille machine</a:t>
          </a:r>
        </a:p>
      </dgm:t>
    </dgm:pt>
    <dgm:pt modelId="{9B22610B-B988-4BCC-B83D-77BBABA6F126}" type="parTrans" cxnId="{2B44780E-550A-4B24-B2C6-1A4CC0343A9B}">
      <dgm:prSet/>
      <dgm:spPr/>
      <dgm:t>
        <a:bodyPr/>
        <a:lstStyle/>
        <a:p>
          <a:endParaRPr lang="fr-FR"/>
        </a:p>
      </dgm:t>
    </dgm:pt>
    <dgm:pt modelId="{1B33CBD5-2B76-4E81-927B-C0A2A5CAEB5C}" type="sibTrans" cxnId="{2B44780E-550A-4B24-B2C6-1A4CC0343A9B}">
      <dgm:prSet/>
      <dgm:spPr/>
      <dgm:t>
        <a:bodyPr/>
        <a:lstStyle/>
        <a:p>
          <a:endParaRPr lang="fr-FR"/>
        </a:p>
      </dgm:t>
    </dgm:pt>
    <dgm:pt modelId="{0475E358-5D8B-4A17-AE38-BF88106FD9AF}" type="pres">
      <dgm:prSet presAssocID="{3EC8B095-D68D-46C4-9A26-0AFC404157B7}" presName="compositeShape" presStyleCnt="0">
        <dgm:presLayoutVars>
          <dgm:chMax val="7"/>
          <dgm:dir/>
          <dgm:resizeHandles val="exact"/>
        </dgm:presLayoutVars>
      </dgm:prSet>
      <dgm:spPr/>
    </dgm:pt>
    <dgm:pt modelId="{EFE13B4B-75BA-4882-AAC0-306E91C22AAC}" type="pres">
      <dgm:prSet presAssocID="{3EC8B095-D68D-46C4-9A26-0AFC404157B7}" presName="wedge1" presStyleLbl="node1" presStyleIdx="0" presStyleCnt="3"/>
      <dgm:spPr/>
    </dgm:pt>
    <dgm:pt modelId="{50DE3716-4491-4FB5-8541-406E36114EBF}" type="pres">
      <dgm:prSet presAssocID="{3EC8B095-D68D-46C4-9A26-0AFC404157B7}" presName="dummy1a" presStyleCnt="0"/>
      <dgm:spPr/>
    </dgm:pt>
    <dgm:pt modelId="{909FEFAB-664F-455C-919C-605B7D2E1A60}" type="pres">
      <dgm:prSet presAssocID="{3EC8B095-D68D-46C4-9A26-0AFC404157B7}" presName="dummy1b" presStyleCnt="0"/>
      <dgm:spPr/>
    </dgm:pt>
    <dgm:pt modelId="{76384B52-27C8-44FA-9CC0-C9BB1930F694}" type="pres">
      <dgm:prSet presAssocID="{3EC8B095-D68D-46C4-9A26-0AFC404157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380088-B395-48D3-8D80-7B6F6DFC713E}" type="pres">
      <dgm:prSet presAssocID="{3EC8B095-D68D-46C4-9A26-0AFC404157B7}" presName="wedge2" presStyleLbl="node1" presStyleIdx="1" presStyleCnt="3"/>
      <dgm:spPr/>
    </dgm:pt>
    <dgm:pt modelId="{B2DDACFD-8D80-4466-A9AC-6ABE0C855ACF}" type="pres">
      <dgm:prSet presAssocID="{3EC8B095-D68D-46C4-9A26-0AFC404157B7}" presName="dummy2a" presStyleCnt="0"/>
      <dgm:spPr/>
    </dgm:pt>
    <dgm:pt modelId="{7C5843CF-61F8-413E-AEE2-E802E13AE388}" type="pres">
      <dgm:prSet presAssocID="{3EC8B095-D68D-46C4-9A26-0AFC404157B7}" presName="dummy2b" presStyleCnt="0"/>
      <dgm:spPr/>
    </dgm:pt>
    <dgm:pt modelId="{BEBEEF57-6509-426E-8E8C-5D7E690B1C32}" type="pres">
      <dgm:prSet presAssocID="{3EC8B095-D68D-46C4-9A26-0AFC404157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E46601-8134-4107-9302-C20386623BAE}" type="pres">
      <dgm:prSet presAssocID="{3EC8B095-D68D-46C4-9A26-0AFC404157B7}" presName="wedge3" presStyleLbl="node1" presStyleIdx="2" presStyleCnt="3"/>
      <dgm:spPr/>
    </dgm:pt>
    <dgm:pt modelId="{3622CE0F-144E-40E9-BD23-60D10C818979}" type="pres">
      <dgm:prSet presAssocID="{3EC8B095-D68D-46C4-9A26-0AFC404157B7}" presName="dummy3a" presStyleCnt="0"/>
      <dgm:spPr/>
    </dgm:pt>
    <dgm:pt modelId="{53133356-0DA4-4592-B647-F6ACAD1C9FE4}" type="pres">
      <dgm:prSet presAssocID="{3EC8B095-D68D-46C4-9A26-0AFC404157B7}" presName="dummy3b" presStyleCnt="0"/>
      <dgm:spPr/>
    </dgm:pt>
    <dgm:pt modelId="{F3EED020-4928-4D44-A3EB-CB435DF3BA7D}" type="pres">
      <dgm:prSet presAssocID="{3EC8B095-D68D-46C4-9A26-0AFC404157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4FB3966-8E4C-4E1A-82BF-1E09A32D7F8F}" type="pres">
      <dgm:prSet presAssocID="{64EB4C70-A384-47DE-9761-9D111A4380D4}" presName="arrowWedge1" presStyleLbl="fgSibTrans2D1" presStyleIdx="0" presStyleCnt="3"/>
      <dgm:spPr>
        <a:solidFill>
          <a:srgbClr val="FFC000"/>
        </a:solidFill>
      </dgm:spPr>
    </dgm:pt>
    <dgm:pt modelId="{BA61947B-874E-484F-B952-66205E98DC3D}" type="pres">
      <dgm:prSet presAssocID="{11A08709-1ACB-4F1F-93B5-070B04CF6558}" presName="arrowWedge2" presStyleLbl="fgSibTrans2D1" presStyleIdx="1" presStyleCnt="3"/>
      <dgm:spPr>
        <a:solidFill>
          <a:srgbClr val="FFC000"/>
        </a:solidFill>
      </dgm:spPr>
    </dgm:pt>
    <dgm:pt modelId="{C479C4EB-E03F-44C0-BC16-5E3BDB4E0630}" type="pres">
      <dgm:prSet presAssocID="{1B33CBD5-2B76-4E81-927B-C0A2A5CAEB5C}" presName="arrowWedge3" presStyleLbl="fgSibTrans2D1" presStyleIdx="2" presStyleCnt="3"/>
      <dgm:spPr/>
    </dgm:pt>
  </dgm:ptLst>
  <dgm:cxnLst>
    <dgm:cxn modelId="{2B44780E-550A-4B24-B2C6-1A4CC0343A9B}" srcId="{3EC8B095-D68D-46C4-9A26-0AFC404157B7}" destId="{6E7EAE0E-2A4D-4716-89F9-F1C8E8537D7C}" srcOrd="2" destOrd="0" parTransId="{9B22610B-B988-4BCC-B83D-77BBABA6F126}" sibTransId="{1B33CBD5-2B76-4E81-927B-C0A2A5CAEB5C}"/>
    <dgm:cxn modelId="{601A971B-2DB7-4F37-BE4D-3D07E1A1FA26}" type="presOf" srcId="{589327F4-2A65-4199-BFC8-690B1F6CFA53}" destId="{EFE13B4B-75BA-4882-AAC0-306E91C22AAC}" srcOrd="0" destOrd="0" presId="urn:microsoft.com/office/officeart/2005/8/layout/cycle8"/>
    <dgm:cxn modelId="{8FD84C27-A613-4139-B1BC-39ACA516897E}" type="presOf" srcId="{589327F4-2A65-4199-BFC8-690B1F6CFA53}" destId="{76384B52-27C8-44FA-9CC0-C9BB1930F694}" srcOrd="1" destOrd="0" presId="urn:microsoft.com/office/officeart/2005/8/layout/cycle8"/>
    <dgm:cxn modelId="{9FEB2F3C-9BCA-47BC-9B26-E0F619E28B47}" type="presOf" srcId="{3EC8B095-D68D-46C4-9A26-0AFC404157B7}" destId="{0475E358-5D8B-4A17-AE38-BF88106FD9AF}" srcOrd="0" destOrd="0" presId="urn:microsoft.com/office/officeart/2005/8/layout/cycle8"/>
    <dgm:cxn modelId="{36E87498-2816-41CE-B5F6-40127D83973F}" type="presOf" srcId="{AC364F09-813C-40BD-A155-5389E98F9D6A}" destId="{BEBEEF57-6509-426E-8E8C-5D7E690B1C32}" srcOrd="1" destOrd="0" presId="urn:microsoft.com/office/officeart/2005/8/layout/cycle8"/>
    <dgm:cxn modelId="{6168A0C0-C7D1-48BF-8D5B-824EA6C08499}" type="presOf" srcId="{6E7EAE0E-2A4D-4716-89F9-F1C8E8537D7C}" destId="{F3EED020-4928-4D44-A3EB-CB435DF3BA7D}" srcOrd="1" destOrd="0" presId="urn:microsoft.com/office/officeart/2005/8/layout/cycle8"/>
    <dgm:cxn modelId="{70CB04CE-8098-4193-BEA0-5CDD2781299D}" type="presOf" srcId="{6E7EAE0E-2A4D-4716-89F9-F1C8E8537D7C}" destId="{26E46601-8134-4107-9302-C20386623BAE}" srcOrd="0" destOrd="0" presId="urn:microsoft.com/office/officeart/2005/8/layout/cycle8"/>
    <dgm:cxn modelId="{C7111AD3-9A3E-4717-A59C-DBB3ECA6AA8E}" srcId="{3EC8B095-D68D-46C4-9A26-0AFC404157B7}" destId="{589327F4-2A65-4199-BFC8-690B1F6CFA53}" srcOrd="0" destOrd="0" parTransId="{2A4CD72F-D8C9-4A07-A982-F89E685C1CFE}" sibTransId="{64EB4C70-A384-47DE-9761-9D111A4380D4}"/>
    <dgm:cxn modelId="{91EBBEDB-F559-4590-8ECD-01D08EA57830}" srcId="{3EC8B095-D68D-46C4-9A26-0AFC404157B7}" destId="{AC364F09-813C-40BD-A155-5389E98F9D6A}" srcOrd="1" destOrd="0" parTransId="{C2277ED2-2F61-44AA-98BC-BA3B72482CA2}" sibTransId="{11A08709-1ACB-4F1F-93B5-070B04CF6558}"/>
    <dgm:cxn modelId="{4A72B1F4-2626-4DB9-9FBA-BFCED48FF8A2}" type="presOf" srcId="{AC364F09-813C-40BD-A155-5389E98F9D6A}" destId="{CF380088-B395-48D3-8D80-7B6F6DFC713E}" srcOrd="0" destOrd="0" presId="urn:microsoft.com/office/officeart/2005/8/layout/cycle8"/>
    <dgm:cxn modelId="{2189C6DA-1262-49AB-9A55-8D785881C7C8}" type="presParOf" srcId="{0475E358-5D8B-4A17-AE38-BF88106FD9AF}" destId="{EFE13B4B-75BA-4882-AAC0-306E91C22AAC}" srcOrd="0" destOrd="0" presId="urn:microsoft.com/office/officeart/2005/8/layout/cycle8"/>
    <dgm:cxn modelId="{DD8BB39D-3CDD-416A-8E8C-A1FCA9F8D018}" type="presParOf" srcId="{0475E358-5D8B-4A17-AE38-BF88106FD9AF}" destId="{50DE3716-4491-4FB5-8541-406E36114EBF}" srcOrd="1" destOrd="0" presId="urn:microsoft.com/office/officeart/2005/8/layout/cycle8"/>
    <dgm:cxn modelId="{57CD6621-1B41-41E9-BAB5-72524D9358F2}" type="presParOf" srcId="{0475E358-5D8B-4A17-AE38-BF88106FD9AF}" destId="{909FEFAB-664F-455C-919C-605B7D2E1A60}" srcOrd="2" destOrd="0" presId="urn:microsoft.com/office/officeart/2005/8/layout/cycle8"/>
    <dgm:cxn modelId="{6A8F4829-2878-43FA-9FF6-AB0B121482A9}" type="presParOf" srcId="{0475E358-5D8B-4A17-AE38-BF88106FD9AF}" destId="{76384B52-27C8-44FA-9CC0-C9BB1930F694}" srcOrd="3" destOrd="0" presId="urn:microsoft.com/office/officeart/2005/8/layout/cycle8"/>
    <dgm:cxn modelId="{EEC90675-4419-4FA7-9009-2388AC9A7D17}" type="presParOf" srcId="{0475E358-5D8B-4A17-AE38-BF88106FD9AF}" destId="{CF380088-B395-48D3-8D80-7B6F6DFC713E}" srcOrd="4" destOrd="0" presId="urn:microsoft.com/office/officeart/2005/8/layout/cycle8"/>
    <dgm:cxn modelId="{C5F5027A-69E1-4BF9-92B2-20CF10B02D59}" type="presParOf" srcId="{0475E358-5D8B-4A17-AE38-BF88106FD9AF}" destId="{B2DDACFD-8D80-4466-A9AC-6ABE0C855ACF}" srcOrd="5" destOrd="0" presId="urn:microsoft.com/office/officeart/2005/8/layout/cycle8"/>
    <dgm:cxn modelId="{96619B9B-763B-452E-97B0-0762B7357A15}" type="presParOf" srcId="{0475E358-5D8B-4A17-AE38-BF88106FD9AF}" destId="{7C5843CF-61F8-413E-AEE2-E802E13AE388}" srcOrd="6" destOrd="0" presId="urn:microsoft.com/office/officeart/2005/8/layout/cycle8"/>
    <dgm:cxn modelId="{7B253A86-A5AF-4098-8485-2CCB045209E6}" type="presParOf" srcId="{0475E358-5D8B-4A17-AE38-BF88106FD9AF}" destId="{BEBEEF57-6509-426E-8E8C-5D7E690B1C32}" srcOrd="7" destOrd="0" presId="urn:microsoft.com/office/officeart/2005/8/layout/cycle8"/>
    <dgm:cxn modelId="{F4AE1354-C44E-48F3-8BE6-861A1C8CA533}" type="presParOf" srcId="{0475E358-5D8B-4A17-AE38-BF88106FD9AF}" destId="{26E46601-8134-4107-9302-C20386623BAE}" srcOrd="8" destOrd="0" presId="urn:microsoft.com/office/officeart/2005/8/layout/cycle8"/>
    <dgm:cxn modelId="{DCE15E7E-2650-4CAD-86C6-D3E70CA86E77}" type="presParOf" srcId="{0475E358-5D8B-4A17-AE38-BF88106FD9AF}" destId="{3622CE0F-144E-40E9-BD23-60D10C818979}" srcOrd="9" destOrd="0" presId="urn:microsoft.com/office/officeart/2005/8/layout/cycle8"/>
    <dgm:cxn modelId="{47804D62-8A51-4717-B876-3332BA65FD48}" type="presParOf" srcId="{0475E358-5D8B-4A17-AE38-BF88106FD9AF}" destId="{53133356-0DA4-4592-B647-F6ACAD1C9FE4}" srcOrd="10" destOrd="0" presId="urn:microsoft.com/office/officeart/2005/8/layout/cycle8"/>
    <dgm:cxn modelId="{BC88C071-FF68-4DA4-AA88-501801673A95}" type="presParOf" srcId="{0475E358-5D8B-4A17-AE38-BF88106FD9AF}" destId="{F3EED020-4928-4D44-A3EB-CB435DF3BA7D}" srcOrd="11" destOrd="0" presId="urn:microsoft.com/office/officeart/2005/8/layout/cycle8"/>
    <dgm:cxn modelId="{2AC050D8-6553-4A6E-95AA-B26931484306}" type="presParOf" srcId="{0475E358-5D8B-4A17-AE38-BF88106FD9AF}" destId="{B4FB3966-8E4C-4E1A-82BF-1E09A32D7F8F}" srcOrd="12" destOrd="0" presId="urn:microsoft.com/office/officeart/2005/8/layout/cycle8"/>
    <dgm:cxn modelId="{32586482-B588-4A13-88CD-D941D71096B2}" type="presParOf" srcId="{0475E358-5D8B-4A17-AE38-BF88106FD9AF}" destId="{BA61947B-874E-484F-B952-66205E98DC3D}" srcOrd="13" destOrd="0" presId="urn:microsoft.com/office/officeart/2005/8/layout/cycle8"/>
    <dgm:cxn modelId="{28B602CE-C3C8-4467-A4A7-EE7F49045A8F}" type="presParOf" srcId="{0475E358-5D8B-4A17-AE38-BF88106FD9AF}" destId="{C479C4EB-E03F-44C0-BC16-5E3BDB4E063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C8B095-D68D-46C4-9A26-0AFC404157B7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589327F4-2A65-4199-BFC8-690B1F6CFA53}">
      <dgm:prSet phldrT="[Texte]"/>
      <dgm:spPr/>
      <dgm:t>
        <a:bodyPr/>
        <a:lstStyle/>
        <a:p>
          <a:r>
            <a:rPr lang="fr-FR" b="1" dirty="0"/>
            <a:t>Accessible documentation</a:t>
          </a:r>
        </a:p>
      </dgm:t>
    </dgm:pt>
    <dgm:pt modelId="{2A4CD72F-D8C9-4A07-A982-F89E685C1CFE}" type="parTrans" cxnId="{C7111AD3-9A3E-4717-A59C-DBB3ECA6AA8E}">
      <dgm:prSet/>
      <dgm:spPr/>
      <dgm:t>
        <a:bodyPr/>
        <a:lstStyle/>
        <a:p>
          <a:endParaRPr lang="fr-FR"/>
        </a:p>
      </dgm:t>
    </dgm:pt>
    <dgm:pt modelId="{64EB4C70-A384-47DE-9761-9D111A4380D4}" type="sibTrans" cxnId="{C7111AD3-9A3E-4717-A59C-DBB3ECA6AA8E}">
      <dgm:prSet/>
      <dgm:spPr/>
      <dgm:t>
        <a:bodyPr/>
        <a:lstStyle/>
        <a:p>
          <a:endParaRPr lang="fr-FR"/>
        </a:p>
      </dgm:t>
    </dgm:pt>
    <dgm:pt modelId="{AC364F09-813C-40BD-A155-5389E98F9D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>
              <a:solidFill>
                <a:schemeClr val="bg1"/>
              </a:solidFill>
            </a:rPr>
            <a:t>Transcription program</a:t>
          </a:r>
        </a:p>
      </dgm:t>
    </dgm:pt>
    <dgm:pt modelId="{C2277ED2-2F61-44AA-98BC-BA3B72482CA2}" type="parTrans" cxnId="{91EBBEDB-F559-4590-8ECD-01D08EA57830}">
      <dgm:prSet/>
      <dgm:spPr/>
      <dgm:t>
        <a:bodyPr/>
        <a:lstStyle/>
        <a:p>
          <a:endParaRPr lang="fr-FR"/>
        </a:p>
      </dgm:t>
    </dgm:pt>
    <dgm:pt modelId="{11A08709-1ACB-4F1F-93B5-070B04CF6558}" type="sibTrans" cxnId="{91EBBEDB-F559-4590-8ECD-01D08EA57830}">
      <dgm:prSet/>
      <dgm:spPr/>
      <dgm:t>
        <a:bodyPr/>
        <a:lstStyle/>
        <a:p>
          <a:endParaRPr lang="fr-FR"/>
        </a:p>
      </dgm:t>
    </dgm:pt>
    <dgm:pt modelId="{6E7EAE0E-2A4D-4716-89F9-F1C8E8537D7C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sz="1050" b="1" dirty="0"/>
            <a:t>Incorporation in braille machine</a:t>
          </a:r>
        </a:p>
      </dgm:t>
    </dgm:pt>
    <dgm:pt modelId="{9B22610B-B988-4BCC-B83D-77BBABA6F126}" type="parTrans" cxnId="{2B44780E-550A-4B24-B2C6-1A4CC0343A9B}">
      <dgm:prSet/>
      <dgm:spPr/>
      <dgm:t>
        <a:bodyPr/>
        <a:lstStyle/>
        <a:p>
          <a:endParaRPr lang="fr-FR"/>
        </a:p>
      </dgm:t>
    </dgm:pt>
    <dgm:pt modelId="{1B33CBD5-2B76-4E81-927B-C0A2A5CAEB5C}" type="sibTrans" cxnId="{2B44780E-550A-4B24-B2C6-1A4CC0343A9B}">
      <dgm:prSet/>
      <dgm:spPr/>
      <dgm:t>
        <a:bodyPr/>
        <a:lstStyle/>
        <a:p>
          <a:endParaRPr lang="fr-FR"/>
        </a:p>
      </dgm:t>
    </dgm:pt>
    <dgm:pt modelId="{0475E358-5D8B-4A17-AE38-BF88106FD9AF}" type="pres">
      <dgm:prSet presAssocID="{3EC8B095-D68D-46C4-9A26-0AFC404157B7}" presName="compositeShape" presStyleCnt="0">
        <dgm:presLayoutVars>
          <dgm:chMax val="7"/>
          <dgm:dir/>
          <dgm:resizeHandles val="exact"/>
        </dgm:presLayoutVars>
      </dgm:prSet>
      <dgm:spPr/>
    </dgm:pt>
    <dgm:pt modelId="{EFE13B4B-75BA-4882-AAC0-306E91C22AAC}" type="pres">
      <dgm:prSet presAssocID="{3EC8B095-D68D-46C4-9A26-0AFC404157B7}" presName="wedge1" presStyleLbl="node1" presStyleIdx="0" presStyleCnt="3"/>
      <dgm:spPr/>
    </dgm:pt>
    <dgm:pt modelId="{50DE3716-4491-4FB5-8541-406E36114EBF}" type="pres">
      <dgm:prSet presAssocID="{3EC8B095-D68D-46C4-9A26-0AFC404157B7}" presName="dummy1a" presStyleCnt="0"/>
      <dgm:spPr/>
    </dgm:pt>
    <dgm:pt modelId="{909FEFAB-664F-455C-919C-605B7D2E1A60}" type="pres">
      <dgm:prSet presAssocID="{3EC8B095-D68D-46C4-9A26-0AFC404157B7}" presName="dummy1b" presStyleCnt="0"/>
      <dgm:spPr/>
    </dgm:pt>
    <dgm:pt modelId="{76384B52-27C8-44FA-9CC0-C9BB1930F694}" type="pres">
      <dgm:prSet presAssocID="{3EC8B095-D68D-46C4-9A26-0AFC404157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380088-B395-48D3-8D80-7B6F6DFC713E}" type="pres">
      <dgm:prSet presAssocID="{3EC8B095-D68D-46C4-9A26-0AFC404157B7}" presName="wedge2" presStyleLbl="node1" presStyleIdx="1" presStyleCnt="3"/>
      <dgm:spPr/>
    </dgm:pt>
    <dgm:pt modelId="{B2DDACFD-8D80-4466-A9AC-6ABE0C855ACF}" type="pres">
      <dgm:prSet presAssocID="{3EC8B095-D68D-46C4-9A26-0AFC404157B7}" presName="dummy2a" presStyleCnt="0"/>
      <dgm:spPr/>
    </dgm:pt>
    <dgm:pt modelId="{7C5843CF-61F8-413E-AEE2-E802E13AE388}" type="pres">
      <dgm:prSet presAssocID="{3EC8B095-D68D-46C4-9A26-0AFC404157B7}" presName="dummy2b" presStyleCnt="0"/>
      <dgm:spPr/>
    </dgm:pt>
    <dgm:pt modelId="{BEBEEF57-6509-426E-8E8C-5D7E690B1C32}" type="pres">
      <dgm:prSet presAssocID="{3EC8B095-D68D-46C4-9A26-0AFC404157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E46601-8134-4107-9302-C20386623BAE}" type="pres">
      <dgm:prSet presAssocID="{3EC8B095-D68D-46C4-9A26-0AFC404157B7}" presName="wedge3" presStyleLbl="node1" presStyleIdx="2" presStyleCnt="3"/>
      <dgm:spPr/>
    </dgm:pt>
    <dgm:pt modelId="{3622CE0F-144E-40E9-BD23-60D10C818979}" type="pres">
      <dgm:prSet presAssocID="{3EC8B095-D68D-46C4-9A26-0AFC404157B7}" presName="dummy3a" presStyleCnt="0"/>
      <dgm:spPr/>
    </dgm:pt>
    <dgm:pt modelId="{53133356-0DA4-4592-B647-F6ACAD1C9FE4}" type="pres">
      <dgm:prSet presAssocID="{3EC8B095-D68D-46C4-9A26-0AFC404157B7}" presName="dummy3b" presStyleCnt="0"/>
      <dgm:spPr/>
    </dgm:pt>
    <dgm:pt modelId="{F3EED020-4928-4D44-A3EB-CB435DF3BA7D}" type="pres">
      <dgm:prSet presAssocID="{3EC8B095-D68D-46C4-9A26-0AFC404157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4FB3966-8E4C-4E1A-82BF-1E09A32D7F8F}" type="pres">
      <dgm:prSet presAssocID="{64EB4C70-A384-47DE-9761-9D111A4380D4}" presName="arrowWedge1" presStyleLbl="fgSibTrans2D1" presStyleIdx="0" presStyleCnt="3"/>
      <dgm:spPr>
        <a:solidFill>
          <a:srgbClr val="FFC000"/>
        </a:solidFill>
      </dgm:spPr>
    </dgm:pt>
    <dgm:pt modelId="{BA61947B-874E-484F-B952-66205E98DC3D}" type="pres">
      <dgm:prSet presAssocID="{11A08709-1ACB-4F1F-93B5-070B04CF6558}" presName="arrowWedge2" presStyleLbl="fgSibTrans2D1" presStyleIdx="1" presStyleCnt="3"/>
      <dgm:spPr>
        <a:solidFill>
          <a:schemeClr val="bg1">
            <a:lumMod val="85000"/>
          </a:schemeClr>
        </a:solidFill>
      </dgm:spPr>
    </dgm:pt>
    <dgm:pt modelId="{C479C4EB-E03F-44C0-BC16-5E3BDB4E0630}" type="pres">
      <dgm:prSet presAssocID="{1B33CBD5-2B76-4E81-927B-C0A2A5CAEB5C}" presName="arrowWedge3" presStyleLbl="fgSibTrans2D1" presStyleIdx="2" presStyleCnt="3"/>
      <dgm:spPr>
        <a:solidFill>
          <a:schemeClr val="bg1">
            <a:lumMod val="85000"/>
          </a:schemeClr>
        </a:solidFill>
      </dgm:spPr>
    </dgm:pt>
  </dgm:ptLst>
  <dgm:cxnLst>
    <dgm:cxn modelId="{2B44780E-550A-4B24-B2C6-1A4CC0343A9B}" srcId="{3EC8B095-D68D-46C4-9A26-0AFC404157B7}" destId="{6E7EAE0E-2A4D-4716-89F9-F1C8E8537D7C}" srcOrd="2" destOrd="0" parTransId="{9B22610B-B988-4BCC-B83D-77BBABA6F126}" sibTransId="{1B33CBD5-2B76-4E81-927B-C0A2A5CAEB5C}"/>
    <dgm:cxn modelId="{601A971B-2DB7-4F37-BE4D-3D07E1A1FA26}" type="presOf" srcId="{589327F4-2A65-4199-BFC8-690B1F6CFA53}" destId="{EFE13B4B-75BA-4882-AAC0-306E91C22AAC}" srcOrd="0" destOrd="0" presId="urn:microsoft.com/office/officeart/2005/8/layout/cycle8"/>
    <dgm:cxn modelId="{8FD84C27-A613-4139-B1BC-39ACA516897E}" type="presOf" srcId="{589327F4-2A65-4199-BFC8-690B1F6CFA53}" destId="{76384B52-27C8-44FA-9CC0-C9BB1930F694}" srcOrd="1" destOrd="0" presId="urn:microsoft.com/office/officeart/2005/8/layout/cycle8"/>
    <dgm:cxn modelId="{9FEB2F3C-9BCA-47BC-9B26-E0F619E28B47}" type="presOf" srcId="{3EC8B095-D68D-46C4-9A26-0AFC404157B7}" destId="{0475E358-5D8B-4A17-AE38-BF88106FD9AF}" srcOrd="0" destOrd="0" presId="urn:microsoft.com/office/officeart/2005/8/layout/cycle8"/>
    <dgm:cxn modelId="{36E87498-2816-41CE-B5F6-40127D83973F}" type="presOf" srcId="{AC364F09-813C-40BD-A155-5389E98F9D6A}" destId="{BEBEEF57-6509-426E-8E8C-5D7E690B1C32}" srcOrd="1" destOrd="0" presId="urn:microsoft.com/office/officeart/2005/8/layout/cycle8"/>
    <dgm:cxn modelId="{6168A0C0-C7D1-48BF-8D5B-824EA6C08499}" type="presOf" srcId="{6E7EAE0E-2A4D-4716-89F9-F1C8E8537D7C}" destId="{F3EED020-4928-4D44-A3EB-CB435DF3BA7D}" srcOrd="1" destOrd="0" presId="urn:microsoft.com/office/officeart/2005/8/layout/cycle8"/>
    <dgm:cxn modelId="{70CB04CE-8098-4193-BEA0-5CDD2781299D}" type="presOf" srcId="{6E7EAE0E-2A4D-4716-89F9-F1C8E8537D7C}" destId="{26E46601-8134-4107-9302-C20386623BAE}" srcOrd="0" destOrd="0" presId="urn:microsoft.com/office/officeart/2005/8/layout/cycle8"/>
    <dgm:cxn modelId="{C7111AD3-9A3E-4717-A59C-DBB3ECA6AA8E}" srcId="{3EC8B095-D68D-46C4-9A26-0AFC404157B7}" destId="{589327F4-2A65-4199-BFC8-690B1F6CFA53}" srcOrd="0" destOrd="0" parTransId="{2A4CD72F-D8C9-4A07-A982-F89E685C1CFE}" sibTransId="{64EB4C70-A384-47DE-9761-9D111A4380D4}"/>
    <dgm:cxn modelId="{91EBBEDB-F559-4590-8ECD-01D08EA57830}" srcId="{3EC8B095-D68D-46C4-9A26-0AFC404157B7}" destId="{AC364F09-813C-40BD-A155-5389E98F9D6A}" srcOrd="1" destOrd="0" parTransId="{C2277ED2-2F61-44AA-98BC-BA3B72482CA2}" sibTransId="{11A08709-1ACB-4F1F-93B5-070B04CF6558}"/>
    <dgm:cxn modelId="{4A72B1F4-2626-4DB9-9FBA-BFCED48FF8A2}" type="presOf" srcId="{AC364F09-813C-40BD-A155-5389E98F9D6A}" destId="{CF380088-B395-48D3-8D80-7B6F6DFC713E}" srcOrd="0" destOrd="0" presId="urn:microsoft.com/office/officeart/2005/8/layout/cycle8"/>
    <dgm:cxn modelId="{2189C6DA-1262-49AB-9A55-8D785881C7C8}" type="presParOf" srcId="{0475E358-5D8B-4A17-AE38-BF88106FD9AF}" destId="{EFE13B4B-75BA-4882-AAC0-306E91C22AAC}" srcOrd="0" destOrd="0" presId="urn:microsoft.com/office/officeart/2005/8/layout/cycle8"/>
    <dgm:cxn modelId="{DD8BB39D-3CDD-416A-8E8C-A1FCA9F8D018}" type="presParOf" srcId="{0475E358-5D8B-4A17-AE38-BF88106FD9AF}" destId="{50DE3716-4491-4FB5-8541-406E36114EBF}" srcOrd="1" destOrd="0" presId="urn:microsoft.com/office/officeart/2005/8/layout/cycle8"/>
    <dgm:cxn modelId="{57CD6621-1B41-41E9-BAB5-72524D9358F2}" type="presParOf" srcId="{0475E358-5D8B-4A17-AE38-BF88106FD9AF}" destId="{909FEFAB-664F-455C-919C-605B7D2E1A60}" srcOrd="2" destOrd="0" presId="urn:microsoft.com/office/officeart/2005/8/layout/cycle8"/>
    <dgm:cxn modelId="{6A8F4829-2878-43FA-9FF6-AB0B121482A9}" type="presParOf" srcId="{0475E358-5D8B-4A17-AE38-BF88106FD9AF}" destId="{76384B52-27C8-44FA-9CC0-C9BB1930F694}" srcOrd="3" destOrd="0" presId="urn:microsoft.com/office/officeart/2005/8/layout/cycle8"/>
    <dgm:cxn modelId="{EEC90675-4419-4FA7-9009-2388AC9A7D17}" type="presParOf" srcId="{0475E358-5D8B-4A17-AE38-BF88106FD9AF}" destId="{CF380088-B395-48D3-8D80-7B6F6DFC713E}" srcOrd="4" destOrd="0" presId="urn:microsoft.com/office/officeart/2005/8/layout/cycle8"/>
    <dgm:cxn modelId="{C5F5027A-69E1-4BF9-92B2-20CF10B02D59}" type="presParOf" srcId="{0475E358-5D8B-4A17-AE38-BF88106FD9AF}" destId="{B2DDACFD-8D80-4466-A9AC-6ABE0C855ACF}" srcOrd="5" destOrd="0" presId="urn:microsoft.com/office/officeart/2005/8/layout/cycle8"/>
    <dgm:cxn modelId="{96619B9B-763B-452E-97B0-0762B7357A15}" type="presParOf" srcId="{0475E358-5D8B-4A17-AE38-BF88106FD9AF}" destId="{7C5843CF-61F8-413E-AEE2-E802E13AE388}" srcOrd="6" destOrd="0" presId="urn:microsoft.com/office/officeart/2005/8/layout/cycle8"/>
    <dgm:cxn modelId="{7B253A86-A5AF-4098-8485-2CCB045209E6}" type="presParOf" srcId="{0475E358-5D8B-4A17-AE38-BF88106FD9AF}" destId="{BEBEEF57-6509-426E-8E8C-5D7E690B1C32}" srcOrd="7" destOrd="0" presId="urn:microsoft.com/office/officeart/2005/8/layout/cycle8"/>
    <dgm:cxn modelId="{F4AE1354-C44E-48F3-8BE6-861A1C8CA533}" type="presParOf" srcId="{0475E358-5D8B-4A17-AE38-BF88106FD9AF}" destId="{26E46601-8134-4107-9302-C20386623BAE}" srcOrd="8" destOrd="0" presId="urn:microsoft.com/office/officeart/2005/8/layout/cycle8"/>
    <dgm:cxn modelId="{DCE15E7E-2650-4CAD-86C6-D3E70CA86E77}" type="presParOf" srcId="{0475E358-5D8B-4A17-AE38-BF88106FD9AF}" destId="{3622CE0F-144E-40E9-BD23-60D10C818979}" srcOrd="9" destOrd="0" presId="urn:microsoft.com/office/officeart/2005/8/layout/cycle8"/>
    <dgm:cxn modelId="{47804D62-8A51-4717-B876-3332BA65FD48}" type="presParOf" srcId="{0475E358-5D8B-4A17-AE38-BF88106FD9AF}" destId="{53133356-0DA4-4592-B647-F6ACAD1C9FE4}" srcOrd="10" destOrd="0" presId="urn:microsoft.com/office/officeart/2005/8/layout/cycle8"/>
    <dgm:cxn modelId="{BC88C071-FF68-4DA4-AA88-501801673A95}" type="presParOf" srcId="{0475E358-5D8B-4A17-AE38-BF88106FD9AF}" destId="{F3EED020-4928-4D44-A3EB-CB435DF3BA7D}" srcOrd="11" destOrd="0" presId="urn:microsoft.com/office/officeart/2005/8/layout/cycle8"/>
    <dgm:cxn modelId="{2AC050D8-6553-4A6E-95AA-B26931484306}" type="presParOf" srcId="{0475E358-5D8B-4A17-AE38-BF88106FD9AF}" destId="{B4FB3966-8E4C-4E1A-82BF-1E09A32D7F8F}" srcOrd="12" destOrd="0" presId="urn:microsoft.com/office/officeart/2005/8/layout/cycle8"/>
    <dgm:cxn modelId="{32586482-B588-4A13-88CD-D941D71096B2}" type="presParOf" srcId="{0475E358-5D8B-4A17-AE38-BF88106FD9AF}" destId="{BA61947B-874E-484F-B952-66205E98DC3D}" srcOrd="13" destOrd="0" presId="urn:microsoft.com/office/officeart/2005/8/layout/cycle8"/>
    <dgm:cxn modelId="{28B602CE-C3C8-4467-A4A7-EE7F49045A8F}" type="presParOf" srcId="{0475E358-5D8B-4A17-AE38-BF88106FD9AF}" destId="{C479C4EB-E03F-44C0-BC16-5E3BDB4E063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C8B095-D68D-46C4-9A26-0AFC404157B7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589327F4-2A65-4199-BFC8-690B1F6CFA53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/>
            <a:t>Accessible documentation</a:t>
          </a:r>
        </a:p>
      </dgm:t>
    </dgm:pt>
    <dgm:pt modelId="{2A4CD72F-D8C9-4A07-A982-F89E685C1CFE}" type="parTrans" cxnId="{C7111AD3-9A3E-4717-A59C-DBB3ECA6AA8E}">
      <dgm:prSet/>
      <dgm:spPr/>
      <dgm:t>
        <a:bodyPr/>
        <a:lstStyle/>
        <a:p>
          <a:endParaRPr lang="fr-FR"/>
        </a:p>
      </dgm:t>
    </dgm:pt>
    <dgm:pt modelId="{64EB4C70-A384-47DE-9761-9D111A4380D4}" type="sibTrans" cxnId="{C7111AD3-9A3E-4717-A59C-DBB3ECA6AA8E}">
      <dgm:prSet/>
      <dgm:spPr/>
      <dgm:t>
        <a:bodyPr/>
        <a:lstStyle/>
        <a:p>
          <a:endParaRPr lang="fr-FR"/>
        </a:p>
      </dgm:t>
    </dgm:pt>
    <dgm:pt modelId="{AC364F09-813C-40BD-A155-5389E98F9D6A}">
      <dgm:prSet phldrT="[Texte]"/>
      <dgm:spPr>
        <a:solidFill>
          <a:srgbClr val="548235"/>
        </a:solidFill>
        <a:ln>
          <a:solidFill>
            <a:srgbClr val="FFFFFF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</a:rPr>
            <a:t>Transcription program</a:t>
          </a:r>
        </a:p>
      </dgm:t>
    </dgm:pt>
    <dgm:pt modelId="{C2277ED2-2F61-44AA-98BC-BA3B72482CA2}" type="parTrans" cxnId="{91EBBEDB-F559-4590-8ECD-01D08EA57830}">
      <dgm:prSet/>
      <dgm:spPr/>
      <dgm:t>
        <a:bodyPr/>
        <a:lstStyle/>
        <a:p>
          <a:endParaRPr lang="fr-FR"/>
        </a:p>
      </dgm:t>
    </dgm:pt>
    <dgm:pt modelId="{11A08709-1ACB-4F1F-93B5-070B04CF6558}" type="sibTrans" cxnId="{91EBBEDB-F559-4590-8ECD-01D08EA57830}">
      <dgm:prSet/>
      <dgm:spPr/>
      <dgm:t>
        <a:bodyPr/>
        <a:lstStyle/>
        <a:p>
          <a:endParaRPr lang="fr-FR"/>
        </a:p>
      </dgm:t>
    </dgm:pt>
    <dgm:pt modelId="{6E7EAE0E-2A4D-4716-89F9-F1C8E8537D7C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sz="1050" b="1" dirty="0"/>
            <a:t>Incorporation in braille machine</a:t>
          </a:r>
        </a:p>
      </dgm:t>
    </dgm:pt>
    <dgm:pt modelId="{9B22610B-B988-4BCC-B83D-77BBABA6F126}" type="parTrans" cxnId="{2B44780E-550A-4B24-B2C6-1A4CC0343A9B}">
      <dgm:prSet/>
      <dgm:spPr/>
      <dgm:t>
        <a:bodyPr/>
        <a:lstStyle/>
        <a:p>
          <a:endParaRPr lang="fr-FR"/>
        </a:p>
      </dgm:t>
    </dgm:pt>
    <dgm:pt modelId="{1B33CBD5-2B76-4E81-927B-C0A2A5CAEB5C}" type="sibTrans" cxnId="{2B44780E-550A-4B24-B2C6-1A4CC0343A9B}">
      <dgm:prSet/>
      <dgm:spPr/>
      <dgm:t>
        <a:bodyPr/>
        <a:lstStyle/>
        <a:p>
          <a:endParaRPr lang="fr-FR"/>
        </a:p>
      </dgm:t>
    </dgm:pt>
    <dgm:pt modelId="{0475E358-5D8B-4A17-AE38-BF88106FD9AF}" type="pres">
      <dgm:prSet presAssocID="{3EC8B095-D68D-46C4-9A26-0AFC404157B7}" presName="compositeShape" presStyleCnt="0">
        <dgm:presLayoutVars>
          <dgm:chMax val="7"/>
          <dgm:dir/>
          <dgm:resizeHandles val="exact"/>
        </dgm:presLayoutVars>
      </dgm:prSet>
      <dgm:spPr/>
    </dgm:pt>
    <dgm:pt modelId="{EFE13B4B-75BA-4882-AAC0-306E91C22AAC}" type="pres">
      <dgm:prSet presAssocID="{3EC8B095-D68D-46C4-9A26-0AFC404157B7}" presName="wedge1" presStyleLbl="node1" presStyleIdx="0" presStyleCnt="3"/>
      <dgm:spPr/>
    </dgm:pt>
    <dgm:pt modelId="{50DE3716-4491-4FB5-8541-406E36114EBF}" type="pres">
      <dgm:prSet presAssocID="{3EC8B095-D68D-46C4-9A26-0AFC404157B7}" presName="dummy1a" presStyleCnt="0"/>
      <dgm:spPr/>
    </dgm:pt>
    <dgm:pt modelId="{909FEFAB-664F-455C-919C-605B7D2E1A60}" type="pres">
      <dgm:prSet presAssocID="{3EC8B095-D68D-46C4-9A26-0AFC404157B7}" presName="dummy1b" presStyleCnt="0"/>
      <dgm:spPr/>
    </dgm:pt>
    <dgm:pt modelId="{76384B52-27C8-44FA-9CC0-C9BB1930F694}" type="pres">
      <dgm:prSet presAssocID="{3EC8B095-D68D-46C4-9A26-0AFC404157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380088-B395-48D3-8D80-7B6F6DFC713E}" type="pres">
      <dgm:prSet presAssocID="{3EC8B095-D68D-46C4-9A26-0AFC404157B7}" presName="wedge2" presStyleLbl="node1" presStyleIdx="1" presStyleCnt="3"/>
      <dgm:spPr/>
    </dgm:pt>
    <dgm:pt modelId="{B2DDACFD-8D80-4466-A9AC-6ABE0C855ACF}" type="pres">
      <dgm:prSet presAssocID="{3EC8B095-D68D-46C4-9A26-0AFC404157B7}" presName="dummy2a" presStyleCnt="0"/>
      <dgm:spPr/>
    </dgm:pt>
    <dgm:pt modelId="{7C5843CF-61F8-413E-AEE2-E802E13AE388}" type="pres">
      <dgm:prSet presAssocID="{3EC8B095-D68D-46C4-9A26-0AFC404157B7}" presName="dummy2b" presStyleCnt="0"/>
      <dgm:spPr/>
    </dgm:pt>
    <dgm:pt modelId="{BEBEEF57-6509-426E-8E8C-5D7E690B1C32}" type="pres">
      <dgm:prSet presAssocID="{3EC8B095-D68D-46C4-9A26-0AFC404157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E46601-8134-4107-9302-C20386623BAE}" type="pres">
      <dgm:prSet presAssocID="{3EC8B095-D68D-46C4-9A26-0AFC404157B7}" presName="wedge3" presStyleLbl="node1" presStyleIdx="2" presStyleCnt="3" custLinFactNeighborX="1827" custLinFactNeighborY="528"/>
      <dgm:spPr/>
    </dgm:pt>
    <dgm:pt modelId="{3622CE0F-144E-40E9-BD23-60D10C818979}" type="pres">
      <dgm:prSet presAssocID="{3EC8B095-D68D-46C4-9A26-0AFC404157B7}" presName="dummy3a" presStyleCnt="0"/>
      <dgm:spPr/>
    </dgm:pt>
    <dgm:pt modelId="{53133356-0DA4-4592-B647-F6ACAD1C9FE4}" type="pres">
      <dgm:prSet presAssocID="{3EC8B095-D68D-46C4-9A26-0AFC404157B7}" presName="dummy3b" presStyleCnt="0"/>
      <dgm:spPr/>
    </dgm:pt>
    <dgm:pt modelId="{F3EED020-4928-4D44-A3EB-CB435DF3BA7D}" type="pres">
      <dgm:prSet presAssocID="{3EC8B095-D68D-46C4-9A26-0AFC404157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4FB3966-8E4C-4E1A-82BF-1E09A32D7F8F}" type="pres">
      <dgm:prSet presAssocID="{64EB4C70-A384-47DE-9761-9D111A4380D4}" presName="arrowWedge1" presStyleLbl="fgSibTrans2D1" presStyleIdx="0" presStyleCnt="3"/>
      <dgm:spPr>
        <a:solidFill>
          <a:srgbClr val="D9D9D9"/>
        </a:solidFill>
      </dgm:spPr>
    </dgm:pt>
    <dgm:pt modelId="{BA61947B-874E-484F-B952-66205E98DC3D}" type="pres">
      <dgm:prSet presAssocID="{11A08709-1ACB-4F1F-93B5-070B04CF6558}" presName="arrowWedge2" presStyleLbl="fgSibTrans2D1" presStyleIdx="1" presStyleCnt="3"/>
      <dgm:spPr>
        <a:solidFill>
          <a:srgbClr val="FFC000"/>
        </a:solidFill>
      </dgm:spPr>
    </dgm:pt>
    <dgm:pt modelId="{C479C4EB-E03F-44C0-BC16-5E3BDB4E0630}" type="pres">
      <dgm:prSet presAssocID="{1B33CBD5-2B76-4E81-927B-C0A2A5CAEB5C}" presName="arrowWedge3" presStyleLbl="fgSibTrans2D1" presStyleIdx="2" presStyleCnt="3"/>
      <dgm:spPr>
        <a:solidFill>
          <a:schemeClr val="bg1">
            <a:lumMod val="85000"/>
          </a:schemeClr>
        </a:solidFill>
      </dgm:spPr>
    </dgm:pt>
  </dgm:ptLst>
  <dgm:cxnLst>
    <dgm:cxn modelId="{2B44780E-550A-4B24-B2C6-1A4CC0343A9B}" srcId="{3EC8B095-D68D-46C4-9A26-0AFC404157B7}" destId="{6E7EAE0E-2A4D-4716-89F9-F1C8E8537D7C}" srcOrd="2" destOrd="0" parTransId="{9B22610B-B988-4BCC-B83D-77BBABA6F126}" sibTransId="{1B33CBD5-2B76-4E81-927B-C0A2A5CAEB5C}"/>
    <dgm:cxn modelId="{601A971B-2DB7-4F37-BE4D-3D07E1A1FA26}" type="presOf" srcId="{589327F4-2A65-4199-BFC8-690B1F6CFA53}" destId="{EFE13B4B-75BA-4882-AAC0-306E91C22AAC}" srcOrd="0" destOrd="0" presId="urn:microsoft.com/office/officeart/2005/8/layout/cycle8"/>
    <dgm:cxn modelId="{8FD84C27-A613-4139-B1BC-39ACA516897E}" type="presOf" srcId="{589327F4-2A65-4199-BFC8-690B1F6CFA53}" destId="{76384B52-27C8-44FA-9CC0-C9BB1930F694}" srcOrd="1" destOrd="0" presId="urn:microsoft.com/office/officeart/2005/8/layout/cycle8"/>
    <dgm:cxn modelId="{9FEB2F3C-9BCA-47BC-9B26-E0F619E28B47}" type="presOf" srcId="{3EC8B095-D68D-46C4-9A26-0AFC404157B7}" destId="{0475E358-5D8B-4A17-AE38-BF88106FD9AF}" srcOrd="0" destOrd="0" presId="urn:microsoft.com/office/officeart/2005/8/layout/cycle8"/>
    <dgm:cxn modelId="{36E87498-2816-41CE-B5F6-40127D83973F}" type="presOf" srcId="{AC364F09-813C-40BD-A155-5389E98F9D6A}" destId="{BEBEEF57-6509-426E-8E8C-5D7E690B1C32}" srcOrd="1" destOrd="0" presId="urn:microsoft.com/office/officeart/2005/8/layout/cycle8"/>
    <dgm:cxn modelId="{6168A0C0-C7D1-48BF-8D5B-824EA6C08499}" type="presOf" srcId="{6E7EAE0E-2A4D-4716-89F9-F1C8E8537D7C}" destId="{F3EED020-4928-4D44-A3EB-CB435DF3BA7D}" srcOrd="1" destOrd="0" presId="urn:microsoft.com/office/officeart/2005/8/layout/cycle8"/>
    <dgm:cxn modelId="{70CB04CE-8098-4193-BEA0-5CDD2781299D}" type="presOf" srcId="{6E7EAE0E-2A4D-4716-89F9-F1C8E8537D7C}" destId="{26E46601-8134-4107-9302-C20386623BAE}" srcOrd="0" destOrd="0" presId="urn:microsoft.com/office/officeart/2005/8/layout/cycle8"/>
    <dgm:cxn modelId="{C7111AD3-9A3E-4717-A59C-DBB3ECA6AA8E}" srcId="{3EC8B095-D68D-46C4-9A26-0AFC404157B7}" destId="{589327F4-2A65-4199-BFC8-690B1F6CFA53}" srcOrd="0" destOrd="0" parTransId="{2A4CD72F-D8C9-4A07-A982-F89E685C1CFE}" sibTransId="{64EB4C70-A384-47DE-9761-9D111A4380D4}"/>
    <dgm:cxn modelId="{91EBBEDB-F559-4590-8ECD-01D08EA57830}" srcId="{3EC8B095-D68D-46C4-9A26-0AFC404157B7}" destId="{AC364F09-813C-40BD-A155-5389E98F9D6A}" srcOrd="1" destOrd="0" parTransId="{C2277ED2-2F61-44AA-98BC-BA3B72482CA2}" sibTransId="{11A08709-1ACB-4F1F-93B5-070B04CF6558}"/>
    <dgm:cxn modelId="{4A72B1F4-2626-4DB9-9FBA-BFCED48FF8A2}" type="presOf" srcId="{AC364F09-813C-40BD-A155-5389E98F9D6A}" destId="{CF380088-B395-48D3-8D80-7B6F6DFC713E}" srcOrd="0" destOrd="0" presId="urn:microsoft.com/office/officeart/2005/8/layout/cycle8"/>
    <dgm:cxn modelId="{2189C6DA-1262-49AB-9A55-8D785881C7C8}" type="presParOf" srcId="{0475E358-5D8B-4A17-AE38-BF88106FD9AF}" destId="{EFE13B4B-75BA-4882-AAC0-306E91C22AAC}" srcOrd="0" destOrd="0" presId="urn:microsoft.com/office/officeart/2005/8/layout/cycle8"/>
    <dgm:cxn modelId="{DD8BB39D-3CDD-416A-8E8C-A1FCA9F8D018}" type="presParOf" srcId="{0475E358-5D8B-4A17-AE38-BF88106FD9AF}" destId="{50DE3716-4491-4FB5-8541-406E36114EBF}" srcOrd="1" destOrd="0" presId="urn:microsoft.com/office/officeart/2005/8/layout/cycle8"/>
    <dgm:cxn modelId="{57CD6621-1B41-41E9-BAB5-72524D9358F2}" type="presParOf" srcId="{0475E358-5D8B-4A17-AE38-BF88106FD9AF}" destId="{909FEFAB-664F-455C-919C-605B7D2E1A60}" srcOrd="2" destOrd="0" presId="urn:microsoft.com/office/officeart/2005/8/layout/cycle8"/>
    <dgm:cxn modelId="{6A8F4829-2878-43FA-9FF6-AB0B121482A9}" type="presParOf" srcId="{0475E358-5D8B-4A17-AE38-BF88106FD9AF}" destId="{76384B52-27C8-44FA-9CC0-C9BB1930F694}" srcOrd="3" destOrd="0" presId="urn:microsoft.com/office/officeart/2005/8/layout/cycle8"/>
    <dgm:cxn modelId="{EEC90675-4419-4FA7-9009-2388AC9A7D17}" type="presParOf" srcId="{0475E358-5D8B-4A17-AE38-BF88106FD9AF}" destId="{CF380088-B395-48D3-8D80-7B6F6DFC713E}" srcOrd="4" destOrd="0" presId="urn:microsoft.com/office/officeart/2005/8/layout/cycle8"/>
    <dgm:cxn modelId="{C5F5027A-69E1-4BF9-92B2-20CF10B02D59}" type="presParOf" srcId="{0475E358-5D8B-4A17-AE38-BF88106FD9AF}" destId="{B2DDACFD-8D80-4466-A9AC-6ABE0C855ACF}" srcOrd="5" destOrd="0" presId="urn:microsoft.com/office/officeart/2005/8/layout/cycle8"/>
    <dgm:cxn modelId="{96619B9B-763B-452E-97B0-0762B7357A15}" type="presParOf" srcId="{0475E358-5D8B-4A17-AE38-BF88106FD9AF}" destId="{7C5843CF-61F8-413E-AEE2-E802E13AE388}" srcOrd="6" destOrd="0" presId="urn:microsoft.com/office/officeart/2005/8/layout/cycle8"/>
    <dgm:cxn modelId="{7B253A86-A5AF-4098-8485-2CCB045209E6}" type="presParOf" srcId="{0475E358-5D8B-4A17-AE38-BF88106FD9AF}" destId="{BEBEEF57-6509-426E-8E8C-5D7E690B1C32}" srcOrd="7" destOrd="0" presId="urn:microsoft.com/office/officeart/2005/8/layout/cycle8"/>
    <dgm:cxn modelId="{F4AE1354-C44E-48F3-8BE6-861A1C8CA533}" type="presParOf" srcId="{0475E358-5D8B-4A17-AE38-BF88106FD9AF}" destId="{26E46601-8134-4107-9302-C20386623BAE}" srcOrd="8" destOrd="0" presId="urn:microsoft.com/office/officeart/2005/8/layout/cycle8"/>
    <dgm:cxn modelId="{DCE15E7E-2650-4CAD-86C6-D3E70CA86E77}" type="presParOf" srcId="{0475E358-5D8B-4A17-AE38-BF88106FD9AF}" destId="{3622CE0F-144E-40E9-BD23-60D10C818979}" srcOrd="9" destOrd="0" presId="urn:microsoft.com/office/officeart/2005/8/layout/cycle8"/>
    <dgm:cxn modelId="{47804D62-8A51-4717-B876-3332BA65FD48}" type="presParOf" srcId="{0475E358-5D8B-4A17-AE38-BF88106FD9AF}" destId="{53133356-0DA4-4592-B647-F6ACAD1C9FE4}" srcOrd="10" destOrd="0" presId="urn:microsoft.com/office/officeart/2005/8/layout/cycle8"/>
    <dgm:cxn modelId="{BC88C071-FF68-4DA4-AA88-501801673A95}" type="presParOf" srcId="{0475E358-5D8B-4A17-AE38-BF88106FD9AF}" destId="{F3EED020-4928-4D44-A3EB-CB435DF3BA7D}" srcOrd="11" destOrd="0" presId="urn:microsoft.com/office/officeart/2005/8/layout/cycle8"/>
    <dgm:cxn modelId="{2AC050D8-6553-4A6E-95AA-B26931484306}" type="presParOf" srcId="{0475E358-5D8B-4A17-AE38-BF88106FD9AF}" destId="{B4FB3966-8E4C-4E1A-82BF-1E09A32D7F8F}" srcOrd="12" destOrd="0" presId="urn:microsoft.com/office/officeart/2005/8/layout/cycle8"/>
    <dgm:cxn modelId="{32586482-B588-4A13-88CD-D941D71096B2}" type="presParOf" srcId="{0475E358-5D8B-4A17-AE38-BF88106FD9AF}" destId="{BA61947B-874E-484F-B952-66205E98DC3D}" srcOrd="13" destOrd="0" presId="urn:microsoft.com/office/officeart/2005/8/layout/cycle8"/>
    <dgm:cxn modelId="{28B602CE-C3C8-4467-A4A7-EE7F49045A8F}" type="presParOf" srcId="{0475E358-5D8B-4A17-AE38-BF88106FD9AF}" destId="{C479C4EB-E03F-44C0-BC16-5E3BDB4E063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C8B095-D68D-46C4-9A26-0AFC404157B7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589327F4-2A65-4199-BFC8-690B1F6CFA53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/>
            <a:t>Accessible documentation</a:t>
          </a:r>
        </a:p>
      </dgm:t>
    </dgm:pt>
    <dgm:pt modelId="{2A4CD72F-D8C9-4A07-A982-F89E685C1CFE}" type="parTrans" cxnId="{C7111AD3-9A3E-4717-A59C-DBB3ECA6AA8E}">
      <dgm:prSet/>
      <dgm:spPr/>
      <dgm:t>
        <a:bodyPr/>
        <a:lstStyle/>
        <a:p>
          <a:endParaRPr lang="fr-FR"/>
        </a:p>
      </dgm:t>
    </dgm:pt>
    <dgm:pt modelId="{64EB4C70-A384-47DE-9761-9D111A4380D4}" type="sibTrans" cxnId="{C7111AD3-9A3E-4717-A59C-DBB3ECA6AA8E}">
      <dgm:prSet/>
      <dgm:spPr/>
      <dgm:t>
        <a:bodyPr/>
        <a:lstStyle/>
        <a:p>
          <a:endParaRPr lang="fr-FR"/>
        </a:p>
      </dgm:t>
    </dgm:pt>
    <dgm:pt modelId="{AC364F09-813C-40BD-A155-5389E98F9D6A}">
      <dgm:prSet phldrT="[Texte]"/>
      <dgm:spPr>
        <a:solidFill>
          <a:srgbClr val="A6A6A6"/>
        </a:solidFill>
        <a:ln>
          <a:solidFill>
            <a:srgbClr val="FFFFFF"/>
          </a:solidFill>
        </a:ln>
      </dgm:spPr>
      <dgm:t>
        <a:bodyPr/>
        <a:lstStyle/>
        <a:p>
          <a:r>
            <a:rPr lang="fr-FR" b="1" dirty="0">
              <a:solidFill>
                <a:schemeClr val="bg1"/>
              </a:solidFill>
            </a:rPr>
            <a:t>Transcription program</a:t>
          </a:r>
        </a:p>
      </dgm:t>
    </dgm:pt>
    <dgm:pt modelId="{C2277ED2-2F61-44AA-98BC-BA3B72482CA2}" type="parTrans" cxnId="{91EBBEDB-F559-4590-8ECD-01D08EA57830}">
      <dgm:prSet/>
      <dgm:spPr/>
      <dgm:t>
        <a:bodyPr/>
        <a:lstStyle/>
        <a:p>
          <a:endParaRPr lang="fr-FR"/>
        </a:p>
      </dgm:t>
    </dgm:pt>
    <dgm:pt modelId="{11A08709-1ACB-4F1F-93B5-070B04CF6558}" type="sibTrans" cxnId="{91EBBEDB-F559-4590-8ECD-01D08EA57830}">
      <dgm:prSet/>
      <dgm:spPr/>
      <dgm:t>
        <a:bodyPr/>
        <a:lstStyle/>
        <a:p>
          <a:endParaRPr lang="fr-FR"/>
        </a:p>
      </dgm:t>
    </dgm:pt>
    <dgm:pt modelId="{6E7EAE0E-2A4D-4716-89F9-F1C8E8537D7C}">
      <dgm:prSet phldrT="[Texte]" custT="1"/>
      <dgm:spPr>
        <a:solidFill>
          <a:srgbClr val="0070C0"/>
        </a:solidFill>
      </dgm:spPr>
      <dgm:t>
        <a:bodyPr/>
        <a:lstStyle/>
        <a:p>
          <a:r>
            <a:rPr lang="fr-FR" sz="1050" b="1" dirty="0"/>
            <a:t>Incorporation in braille machine</a:t>
          </a:r>
        </a:p>
      </dgm:t>
    </dgm:pt>
    <dgm:pt modelId="{9B22610B-B988-4BCC-B83D-77BBABA6F126}" type="parTrans" cxnId="{2B44780E-550A-4B24-B2C6-1A4CC0343A9B}">
      <dgm:prSet/>
      <dgm:spPr/>
      <dgm:t>
        <a:bodyPr/>
        <a:lstStyle/>
        <a:p>
          <a:endParaRPr lang="fr-FR"/>
        </a:p>
      </dgm:t>
    </dgm:pt>
    <dgm:pt modelId="{1B33CBD5-2B76-4E81-927B-C0A2A5CAEB5C}" type="sibTrans" cxnId="{2B44780E-550A-4B24-B2C6-1A4CC0343A9B}">
      <dgm:prSet/>
      <dgm:spPr/>
      <dgm:t>
        <a:bodyPr/>
        <a:lstStyle/>
        <a:p>
          <a:endParaRPr lang="fr-FR"/>
        </a:p>
      </dgm:t>
    </dgm:pt>
    <dgm:pt modelId="{0475E358-5D8B-4A17-AE38-BF88106FD9AF}" type="pres">
      <dgm:prSet presAssocID="{3EC8B095-D68D-46C4-9A26-0AFC404157B7}" presName="compositeShape" presStyleCnt="0">
        <dgm:presLayoutVars>
          <dgm:chMax val="7"/>
          <dgm:dir/>
          <dgm:resizeHandles val="exact"/>
        </dgm:presLayoutVars>
      </dgm:prSet>
      <dgm:spPr/>
    </dgm:pt>
    <dgm:pt modelId="{EFE13B4B-75BA-4882-AAC0-306E91C22AAC}" type="pres">
      <dgm:prSet presAssocID="{3EC8B095-D68D-46C4-9A26-0AFC404157B7}" presName="wedge1" presStyleLbl="node1" presStyleIdx="0" presStyleCnt="3"/>
      <dgm:spPr/>
    </dgm:pt>
    <dgm:pt modelId="{50DE3716-4491-4FB5-8541-406E36114EBF}" type="pres">
      <dgm:prSet presAssocID="{3EC8B095-D68D-46C4-9A26-0AFC404157B7}" presName="dummy1a" presStyleCnt="0"/>
      <dgm:spPr/>
    </dgm:pt>
    <dgm:pt modelId="{909FEFAB-664F-455C-919C-605B7D2E1A60}" type="pres">
      <dgm:prSet presAssocID="{3EC8B095-D68D-46C4-9A26-0AFC404157B7}" presName="dummy1b" presStyleCnt="0"/>
      <dgm:spPr/>
    </dgm:pt>
    <dgm:pt modelId="{76384B52-27C8-44FA-9CC0-C9BB1930F694}" type="pres">
      <dgm:prSet presAssocID="{3EC8B095-D68D-46C4-9A26-0AFC404157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380088-B395-48D3-8D80-7B6F6DFC713E}" type="pres">
      <dgm:prSet presAssocID="{3EC8B095-D68D-46C4-9A26-0AFC404157B7}" presName="wedge2" presStyleLbl="node1" presStyleIdx="1" presStyleCnt="3"/>
      <dgm:spPr/>
    </dgm:pt>
    <dgm:pt modelId="{B2DDACFD-8D80-4466-A9AC-6ABE0C855ACF}" type="pres">
      <dgm:prSet presAssocID="{3EC8B095-D68D-46C4-9A26-0AFC404157B7}" presName="dummy2a" presStyleCnt="0"/>
      <dgm:spPr/>
    </dgm:pt>
    <dgm:pt modelId="{7C5843CF-61F8-413E-AEE2-E802E13AE388}" type="pres">
      <dgm:prSet presAssocID="{3EC8B095-D68D-46C4-9A26-0AFC404157B7}" presName="dummy2b" presStyleCnt="0"/>
      <dgm:spPr/>
    </dgm:pt>
    <dgm:pt modelId="{BEBEEF57-6509-426E-8E8C-5D7E690B1C32}" type="pres">
      <dgm:prSet presAssocID="{3EC8B095-D68D-46C4-9A26-0AFC404157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E46601-8134-4107-9302-C20386623BAE}" type="pres">
      <dgm:prSet presAssocID="{3EC8B095-D68D-46C4-9A26-0AFC404157B7}" presName="wedge3" presStyleLbl="node1" presStyleIdx="2" presStyleCnt="3" custLinFactNeighborX="1827" custLinFactNeighborY="528"/>
      <dgm:spPr/>
    </dgm:pt>
    <dgm:pt modelId="{3622CE0F-144E-40E9-BD23-60D10C818979}" type="pres">
      <dgm:prSet presAssocID="{3EC8B095-D68D-46C4-9A26-0AFC404157B7}" presName="dummy3a" presStyleCnt="0"/>
      <dgm:spPr/>
    </dgm:pt>
    <dgm:pt modelId="{53133356-0DA4-4592-B647-F6ACAD1C9FE4}" type="pres">
      <dgm:prSet presAssocID="{3EC8B095-D68D-46C4-9A26-0AFC404157B7}" presName="dummy3b" presStyleCnt="0"/>
      <dgm:spPr/>
    </dgm:pt>
    <dgm:pt modelId="{F3EED020-4928-4D44-A3EB-CB435DF3BA7D}" type="pres">
      <dgm:prSet presAssocID="{3EC8B095-D68D-46C4-9A26-0AFC404157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4FB3966-8E4C-4E1A-82BF-1E09A32D7F8F}" type="pres">
      <dgm:prSet presAssocID="{64EB4C70-A384-47DE-9761-9D111A4380D4}" presName="arrowWedge1" presStyleLbl="fgSibTrans2D1" presStyleIdx="0" presStyleCnt="3"/>
      <dgm:spPr>
        <a:solidFill>
          <a:srgbClr val="D9D9D9"/>
        </a:solidFill>
      </dgm:spPr>
    </dgm:pt>
    <dgm:pt modelId="{BA61947B-874E-484F-B952-66205E98DC3D}" type="pres">
      <dgm:prSet presAssocID="{11A08709-1ACB-4F1F-93B5-070B04CF6558}" presName="arrowWedge2" presStyleLbl="fgSibTrans2D1" presStyleIdx="1" presStyleCnt="3"/>
      <dgm:spPr>
        <a:solidFill>
          <a:srgbClr val="D9D9D9"/>
        </a:solidFill>
      </dgm:spPr>
    </dgm:pt>
    <dgm:pt modelId="{C479C4EB-E03F-44C0-BC16-5E3BDB4E0630}" type="pres">
      <dgm:prSet presAssocID="{1B33CBD5-2B76-4E81-927B-C0A2A5CAEB5C}" presName="arrowWedge3" presStyleLbl="fgSibTrans2D1" presStyleIdx="2" presStyleCnt="3"/>
      <dgm:spPr>
        <a:solidFill>
          <a:srgbClr val="FFC000"/>
        </a:solidFill>
      </dgm:spPr>
    </dgm:pt>
  </dgm:ptLst>
  <dgm:cxnLst>
    <dgm:cxn modelId="{2B44780E-550A-4B24-B2C6-1A4CC0343A9B}" srcId="{3EC8B095-D68D-46C4-9A26-0AFC404157B7}" destId="{6E7EAE0E-2A4D-4716-89F9-F1C8E8537D7C}" srcOrd="2" destOrd="0" parTransId="{9B22610B-B988-4BCC-B83D-77BBABA6F126}" sibTransId="{1B33CBD5-2B76-4E81-927B-C0A2A5CAEB5C}"/>
    <dgm:cxn modelId="{601A971B-2DB7-4F37-BE4D-3D07E1A1FA26}" type="presOf" srcId="{589327F4-2A65-4199-BFC8-690B1F6CFA53}" destId="{EFE13B4B-75BA-4882-AAC0-306E91C22AAC}" srcOrd="0" destOrd="0" presId="urn:microsoft.com/office/officeart/2005/8/layout/cycle8"/>
    <dgm:cxn modelId="{8FD84C27-A613-4139-B1BC-39ACA516897E}" type="presOf" srcId="{589327F4-2A65-4199-BFC8-690B1F6CFA53}" destId="{76384B52-27C8-44FA-9CC0-C9BB1930F694}" srcOrd="1" destOrd="0" presId="urn:microsoft.com/office/officeart/2005/8/layout/cycle8"/>
    <dgm:cxn modelId="{9FEB2F3C-9BCA-47BC-9B26-E0F619E28B47}" type="presOf" srcId="{3EC8B095-D68D-46C4-9A26-0AFC404157B7}" destId="{0475E358-5D8B-4A17-AE38-BF88106FD9AF}" srcOrd="0" destOrd="0" presId="urn:microsoft.com/office/officeart/2005/8/layout/cycle8"/>
    <dgm:cxn modelId="{36E87498-2816-41CE-B5F6-40127D83973F}" type="presOf" srcId="{AC364F09-813C-40BD-A155-5389E98F9D6A}" destId="{BEBEEF57-6509-426E-8E8C-5D7E690B1C32}" srcOrd="1" destOrd="0" presId="urn:microsoft.com/office/officeart/2005/8/layout/cycle8"/>
    <dgm:cxn modelId="{6168A0C0-C7D1-48BF-8D5B-824EA6C08499}" type="presOf" srcId="{6E7EAE0E-2A4D-4716-89F9-F1C8E8537D7C}" destId="{F3EED020-4928-4D44-A3EB-CB435DF3BA7D}" srcOrd="1" destOrd="0" presId="urn:microsoft.com/office/officeart/2005/8/layout/cycle8"/>
    <dgm:cxn modelId="{70CB04CE-8098-4193-BEA0-5CDD2781299D}" type="presOf" srcId="{6E7EAE0E-2A4D-4716-89F9-F1C8E8537D7C}" destId="{26E46601-8134-4107-9302-C20386623BAE}" srcOrd="0" destOrd="0" presId="urn:microsoft.com/office/officeart/2005/8/layout/cycle8"/>
    <dgm:cxn modelId="{C7111AD3-9A3E-4717-A59C-DBB3ECA6AA8E}" srcId="{3EC8B095-D68D-46C4-9A26-0AFC404157B7}" destId="{589327F4-2A65-4199-BFC8-690B1F6CFA53}" srcOrd="0" destOrd="0" parTransId="{2A4CD72F-D8C9-4A07-A982-F89E685C1CFE}" sibTransId="{64EB4C70-A384-47DE-9761-9D111A4380D4}"/>
    <dgm:cxn modelId="{91EBBEDB-F559-4590-8ECD-01D08EA57830}" srcId="{3EC8B095-D68D-46C4-9A26-0AFC404157B7}" destId="{AC364F09-813C-40BD-A155-5389E98F9D6A}" srcOrd="1" destOrd="0" parTransId="{C2277ED2-2F61-44AA-98BC-BA3B72482CA2}" sibTransId="{11A08709-1ACB-4F1F-93B5-070B04CF6558}"/>
    <dgm:cxn modelId="{4A72B1F4-2626-4DB9-9FBA-BFCED48FF8A2}" type="presOf" srcId="{AC364F09-813C-40BD-A155-5389E98F9D6A}" destId="{CF380088-B395-48D3-8D80-7B6F6DFC713E}" srcOrd="0" destOrd="0" presId="urn:microsoft.com/office/officeart/2005/8/layout/cycle8"/>
    <dgm:cxn modelId="{2189C6DA-1262-49AB-9A55-8D785881C7C8}" type="presParOf" srcId="{0475E358-5D8B-4A17-AE38-BF88106FD9AF}" destId="{EFE13B4B-75BA-4882-AAC0-306E91C22AAC}" srcOrd="0" destOrd="0" presId="urn:microsoft.com/office/officeart/2005/8/layout/cycle8"/>
    <dgm:cxn modelId="{DD8BB39D-3CDD-416A-8E8C-A1FCA9F8D018}" type="presParOf" srcId="{0475E358-5D8B-4A17-AE38-BF88106FD9AF}" destId="{50DE3716-4491-4FB5-8541-406E36114EBF}" srcOrd="1" destOrd="0" presId="urn:microsoft.com/office/officeart/2005/8/layout/cycle8"/>
    <dgm:cxn modelId="{57CD6621-1B41-41E9-BAB5-72524D9358F2}" type="presParOf" srcId="{0475E358-5D8B-4A17-AE38-BF88106FD9AF}" destId="{909FEFAB-664F-455C-919C-605B7D2E1A60}" srcOrd="2" destOrd="0" presId="urn:microsoft.com/office/officeart/2005/8/layout/cycle8"/>
    <dgm:cxn modelId="{6A8F4829-2878-43FA-9FF6-AB0B121482A9}" type="presParOf" srcId="{0475E358-5D8B-4A17-AE38-BF88106FD9AF}" destId="{76384B52-27C8-44FA-9CC0-C9BB1930F694}" srcOrd="3" destOrd="0" presId="urn:microsoft.com/office/officeart/2005/8/layout/cycle8"/>
    <dgm:cxn modelId="{EEC90675-4419-4FA7-9009-2388AC9A7D17}" type="presParOf" srcId="{0475E358-5D8B-4A17-AE38-BF88106FD9AF}" destId="{CF380088-B395-48D3-8D80-7B6F6DFC713E}" srcOrd="4" destOrd="0" presId="urn:microsoft.com/office/officeart/2005/8/layout/cycle8"/>
    <dgm:cxn modelId="{C5F5027A-69E1-4BF9-92B2-20CF10B02D59}" type="presParOf" srcId="{0475E358-5D8B-4A17-AE38-BF88106FD9AF}" destId="{B2DDACFD-8D80-4466-A9AC-6ABE0C855ACF}" srcOrd="5" destOrd="0" presId="urn:microsoft.com/office/officeart/2005/8/layout/cycle8"/>
    <dgm:cxn modelId="{96619B9B-763B-452E-97B0-0762B7357A15}" type="presParOf" srcId="{0475E358-5D8B-4A17-AE38-BF88106FD9AF}" destId="{7C5843CF-61F8-413E-AEE2-E802E13AE388}" srcOrd="6" destOrd="0" presId="urn:microsoft.com/office/officeart/2005/8/layout/cycle8"/>
    <dgm:cxn modelId="{7B253A86-A5AF-4098-8485-2CCB045209E6}" type="presParOf" srcId="{0475E358-5D8B-4A17-AE38-BF88106FD9AF}" destId="{BEBEEF57-6509-426E-8E8C-5D7E690B1C32}" srcOrd="7" destOrd="0" presId="urn:microsoft.com/office/officeart/2005/8/layout/cycle8"/>
    <dgm:cxn modelId="{F4AE1354-C44E-48F3-8BE6-861A1C8CA533}" type="presParOf" srcId="{0475E358-5D8B-4A17-AE38-BF88106FD9AF}" destId="{26E46601-8134-4107-9302-C20386623BAE}" srcOrd="8" destOrd="0" presId="urn:microsoft.com/office/officeart/2005/8/layout/cycle8"/>
    <dgm:cxn modelId="{DCE15E7E-2650-4CAD-86C6-D3E70CA86E77}" type="presParOf" srcId="{0475E358-5D8B-4A17-AE38-BF88106FD9AF}" destId="{3622CE0F-144E-40E9-BD23-60D10C818979}" srcOrd="9" destOrd="0" presId="urn:microsoft.com/office/officeart/2005/8/layout/cycle8"/>
    <dgm:cxn modelId="{47804D62-8A51-4717-B876-3332BA65FD48}" type="presParOf" srcId="{0475E358-5D8B-4A17-AE38-BF88106FD9AF}" destId="{53133356-0DA4-4592-B647-F6ACAD1C9FE4}" srcOrd="10" destOrd="0" presId="urn:microsoft.com/office/officeart/2005/8/layout/cycle8"/>
    <dgm:cxn modelId="{BC88C071-FF68-4DA4-AA88-501801673A95}" type="presParOf" srcId="{0475E358-5D8B-4A17-AE38-BF88106FD9AF}" destId="{F3EED020-4928-4D44-A3EB-CB435DF3BA7D}" srcOrd="11" destOrd="0" presId="urn:microsoft.com/office/officeart/2005/8/layout/cycle8"/>
    <dgm:cxn modelId="{2AC050D8-6553-4A6E-95AA-B26931484306}" type="presParOf" srcId="{0475E358-5D8B-4A17-AE38-BF88106FD9AF}" destId="{B4FB3966-8E4C-4E1A-82BF-1E09A32D7F8F}" srcOrd="12" destOrd="0" presId="urn:microsoft.com/office/officeart/2005/8/layout/cycle8"/>
    <dgm:cxn modelId="{32586482-B588-4A13-88CD-D941D71096B2}" type="presParOf" srcId="{0475E358-5D8B-4A17-AE38-BF88106FD9AF}" destId="{BA61947B-874E-484F-B952-66205E98DC3D}" srcOrd="13" destOrd="0" presId="urn:microsoft.com/office/officeart/2005/8/layout/cycle8"/>
    <dgm:cxn modelId="{28B602CE-C3C8-4467-A4A7-EE7F49045A8F}" type="presParOf" srcId="{0475E358-5D8B-4A17-AE38-BF88106FD9AF}" destId="{C479C4EB-E03F-44C0-BC16-5E3BDB4E063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13B4B-75BA-4882-AAC0-306E91C22AAC}">
      <dsp:nvSpPr>
        <dsp:cNvPr id="0" name=""/>
        <dsp:cNvSpPr/>
      </dsp:nvSpPr>
      <dsp:spPr>
        <a:xfrm>
          <a:off x="1894080" y="306575"/>
          <a:ext cx="3961903" cy="3961903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Accessible documentation</a:t>
          </a:r>
        </a:p>
      </dsp:txBody>
      <dsp:txXfrm>
        <a:off x="3982098" y="1146122"/>
        <a:ext cx="1414965" cy="1179138"/>
      </dsp:txXfrm>
    </dsp:sp>
    <dsp:sp modelId="{CF380088-B395-48D3-8D80-7B6F6DFC713E}">
      <dsp:nvSpPr>
        <dsp:cNvPr id="0" name=""/>
        <dsp:cNvSpPr/>
      </dsp:nvSpPr>
      <dsp:spPr>
        <a:xfrm>
          <a:off x="1812484" y="448072"/>
          <a:ext cx="3961903" cy="3961903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bg1"/>
              </a:solidFill>
            </a:rPr>
            <a:t>Transcription program</a:t>
          </a:r>
        </a:p>
      </dsp:txBody>
      <dsp:txXfrm>
        <a:off x="2755794" y="3018593"/>
        <a:ext cx="2122448" cy="1037641"/>
      </dsp:txXfrm>
    </dsp:sp>
    <dsp:sp modelId="{26E46601-8134-4107-9302-C20386623BAE}">
      <dsp:nvSpPr>
        <dsp:cNvPr id="0" name=""/>
        <dsp:cNvSpPr/>
      </dsp:nvSpPr>
      <dsp:spPr>
        <a:xfrm>
          <a:off x="1730887" y="306575"/>
          <a:ext cx="3961903" cy="3961903"/>
        </a:xfrm>
        <a:prstGeom prst="pie">
          <a:avLst>
            <a:gd name="adj1" fmla="val 9000000"/>
            <a:gd name="adj2" fmla="val 1620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Incorporation in braille machine</a:t>
          </a:r>
        </a:p>
      </dsp:txBody>
      <dsp:txXfrm>
        <a:off x="2189808" y="1146122"/>
        <a:ext cx="1414965" cy="1179138"/>
      </dsp:txXfrm>
    </dsp:sp>
    <dsp:sp modelId="{B4FB3966-8E4C-4E1A-82BF-1E09A32D7F8F}">
      <dsp:nvSpPr>
        <dsp:cNvPr id="0" name=""/>
        <dsp:cNvSpPr/>
      </dsp:nvSpPr>
      <dsp:spPr>
        <a:xfrm>
          <a:off x="1649146" y="61315"/>
          <a:ext cx="4452425" cy="445242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1947B-874E-484F-B952-66205E98DC3D}">
      <dsp:nvSpPr>
        <dsp:cNvPr id="0" name=""/>
        <dsp:cNvSpPr/>
      </dsp:nvSpPr>
      <dsp:spPr>
        <a:xfrm>
          <a:off x="1567223" y="202561"/>
          <a:ext cx="4452425" cy="445242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9C4EB-E03F-44C0-BC16-5E3BDB4E0630}">
      <dsp:nvSpPr>
        <dsp:cNvPr id="0" name=""/>
        <dsp:cNvSpPr/>
      </dsp:nvSpPr>
      <dsp:spPr>
        <a:xfrm>
          <a:off x="1485300" y="61315"/>
          <a:ext cx="4452425" cy="445242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13B4B-75BA-4882-AAC0-306E91C22AAC}">
      <dsp:nvSpPr>
        <dsp:cNvPr id="0" name=""/>
        <dsp:cNvSpPr/>
      </dsp:nvSpPr>
      <dsp:spPr>
        <a:xfrm>
          <a:off x="1182931" y="191469"/>
          <a:ext cx="2474372" cy="247437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Accessible documentation</a:t>
          </a:r>
        </a:p>
      </dsp:txBody>
      <dsp:txXfrm>
        <a:off x="2486985" y="715800"/>
        <a:ext cx="883704" cy="736420"/>
      </dsp:txXfrm>
    </dsp:sp>
    <dsp:sp modelId="{CF380088-B395-48D3-8D80-7B6F6DFC713E}">
      <dsp:nvSpPr>
        <dsp:cNvPr id="0" name=""/>
        <dsp:cNvSpPr/>
      </dsp:nvSpPr>
      <dsp:spPr>
        <a:xfrm>
          <a:off x="1131971" y="279839"/>
          <a:ext cx="2474372" cy="247437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>
              <a:solidFill>
                <a:schemeClr val="bg1"/>
              </a:solidFill>
            </a:rPr>
            <a:t>Transcription program</a:t>
          </a:r>
        </a:p>
      </dsp:txBody>
      <dsp:txXfrm>
        <a:off x="1721107" y="1885236"/>
        <a:ext cx="1325556" cy="648050"/>
      </dsp:txXfrm>
    </dsp:sp>
    <dsp:sp modelId="{26E46601-8134-4107-9302-C20386623BAE}">
      <dsp:nvSpPr>
        <dsp:cNvPr id="0" name=""/>
        <dsp:cNvSpPr/>
      </dsp:nvSpPr>
      <dsp:spPr>
        <a:xfrm>
          <a:off x="1081011" y="191469"/>
          <a:ext cx="2474372" cy="247437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/>
            <a:t>Incorporation in braille machine</a:t>
          </a:r>
        </a:p>
      </dsp:txBody>
      <dsp:txXfrm>
        <a:off x="1367626" y="715800"/>
        <a:ext cx="883704" cy="736420"/>
      </dsp:txXfrm>
    </dsp:sp>
    <dsp:sp modelId="{B4FB3966-8E4C-4E1A-82BF-1E09A32D7F8F}">
      <dsp:nvSpPr>
        <dsp:cNvPr id="0" name=""/>
        <dsp:cNvSpPr/>
      </dsp:nvSpPr>
      <dsp:spPr>
        <a:xfrm>
          <a:off x="1029960" y="38293"/>
          <a:ext cx="2780723" cy="278072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1947B-874E-484F-B952-66205E98DC3D}">
      <dsp:nvSpPr>
        <dsp:cNvPr id="0" name=""/>
        <dsp:cNvSpPr/>
      </dsp:nvSpPr>
      <dsp:spPr>
        <a:xfrm>
          <a:off x="978796" y="126507"/>
          <a:ext cx="2780723" cy="278072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9C4EB-E03F-44C0-BC16-5E3BDB4E0630}">
      <dsp:nvSpPr>
        <dsp:cNvPr id="0" name=""/>
        <dsp:cNvSpPr/>
      </dsp:nvSpPr>
      <dsp:spPr>
        <a:xfrm>
          <a:off x="927631" y="38293"/>
          <a:ext cx="2780723" cy="278072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13B4B-75BA-4882-AAC0-306E91C22AAC}">
      <dsp:nvSpPr>
        <dsp:cNvPr id="0" name=""/>
        <dsp:cNvSpPr/>
      </dsp:nvSpPr>
      <dsp:spPr>
        <a:xfrm>
          <a:off x="1182931" y="191469"/>
          <a:ext cx="2474372" cy="247437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Accessible documentation</a:t>
          </a:r>
        </a:p>
      </dsp:txBody>
      <dsp:txXfrm>
        <a:off x="2486985" y="715800"/>
        <a:ext cx="883704" cy="736420"/>
      </dsp:txXfrm>
    </dsp:sp>
    <dsp:sp modelId="{CF380088-B395-48D3-8D80-7B6F6DFC713E}">
      <dsp:nvSpPr>
        <dsp:cNvPr id="0" name=""/>
        <dsp:cNvSpPr/>
      </dsp:nvSpPr>
      <dsp:spPr>
        <a:xfrm>
          <a:off x="1131971" y="279839"/>
          <a:ext cx="2474372" cy="2474372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>
              <a:solidFill>
                <a:schemeClr val="bg1"/>
              </a:solidFill>
            </a:rPr>
            <a:t>Transcription program</a:t>
          </a:r>
        </a:p>
      </dsp:txBody>
      <dsp:txXfrm>
        <a:off x="1721107" y="1885236"/>
        <a:ext cx="1325556" cy="648050"/>
      </dsp:txXfrm>
    </dsp:sp>
    <dsp:sp modelId="{26E46601-8134-4107-9302-C20386623BAE}">
      <dsp:nvSpPr>
        <dsp:cNvPr id="0" name=""/>
        <dsp:cNvSpPr/>
      </dsp:nvSpPr>
      <dsp:spPr>
        <a:xfrm>
          <a:off x="1126218" y="204534"/>
          <a:ext cx="2474372" cy="247437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/>
            <a:t>Incorporation in braille machine</a:t>
          </a:r>
        </a:p>
      </dsp:txBody>
      <dsp:txXfrm>
        <a:off x="1412832" y="728865"/>
        <a:ext cx="883704" cy="736420"/>
      </dsp:txXfrm>
    </dsp:sp>
    <dsp:sp modelId="{B4FB3966-8E4C-4E1A-82BF-1E09A32D7F8F}">
      <dsp:nvSpPr>
        <dsp:cNvPr id="0" name=""/>
        <dsp:cNvSpPr/>
      </dsp:nvSpPr>
      <dsp:spPr>
        <a:xfrm>
          <a:off x="1029960" y="38293"/>
          <a:ext cx="2780723" cy="278072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D9D9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1947B-874E-484F-B952-66205E98DC3D}">
      <dsp:nvSpPr>
        <dsp:cNvPr id="0" name=""/>
        <dsp:cNvSpPr/>
      </dsp:nvSpPr>
      <dsp:spPr>
        <a:xfrm>
          <a:off x="978796" y="126507"/>
          <a:ext cx="2780723" cy="278072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9C4EB-E03F-44C0-BC16-5E3BDB4E0630}">
      <dsp:nvSpPr>
        <dsp:cNvPr id="0" name=""/>
        <dsp:cNvSpPr/>
      </dsp:nvSpPr>
      <dsp:spPr>
        <a:xfrm>
          <a:off x="972838" y="51358"/>
          <a:ext cx="2780723" cy="278072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13B4B-75BA-4882-AAC0-306E91C22AAC}">
      <dsp:nvSpPr>
        <dsp:cNvPr id="0" name=""/>
        <dsp:cNvSpPr/>
      </dsp:nvSpPr>
      <dsp:spPr>
        <a:xfrm>
          <a:off x="1182931" y="191469"/>
          <a:ext cx="2474372" cy="247437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Accessible documentation</a:t>
          </a:r>
        </a:p>
      </dsp:txBody>
      <dsp:txXfrm>
        <a:off x="2486985" y="715800"/>
        <a:ext cx="883704" cy="736420"/>
      </dsp:txXfrm>
    </dsp:sp>
    <dsp:sp modelId="{CF380088-B395-48D3-8D80-7B6F6DFC713E}">
      <dsp:nvSpPr>
        <dsp:cNvPr id="0" name=""/>
        <dsp:cNvSpPr/>
      </dsp:nvSpPr>
      <dsp:spPr>
        <a:xfrm>
          <a:off x="1131971" y="279839"/>
          <a:ext cx="2474372" cy="2474372"/>
        </a:xfrm>
        <a:prstGeom prst="pie">
          <a:avLst>
            <a:gd name="adj1" fmla="val 1800000"/>
            <a:gd name="adj2" fmla="val 9000000"/>
          </a:avLst>
        </a:prstGeom>
        <a:solidFill>
          <a:srgbClr val="A6A6A6"/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>
              <a:solidFill>
                <a:schemeClr val="bg1"/>
              </a:solidFill>
            </a:rPr>
            <a:t>Transcription program</a:t>
          </a:r>
        </a:p>
      </dsp:txBody>
      <dsp:txXfrm>
        <a:off x="1721107" y="1885236"/>
        <a:ext cx="1325556" cy="648050"/>
      </dsp:txXfrm>
    </dsp:sp>
    <dsp:sp modelId="{26E46601-8134-4107-9302-C20386623BAE}">
      <dsp:nvSpPr>
        <dsp:cNvPr id="0" name=""/>
        <dsp:cNvSpPr/>
      </dsp:nvSpPr>
      <dsp:spPr>
        <a:xfrm>
          <a:off x="1126218" y="204534"/>
          <a:ext cx="2474372" cy="2474372"/>
        </a:xfrm>
        <a:prstGeom prst="pie">
          <a:avLst>
            <a:gd name="adj1" fmla="val 9000000"/>
            <a:gd name="adj2" fmla="val 1620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/>
            <a:t>Incorporation in braille machine</a:t>
          </a:r>
        </a:p>
      </dsp:txBody>
      <dsp:txXfrm>
        <a:off x="1412832" y="728865"/>
        <a:ext cx="883704" cy="736420"/>
      </dsp:txXfrm>
    </dsp:sp>
    <dsp:sp modelId="{B4FB3966-8E4C-4E1A-82BF-1E09A32D7F8F}">
      <dsp:nvSpPr>
        <dsp:cNvPr id="0" name=""/>
        <dsp:cNvSpPr/>
      </dsp:nvSpPr>
      <dsp:spPr>
        <a:xfrm>
          <a:off x="1029960" y="38293"/>
          <a:ext cx="2780723" cy="278072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D9D9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1947B-874E-484F-B952-66205E98DC3D}">
      <dsp:nvSpPr>
        <dsp:cNvPr id="0" name=""/>
        <dsp:cNvSpPr/>
      </dsp:nvSpPr>
      <dsp:spPr>
        <a:xfrm>
          <a:off x="978796" y="126507"/>
          <a:ext cx="2780723" cy="278072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D9D9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9C4EB-E03F-44C0-BC16-5E3BDB4E0630}">
      <dsp:nvSpPr>
        <dsp:cNvPr id="0" name=""/>
        <dsp:cNvSpPr/>
      </dsp:nvSpPr>
      <dsp:spPr>
        <a:xfrm>
          <a:off x="972838" y="51358"/>
          <a:ext cx="2780723" cy="278072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55959-1551-46E1-BF60-8FAAE4E53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66CE6B-9835-47B9-8E76-65B6757F8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002EC-7CA6-45F5-BC86-A4FE53EA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9B0BE-5604-4DCD-8C93-AB9E6DF7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4D90A-376C-4785-AB9A-C03FF75C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7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2FE97-CBB1-48C4-A00A-624ADD35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2A556-536C-4222-8105-5FB8FA401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CA4F2-8B47-4466-B823-D007A05E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685A4-34E5-4476-932F-075143D4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0E009-94AF-492B-BB9E-EA492BE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07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17D75A-FA5E-43EE-9357-4B081FE3A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984EEB-89D1-4447-B1E7-5EB0B1A3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D8E4F-D97B-42E5-A402-8DC7A045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DF3F0-0C6F-4702-AAC5-BEEC16E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959238-F474-48CB-936E-AE90CE85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2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59914-6103-4E74-864A-923B55ED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13770-3F99-4CC8-ABC5-096F0AB2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CC04A-964E-4CC9-B265-37C22E07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D7E567-1BEB-4DCC-8CB3-8F3C73D7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49713-A39D-4913-AB0C-3B0377CD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4FA52-DD7D-4CE0-B17B-ACC2EC3B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F4DC60-4B97-42F6-AB92-DE5C70A6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184816-3529-425F-A28B-BE2D8C10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1E048-83D7-4AB6-AF97-17F31925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95260-C494-46E8-B0A5-9BEA3F49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3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43AF8-2C28-4A0A-999C-D642AF11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10F4B-FE66-4D01-9420-357D39CB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EFB88-CE9F-48C2-99FD-89ADFCAD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DF01B-BF70-4613-88A2-A23384EF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0A39E3-9A43-41E9-AB8E-45D0A903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3D8B68-E060-4C4D-989D-28D75F6F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88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6BCB4-BFBC-4668-AB40-00E7FBE5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47C342-4DF9-47FD-BDBE-C0E345F2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CB29FD-2D08-47C6-A30E-04BD0003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8109C2-5E68-4425-AA14-3F293EB45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26FE5A-7CB9-4D0F-B459-AD5DA94F8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45C450-C2D0-46B7-B524-0D3AA74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A48A92-D685-4D04-965F-D95FC5F8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57BE5F-69D6-4334-B0E4-6A3B39FE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4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8C857-A9CA-41C8-905A-B1E3AC30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41DB3-7A09-406C-A017-F8360802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64407E-4150-42E6-A21C-D2DE9DD7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823FA2-3AB0-443D-A113-440FAAF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73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12180C-5525-480F-8E71-F193DFB5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63A19D-5543-46E4-A571-3C69A89C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37F43F-98D0-4424-830D-93DA5E37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49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DCFCC-9D7B-42F7-8D63-621DA9C9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02165-1021-41DE-A919-2C00D1B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EBBA27-D44F-4084-98B2-42B78606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702987-6402-4EEE-9360-C44E7CC8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45B7F4-69A0-485D-AD46-B82D1C2A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B0D4B-50D4-4CF2-814D-2C7A2559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36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CCAA2-19EA-480B-B663-8FBA90DC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79020-D008-4788-8008-63C361E70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11629-39F7-431C-B196-324D762E5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0EF1D-D915-4D37-A2AF-B2194CF6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98354C-A427-44E2-9A85-FF4A8D4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9A099-9E1F-41B5-A591-F487861D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8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E19D00-452A-4DB0-87C4-6D9E7711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294D1E-1FEC-41BC-BD52-F89FDB0D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29143D-EF0F-49ED-A8DF-0076B1D7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8D15-4838-4A61-9F65-D70136A76B3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101EE-3F64-4276-AA02-447784F53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178AAB-EBE4-4B44-84F4-28F888CA9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400A-FFFD-4417-96F9-C3C0E59B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83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56510-1E9D-4C6E-A724-D6094D607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971"/>
            <a:ext cx="9144000" cy="2387600"/>
          </a:xfrm>
        </p:spPr>
        <p:txBody>
          <a:bodyPr>
            <a:normAutofit/>
          </a:bodyPr>
          <a:lstStyle/>
          <a:p>
            <a:r>
              <a:rPr lang="fr-FR" sz="8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Japanese</a:t>
            </a:r>
            <a:r>
              <a:rPr lang="fr-FR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Braille 4 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ACD795-9728-43C5-8A36-059878ECB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07" y="119269"/>
            <a:ext cx="9144000" cy="1387406"/>
          </a:xfrm>
        </p:spPr>
        <p:txBody>
          <a:bodyPr/>
          <a:lstStyle/>
          <a:p>
            <a:pPr algn="l"/>
            <a:r>
              <a:rPr lang="fr-FR" dirty="0"/>
              <a:t>Alexis Culpin</a:t>
            </a:r>
          </a:p>
          <a:p>
            <a:pPr algn="l"/>
            <a:r>
              <a:rPr lang="fr-FR" dirty="0"/>
              <a:t>L2 Frontières du Vivant </a:t>
            </a:r>
          </a:p>
          <a:p>
            <a:pPr algn="l"/>
            <a:r>
              <a:rPr lang="fr-FR" dirty="0"/>
              <a:t>CRI</a:t>
            </a:r>
          </a:p>
        </p:txBody>
      </p:sp>
      <p:pic>
        <p:nvPicPr>
          <p:cNvPr id="1028" name="Picture 4" descr="Home | CRI">
            <a:extLst>
              <a:ext uri="{FF2B5EF4-FFF2-40B4-BE49-F238E27FC236}">
                <a16:creationId xmlns:a16="http://schemas.microsoft.com/office/drawing/2014/main" id="{107725CE-6DFB-4B20-84F0-EA9AEB4D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599" y="77236"/>
            <a:ext cx="1516793" cy="142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82C3D-B404-4F66-8923-6B4AF05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7"/>
            <a:ext cx="10515600" cy="109087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The braille </a:t>
            </a:r>
            <a:r>
              <a:rPr lang="fr-FR" sz="4000" dirty="0" err="1"/>
              <a:t>is</a:t>
            </a:r>
            <a:r>
              <a:rPr lang="fr-FR" sz="4000" dirty="0"/>
              <a:t> not an </a:t>
            </a:r>
            <a:r>
              <a:rPr lang="fr-FR" sz="4000" dirty="0" err="1"/>
              <a:t>universal</a:t>
            </a:r>
            <a:r>
              <a:rPr lang="fr-FR" sz="4000" dirty="0"/>
              <a:t> </a:t>
            </a:r>
            <a:r>
              <a:rPr lang="fr-FR" sz="4000" dirty="0" err="1"/>
              <a:t>language</a:t>
            </a:r>
            <a:endParaRPr lang="fr-FR" sz="400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D1950EC-2ECD-4A5A-94DC-6E8CDFD25D1D}"/>
              </a:ext>
            </a:extLst>
          </p:cNvPr>
          <p:cNvGrpSpPr/>
          <p:nvPr/>
        </p:nvGrpSpPr>
        <p:grpSpPr>
          <a:xfrm>
            <a:off x="1191079" y="1349801"/>
            <a:ext cx="9809842" cy="3403024"/>
            <a:chOff x="1191079" y="2597360"/>
            <a:chExt cx="9809842" cy="340302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5925113-11CA-4763-8BAD-B0965F004B8E}"/>
                </a:ext>
              </a:extLst>
            </p:cNvPr>
            <p:cNvGrpSpPr/>
            <p:nvPr/>
          </p:nvGrpSpPr>
          <p:grpSpPr>
            <a:xfrm>
              <a:off x="7008040" y="2597360"/>
              <a:ext cx="3992880" cy="1479745"/>
              <a:chOff x="6096000" y="2421549"/>
              <a:chExt cx="3992880" cy="1479745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49468323-BC1B-4FDB-AE40-2CB28E6F8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38" t="2378" r="30460" b="2376"/>
              <a:stretch/>
            </p:blipFill>
            <p:spPr>
              <a:xfrm>
                <a:off x="6096000" y="3017849"/>
                <a:ext cx="3992880" cy="883445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27A7137-FDE8-4D52-A1A9-76D8FC40C004}"/>
                  </a:ext>
                </a:extLst>
              </p:cNvPr>
              <p:cNvSpPr txBox="1"/>
              <p:nvPr/>
            </p:nvSpPr>
            <p:spPr>
              <a:xfrm>
                <a:off x="7166931" y="2421549"/>
                <a:ext cx="1851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Informatic</a:t>
                </a:r>
                <a:r>
                  <a:rPr lang="fr-FR" dirty="0"/>
                  <a:t> braille</a:t>
                </a: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4671C0B6-137A-466F-B23F-BA8114FE651F}"/>
                </a:ext>
              </a:extLst>
            </p:cNvPr>
            <p:cNvGrpSpPr/>
            <p:nvPr/>
          </p:nvGrpSpPr>
          <p:grpSpPr>
            <a:xfrm>
              <a:off x="1401805" y="4635712"/>
              <a:ext cx="4380641" cy="1364672"/>
              <a:chOff x="1612532" y="4626593"/>
              <a:chExt cx="4380641" cy="1364672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9B3B2D32-7B01-4F8E-8931-DDDC3065D0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" t="931" r="40026" b="2653"/>
              <a:stretch/>
            </p:blipFill>
            <p:spPr>
              <a:xfrm>
                <a:off x="1612532" y="5073738"/>
                <a:ext cx="4380641" cy="917527"/>
              </a:xfrm>
              <a:prstGeom prst="rect">
                <a:avLst/>
              </a:prstGeom>
            </p:spPr>
          </p:pic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8B4E257-95BF-4E1C-A34F-01CFCA957306}"/>
                  </a:ext>
                </a:extLst>
              </p:cNvPr>
              <p:cNvSpPr txBox="1"/>
              <p:nvPr/>
            </p:nvSpPr>
            <p:spPr>
              <a:xfrm>
                <a:off x="2586031" y="4626593"/>
                <a:ext cx="243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Mathematics</a:t>
                </a:r>
                <a:r>
                  <a:rPr lang="fr-FR" dirty="0"/>
                  <a:t> braille</a:t>
                </a: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3C9A369-376F-4BD1-9CF5-2DB17C9C0471}"/>
                </a:ext>
              </a:extLst>
            </p:cNvPr>
            <p:cNvGrpSpPr/>
            <p:nvPr/>
          </p:nvGrpSpPr>
          <p:grpSpPr>
            <a:xfrm>
              <a:off x="7008041" y="4626593"/>
              <a:ext cx="3992880" cy="1373791"/>
              <a:chOff x="6797315" y="4626593"/>
              <a:chExt cx="3992880" cy="1373791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05EC4D32-DD30-455D-8832-977909903B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277"/>
              <a:stretch/>
            </p:blipFill>
            <p:spPr>
              <a:xfrm>
                <a:off x="6797315" y="5064621"/>
                <a:ext cx="3992880" cy="935763"/>
              </a:xfrm>
              <a:prstGeom prst="rect">
                <a:avLst/>
              </a:prstGeom>
            </p:spPr>
          </p:pic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B05AC83-91F8-44FE-B342-A7A1DD504FC4}"/>
                  </a:ext>
                </a:extLst>
              </p:cNvPr>
              <p:cNvSpPr txBox="1"/>
              <p:nvPr/>
            </p:nvSpPr>
            <p:spPr>
              <a:xfrm>
                <a:off x="7576931" y="4626593"/>
                <a:ext cx="243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French braille</a:t>
                </a: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0005E6AE-3F53-4381-B622-4C32E1F9A8A6}"/>
                </a:ext>
              </a:extLst>
            </p:cNvPr>
            <p:cNvGrpSpPr/>
            <p:nvPr/>
          </p:nvGrpSpPr>
          <p:grpSpPr>
            <a:xfrm>
              <a:off x="1191079" y="2631066"/>
              <a:ext cx="4830029" cy="1515413"/>
              <a:chOff x="1401806" y="2621947"/>
              <a:chExt cx="4830029" cy="1515413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67D85A6-DADC-425C-B9B1-3EC9B4E14406}"/>
                  </a:ext>
                </a:extLst>
              </p:cNvPr>
              <p:cNvSpPr txBox="1"/>
              <p:nvPr/>
            </p:nvSpPr>
            <p:spPr>
              <a:xfrm>
                <a:off x="2996522" y="2621947"/>
                <a:ext cx="1640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Musical braille</a:t>
                </a:r>
              </a:p>
            </p:txBody>
          </p:sp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85E4503F-308F-4F50-94D6-A4D28BFAF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1806" y="3193660"/>
                <a:ext cx="4830029" cy="943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893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4D177-CB77-4522-80C7-1433532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The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8258C-DFB3-4AAE-9EA0-2908EFF7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625"/>
            <a:ext cx="10515600" cy="2140086"/>
          </a:xfrm>
        </p:spPr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Braille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documentations are not compatible with screen reader and braille computer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Adapted tools are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working for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Braille language</a:t>
            </a:r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101A09-2CD8-4905-B4DE-27CF9E51AAF5}"/>
              </a:ext>
            </a:extLst>
          </p:cNvPr>
          <p:cNvSpPr txBox="1">
            <a:spLocks/>
          </p:cNvSpPr>
          <p:nvPr/>
        </p:nvSpPr>
        <p:spPr>
          <a:xfrm>
            <a:off x="838200" y="4055165"/>
            <a:ext cx="10515600" cy="214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E1F644-32A9-48C7-8013-236CF34C1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5"/>
          <a:stretch/>
        </p:blipFill>
        <p:spPr bwMode="auto">
          <a:xfrm>
            <a:off x="2141262" y="3429000"/>
            <a:ext cx="8048625" cy="335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73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4D177-CB77-4522-80C7-1433532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Japanese</a:t>
            </a:r>
            <a:r>
              <a:rPr lang="fr-F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Braille 4 All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101A09-2CD8-4905-B4DE-27CF9E51AAF5}"/>
              </a:ext>
            </a:extLst>
          </p:cNvPr>
          <p:cNvSpPr txBox="1">
            <a:spLocks/>
          </p:cNvSpPr>
          <p:nvPr/>
        </p:nvSpPr>
        <p:spPr>
          <a:xfrm>
            <a:off x="838200" y="4055165"/>
            <a:ext cx="10515600" cy="214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F34C90D-6273-40E8-AC9D-1321E9CB2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765700"/>
              </p:ext>
            </p:extLst>
          </p:nvPr>
        </p:nvGraphicFramePr>
        <p:xfrm>
          <a:off x="2302564" y="1690688"/>
          <a:ext cx="7586872" cy="471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4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4D177-CB77-4522-80C7-14335324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"/>
            <a:ext cx="10515600" cy="1325563"/>
          </a:xfrm>
        </p:spPr>
        <p:txBody>
          <a:bodyPr/>
          <a:lstStyle/>
          <a:p>
            <a:pPr algn="ctr"/>
            <a:r>
              <a:rPr lang="fr-FR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Japanese</a:t>
            </a:r>
            <a:r>
              <a:rPr lang="fr-F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Braille 4 All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101A09-2CD8-4905-B4DE-27CF9E51AAF5}"/>
              </a:ext>
            </a:extLst>
          </p:cNvPr>
          <p:cNvSpPr txBox="1">
            <a:spLocks/>
          </p:cNvSpPr>
          <p:nvPr/>
        </p:nvSpPr>
        <p:spPr>
          <a:xfrm>
            <a:off x="838200" y="4013097"/>
            <a:ext cx="10515600" cy="214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F34C90D-6273-40E8-AC9D-1321E9CB2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754966"/>
              </p:ext>
            </p:extLst>
          </p:nvPr>
        </p:nvGraphicFramePr>
        <p:xfrm>
          <a:off x="-288029" y="1582665"/>
          <a:ext cx="4738316" cy="294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CDF54859-20E0-4538-9C34-F0C3F0857FD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714134" y="2230860"/>
            <a:ext cx="4738317" cy="1556407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4D1B9A2-87A3-4FD2-9547-BDD692986840}"/>
              </a:ext>
            </a:extLst>
          </p:cNvPr>
          <p:cNvGrpSpPr/>
          <p:nvPr/>
        </p:nvGrpSpPr>
        <p:grpSpPr>
          <a:xfrm>
            <a:off x="5714134" y="4413564"/>
            <a:ext cx="5766433" cy="703067"/>
            <a:chOff x="0" y="0"/>
            <a:chExt cx="6122665" cy="77025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3AC38CA-2FAC-4CCE-A506-9D3F9A7A8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30812" y="110331"/>
              <a:ext cx="1391853" cy="508214"/>
            </a:xfrm>
            <a:prstGeom prst="rect">
              <a:avLst/>
            </a:prstGeom>
            <a:noFill/>
            <a:ln>
              <a:noFill/>
              <a:prstDash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7654624-EB4F-49E9-AB3E-6F08FF6A7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2751329" cy="770253"/>
            </a:xfrm>
            <a:prstGeom prst="rect">
              <a:avLst/>
            </a:prstGeom>
            <a:noFill/>
            <a:ln>
              <a:noFill/>
              <a:prstDash/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03E2859-D617-4D63-963D-EB5EC5BA9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57745" y="198790"/>
              <a:ext cx="1413442" cy="293129"/>
            </a:xfrm>
            <a:prstGeom prst="rect">
              <a:avLst/>
            </a:prstGeom>
            <a:noFill/>
            <a:ln>
              <a:noFill/>
              <a:prstDash/>
            </a:ln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8D042557-882C-478D-95F5-3DED7D61850F}"/>
              </a:ext>
            </a:extLst>
          </p:cNvPr>
          <p:cNvSpPr txBox="1"/>
          <p:nvPr/>
        </p:nvSpPr>
        <p:spPr>
          <a:xfrm>
            <a:off x="4964173" y="1780193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Documentation compatible </a:t>
            </a:r>
            <a:r>
              <a:rPr lang="fr-FR" dirty="0" err="1"/>
              <a:t>with</a:t>
            </a:r>
            <a:r>
              <a:rPr lang="fr-FR" dirty="0"/>
              <a:t> screen </a:t>
            </a:r>
            <a:r>
              <a:rPr lang="fr-FR" dirty="0" err="1"/>
              <a:t>reader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7DB433-9AAA-4566-96B4-7774ABBA56B0}"/>
              </a:ext>
            </a:extLst>
          </p:cNvPr>
          <p:cNvSpPr txBox="1"/>
          <p:nvPr/>
        </p:nvSpPr>
        <p:spPr>
          <a:xfrm>
            <a:off x="4964173" y="3974806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Documentation compatible </a:t>
            </a:r>
            <a:r>
              <a:rPr lang="fr-FR" dirty="0" err="1"/>
              <a:t>with</a:t>
            </a:r>
            <a:r>
              <a:rPr lang="fr-FR" dirty="0"/>
              <a:t> Braille computer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9B19FE-063B-4365-8094-4F7DC446E056}"/>
              </a:ext>
            </a:extLst>
          </p:cNvPr>
          <p:cNvSpPr txBox="1"/>
          <p:nvPr/>
        </p:nvSpPr>
        <p:spPr>
          <a:xfrm>
            <a:off x="4449439" y="1325530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Achievements</a:t>
            </a:r>
            <a:endParaRPr lang="fr-FR" sz="2400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2FF052C-A297-4093-BFCA-B9643EAC1CD8}"/>
              </a:ext>
            </a:extLst>
          </p:cNvPr>
          <p:cNvSpPr txBox="1"/>
          <p:nvPr/>
        </p:nvSpPr>
        <p:spPr>
          <a:xfrm>
            <a:off x="462076" y="497815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Learning </a:t>
            </a:r>
            <a:r>
              <a:rPr lang="fr-FR" sz="2400" i="1" dirty="0" err="1"/>
              <a:t>outcome</a:t>
            </a:r>
            <a:r>
              <a:rPr lang="fr-FR" sz="2400" i="1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41359B-6E02-4E38-8906-8CFF95BFE68E}"/>
              </a:ext>
            </a:extLst>
          </p:cNvPr>
          <p:cNvSpPr txBox="1"/>
          <p:nvPr/>
        </p:nvSpPr>
        <p:spPr>
          <a:xfrm>
            <a:off x="3022396" y="5988937"/>
            <a:ext cx="233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Japanese</a:t>
            </a:r>
            <a:r>
              <a:rPr lang="fr-FR" dirty="0"/>
              <a:t> Braille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2AC27B5-00ED-4F5D-82F2-CE53DA60AB25}"/>
              </a:ext>
            </a:extLst>
          </p:cNvPr>
          <p:cNvSpPr txBox="1"/>
          <p:nvPr/>
        </p:nvSpPr>
        <p:spPr>
          <a:xfrm>
            <a:off x="7373106" y="5846253"/>
            <a:ext cx="373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Formatting</a:t>
            </a:r>
            <a:r>
              <a:rPr lang="fr-FR" dirty="0"/>
              <a:t>/</a:t>
            </a:r>
            <a:r>
              <a:rPr lang="fr-FR" dirty="0" err="1"/>
              <a:t>synthesizing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71104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4D177-CB77-4522-80C7-14335324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"/>
            <a:ext cx="10515600" cy="1325563"/>
          </a:xfrm>
        </p:spPr>
        <p:txBody>
          <a:bodyPr/>
          <a:lstStyle/>
          <a:p>
            <a:pPr algn="ctr"/>
            <a:r>
              <a:rPr lang="fr-FR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Japanese</a:t>
            </a:r>
            <a:r>
              <a:rPr lang="fr-F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Braille 4 All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101A09-2CD8-4905-B4DE-27CF9E51AAF5}"/>
              </a:ext>
            </a:extLst>
          </p:cNvPr>
          <p:cNvSpPr txBox="1">
            <a:spLocks/>
          </p:cNvSpPr>
          <p:nvPr/>
        </p:nvSpPr>
        <p:spPr>
          <a:xfrm>
            <a:off x="838200" y="4013097"/>
            <a:ext cx="10515600" cy="214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F34C90D-6273-40E8-AC9D-1321E9CB2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141135"/>
              </p:ext>
            </p:extLst>
          </p:nvPr>
        </p:nvGraphicFramePr>
        <p:xfrm>
          <a:off x="-288029" y="1582665"/>
          <a:ext cx="4738316" cy="294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59B19FE-063B-4365-8094-4F7DC446E056}"/>
              </a:ext>
            </a:extLst>
          </p:cNvPr>
          <p:cNvSpPr txBox="1"/>
          <p:nvPr/>
        </p:nvSpPr>
        <p:spPr>
          <a:xfrm>
            <a:off x="4449439" y="1325530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Achievements</a:t>
            </a:r>
            <a:endParaRPr lang="fr-FR" sz="2400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2FF052C-A297-4093-BFCA-B9643EAC1CD8}"/>
              </a:ext>
            </a:extLst>
          </p:cNvPr>
          <p:cNvSpPr txBox="1"/>
          <p:nvPr/>
        </p:nvSpPr>
        <p:spPr>
          <a:xfrm>
            <a:off x="462076" y="497815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Learning </a:t>
            </a:r>
            <a:r>
              <a:rPr lang="fr-FR" sz="2400" i="1" dirty="0" err="1"/>
              <a:t>outcome</a:t>
            </a:r>
            <a:r>
              <a:rPr lang="fr-FR" sz="2400" i="1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3BD0E2B-75A0-425C-B785-5F18060BBCB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379387" y="2827758"/>
            <a:ext cx="3558695" cy="210220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2142CAA-AED9-419B-B01C-D9A260B38016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314206" y="2983341"/>
            <a:ext cx="3004531" cy="209979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2415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4D177-CB77-4522-80C7-14335324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"/>
            <a:ext cx="10515600" cy="1325563"/>
          </a:xfrm>
        </p:spPr>
        <p:txBody>
          <a:bodyPr/>
          <a:lstStyle/>
          <a:p>
            <a:pPr algn="ctr"/>
            <a:r>
              <a:rPr lang="fr-FR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Japanese</a:t>
            </a:r>
            <a:r>
              <a:rPr lang="fr-F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Braille 4 All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101A09-2CD8-4905-B4DE-27CF9E51AAF5}"/>
              </a:ext>
            </a:extLst>
          </p:cNvPr>
          <p:cNvSpPr txBox="1">
            <a:spLocks/>
          </p:cNvSpPr>
          <p:nvPr/>
        </p:nvSpPr>
        <p:spPr>
          <a:xfrm>
            <a:off x="838200" y="4013097"/>
            <a:ext cx="10515600" cy="214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F34C90D-6273-40E8-AC9D-1321E9CB2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443466"/>
              </p:ext>
            </p:extLst>
          </p:nvPr>
        </p:nvGraphicFramePr>
        <p:xfrm>
          <a:off x="-288029" y="1582665"/>
          <a:ext cx="4738316" cy="294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59B19FE-063B-4365-8094-4F7DC446E056}"/>
              </a:ext>
            </a:extLst>
          </p:cNvPr>
          <p:cNvSpPr txBox="1"/>
          <p:nvPr/>
        </p:nvSpPr>
        <p:spPr>
          <a:xfrm>
            <a:off x="4449439" y="1325530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Achievements</a:t>
            </a:r>
            <a:endParaRPr lang="fr-FR" sz="2400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2FF052C-A297-4093-BFCA-B9643EAC1CD8}"/>
              </a:ext>
            </a:extLst>
          </p:cNvPr>
          <p:cNvSpPr txBox="1"/>
          <p:nvPr/>
        </p:nvSpPr>
        <p:spPr>
          <a:xfrm>
            <a:off x="462076" y="497815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Learning </a:t>
            </a:r>
            <a:r>
              <a:rPr lang="fr-FR" sz="2400" i="1" dirty="0" err="1"/>
              <a:t>outcome</a:t>
            </a:r>
            <a:r>
              <a:rPr lang="fr-FR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5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D91C7-FB96-4664-8B70-5B7AD58D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Acknowledgment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34CA5-2347-4046-AD6C-E921D4F5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728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125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Japanese Braille 4 All</vt:lpstr>
      <vt:lpstr>The braille is not an universal language</vt:lpstr>
      <vt:lpstr>The problem</vt:lpstr>
      <vt:lpstr>Japanese Braille 4 All</vt:lpstr>
      <vt:lpstr>Japanese Braille 4 All</vt:lpstr>
      <vt:lpstr>Japanese Braille 4 All</vt:lpstr>
      <vt:lpstr>Japanese Braille 4 All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Japanese Braille 4 All</dc:title>
  <dc:creator>alexis culpin</dc:creator>
  <cp:lastModifiedBy>alexis culpin</cp:lastModifiedBy>
  <cp:revision>11</cp:revision>
  <dcterms:created xsi:type="dcterms:W3CDTF">2020-11-22T16:26:03Z</dcterms:created>
  <dcterms:modified xsi:type="dcterms:W3CDTF">2020-11-22T18:50:06Z</dcterms:modified>
</cp:coreProperties>
</file>