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401"/>
  </p:normalViewPr>
  <p:slideViewPr>
    <p:cSldViewPr snapToGrid="0" snapToObjects="1">
      <p:cViewPr varScale="1">
        <p:scale>
          <a:sx n="92" d="100"/>
          <a:sy n="92" d="100"/>
        </p:scale>
        <p:origin x="1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2B4D9-FAA8-D048-918C-919E4C5C898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CA475-5287-334F-831F-7B3A17E3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9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command is needed to create the bucket?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configure the location of the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A475-5287-334F-831F-7B3A17E3D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83B5-21A6-644C-AC1D-2394C22CE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E4CCB-7CD2-254C-B3F9-A6F3641D8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E73B-7096-914D-8CE0-1D12C98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6543-A9A4-4D40-92BB-45440D23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A5A8-1ED6-0045-882E-A5CD762C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EE06-57AC-3946-BFF3-ABE9C0D5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B2855-F2EB-BF4B-9E3A-88EACBF03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2F3C-E016-6F40-B506-0881B773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9EE5-9625-C44D-AE61-282A4597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21AE-8F9D-344D-92DE-BFE730AD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C6857-B7A2-5A4A-8A4D-562A81EEE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49C0-C1DB-C843-8744-379F1B6FF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8AC4-4B88-304D-B1A0-2D18F892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D399-9A81-C544-8827-C031D914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766D-AC54-A243-99D3-5AAC4076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E303-33C8-4046-A2BB-1FD18828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FE97-757A-C14C-B042-BF4FCFB7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6BF7-324D-9B43-AEB4-0A202D09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DDD75-0C6F-E44D-A455-BB881EFB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5FE25-0660-EB41-B4F1-6965106D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D636-E9EA-784F-BF75-879191F2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B1671-0303-6E4D-8867-614BDFFA0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E835-B9A9-634C-B408-461195C7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EE8C-B773-EB46-8F5C-BB4D1E0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8FBD2-983A-FF4D-9718-60E1E49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1133-E736-6D49-A437-B6F4681D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3D08-0E0F-7E42-9495-70DA627DB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00D2C-AB40-C743-8611-3D954D1D4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8BA4-346A-834C-B4B9-E83EE2FB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D03F-892F-2546-8611-184A6AAB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46CFB-143E-FD4F-BFA7-87E2C34A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321-69C5-2F4E-A614-85FC1BE7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BB4E-E893-8A4D-9CBA-94616E68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A394C-D0FC-814C-8A85-DA84DC36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12B88-9C10-8E49-BA74-4AA927F84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700E3-799F-9E48-A239-E94571398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AD0EE-0B91-B343-BD87-0CDB8465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0223A-B07B-864B-A635-4323965E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A74AA-1D2C-004B-AF64-D174BC11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2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20E5-7671-1F44-9EED-63D74950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C8167-D10D-AD48-A9DA-6EB49DC7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78E8F-9C62-F445-A455-01B87172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A8E79-933A-9548-92EA-C3BA6880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08876-753D-EB4C-864D-2CB2D609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08C62-DE13-7341-B409-D98C5D24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EB5B2-7BE4-934A-AE16-895335B1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18FC-4716-2F43-91B7-A8D69D82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9189-231E-EE45-98E0-430BD153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E16C8-5C6D-6F40-8E62-94B610CFF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50A02-BB1A-A147-ABF2-7FD6EEEC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CBA8-E61C-BF4D-8D07-CDF458E0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05D2F-80C2-6C44-87F2-066363C6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AF3-59A8-D342-ABB0-BCDAD9BD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8D14C-9442-4149-94F1-9AFC513F7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808C5-0EE7-E54F-B58C-AC31BBEF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46B8C-3F07-C04D-81B4-22F4E375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3C63D-2E4B-3F4D-8C52-81931A74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DDBC3-F3C3-BD42-A570-F8880D44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6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39829-8F06-254F-B975-BEC65E38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BE0F-4DEA-8448-A9D0-91FC9CBA2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07C8-81C5-BF49-9647-4237365E2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6953-1052-A549-817F-27F75BDD41F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947D-C964-0745-B7CE-1B0DD892F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909A-0B85-9A45-A4F0-FA8A72FD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AF19-DA3B-8E4C-93EB-4237C098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C822-AB4C-8446-B013-D9D3E61B2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</a:t>
            </a:r>
            <a:br>
              <a:rPr lang="en-US" dirty="0"/>
            </a:br>
            <a:r>
              <a:rPr lang="en-US" dirty="0"/>
              <a:t>Time Series Buckets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C43B-980B-294C-A783-C3B3F8B51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214751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F56-62DE-BE45-809D-2AD55D22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a </a:t>
            </a:r>
            <a:r>
              <a:rPr lang="en-US" dirty="0" err="1"/>
              <a:t>TimeSeriesBucket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60B2-8CEC-2243-A3BE-A7002112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types of RNG, 10 rounds, 20 lengths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A60B8-0F14-FB4B-AD33-E834443F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64" y="2648808"/>
            <a:ext cx="5494638" cy="36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0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C792-F789-414D-8A48-FFE4E7D7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Footprint of Files:</a:t>
            </a:r>
            <a:br>
              <a:rPr lang="en-US" dirty="0"/>
            </a:b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Sequence File vs. Distributed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9A3F25-D260-624D-A793-5601DF30D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93" y="2540269"/>
            <a:ext cx="7429500" cy="147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12D12D-044E-4B4D-9C5A-4589DF17B1FE}"/>
              </a:ext>
            </a:extLst>
          </p:cNvPr>
          <p:cNvSpPr/>
          <p:nvPr/>
        </p:nvSpPr>
        <p:spPr>
          <a:xfrm>
            <a:off x="3605925" y="3693704"/>
            <a:ext cx="3566986" cy="319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8591C-1D18-964A-864F-54D06A255D48}"/>
              </a:ext>
            </a:extLst>
          </p:cNvPr>
          <p:cNvSpPr/>
          <p:nvPr/>
        </p:nvSpPr>
        <p:spPr>
          <a:xfrm>
            <a:off x="3605925" y="3218277"/>
            <a:ext cx="3566986" cy="272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F4BD9-FAC7-7145-915E-63D87282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38" y="4691477"/>
            <a:ext cx="11531600" cy="1092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B79375-C440-9642-B3DA-998B9A5C5A88}"/>
              </a:ext>
            </a:extLst>
          </p:cNvPr>
          <p:cNvSpPr/>
          <p:nvPr/>
        </p:nvSpPr>
        <p:spPr>
          <a:xfrm>
            <a:off x="3600681" y="5246289"/>
            <a:ext cx="3950045" cy="214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17037</TotalTime>
  <Words>52</Words>
  <Application>Microsoft Macintosh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Managing Time Series Buckets</vt:lpstr>
      <vt:lpstr>Creation of a TimeSeriesBucket </vt:lpstr>
      <vt:lpstr>Memory Footprint of Files: Sequence File vs. Distributed 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Mirko Kampf</dc:creator>
  <cp:lastModifiedBy>Mirko Kampf</cp:lastModifiedBy>
  <cp:revision>3</cp:revision>
  <dcterms:created xsi:type="dcterms:W3CDTF">2019-10-16T13:01:12Z</dcterms:created>
  <dcterms:modified xsi:type="dcterms:W3CDTF">2020-02-20T13:59:00Z</dcterms:modified>
</cp:coreProperties>
</file>