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DA55-5027-4474-8192-200909730237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6FEC-D67A-492E-B19F-390BF03FDE5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0AC6-17BC-4E15-A8AC-D0535A33E415}" type="datetimeFigureOut">
              <a:rPr lang="de-DE" smtClean="0"/>
              <a:t>13.09.2011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07AD-D509-4477-ACB1-5454003EE71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bitOcean</a:t>
            </a:r>
            <a:r>
              <a:rPr lang="de-DE" dirty="0" smtClean="0"/>
              <a:t> Home Server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Vorstufe zur persönlichen semantischen </a:t>
            </a:r>
            <a:r>
              <a:rPr lang="de-DE" dirty="0" err="1" smtClean="0"/>
              <a:t>Wisssenbasis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</a:t>
            </a:r>
            <a:r>
              <a:rPr lang="de-DE" dirty="0" err="1" smtClean="0"/>
              <a:t>bitOcean</a:t>
            </a:r>
            <a:r>
              <a:rPr lang="de-DE" dirty="0" smtClean="0"/>
              <a:t> Home Server bereitet die Daten für das semantische Netz vor</a:t>
            </a:r>
          </a:p>
          <a:p>
            <a:r>
              <a:rPr lang="de-DE" dirty="0" smtClean="0"/>
              <a:t>Semantische Annotation kann manuell erfolgen (RDF, </a:t>
            </a:r>
            <a:r>
              <a:rPr lang="de-DE" dirty="0" err="1" smtClean="0"/>
              <a:t>RDFa</a:t>
            </a:r>
            <a:r>
              <a:rPr lang="de-DE" dirty="0" smtClean="0"/>
              <a:t>) oder man lässt die statistischen Eigenschaften in semantische Attribute übersetzen</a:t>
            </a:r>
          </a:p>
          <a:p>
            <a:r>
              <a:rPr lang="de-DE" smtClean="0"/>
              <a:t>Damit stehen Dateisysteme </a:t>
            </a:r>
            <a:r>
              <a:rPr lang="de-DE" dirty="0" smtClean="0"/>
              <a:t>in neuem Gewandt da – fertig für das Web 3.0 und modernste Suchmaschinen.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2800" dirty="0" err="1" smtClean="0"/>
              <a:t>Persönl</a:t>
            </a:r>
            <a:r>
              <a:rPr lang="de-DE" sz="2800" dirty="0" smtClean="0"/>
              <a:t>. zentraler Index für sämtliche IT Ressourcen</a:t>
            </a:r>
          </a:p>
          <a:p>
            <a:pPr lvl="1"/>
            <a:r>
              <a:rPr lang="de-DE" sz="2400" dirty="0" smtClean="0"/>
              <a:t>Dateien auf Computer-Laufwerken oder externe Medien (CD, USB-LW, Netzwerkspeicher, Webservice)</a:t>
            </a:r>
            <a:endParaRPr lang="de-DE" sz="2400" dirty="0"/>
          </a:p>
          <a:p>
            <a:pPr lvl="1"/>
            <a:r>
              <a:rPr lang="de-DE" sz="2400" dirty="0" smtClean="0"/>
              <a:t>Objekte in Web-Anwendungen, Favoriten des Browsers, Mails </a:t>
            </a:r>
          </a:p>
          <a:p>
            <a:r>
              <a:rPr lang="de-DE" sz="2800" dirty="0" smtClean="0"/>
              <a:t>Läuft auf PC, im Netzwerk oder in der </a:t>
            </a:r>
            <a:r>
              <a:rPr lang="de-DE" sz="2800" dirty="0" err="1" smtClean="0"/>
              <a:t>Cloud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Wechsel des Betriebsortes einfach möglich</a:t>
            </a:r>
          </a:p>
          <a:p>
            <a:r>
              <a:rPr lang="de-DE" sz="2800" dirty="0" smtClean="0"/>
              <a:t>Auslieferung: </a:t>
            </a:r>
          </a:p>
          <a:p>
            <a:pPr lvl="1"/>
            <a:r>
              <a:rPr lang="de-DE" sz="2400" dirty="0" err="1" smtClean="0"/>
              <a:t>SaaS</a:t>
            </a:r>
            <a:r>
              <a:rPr lang="de-DE" sz="2400" dirty="0" smtClean="0"/>
              <a:t> oder Appliance</a:t>
            </a:r>
          </a:p>
          <a:p>
            <a:pPr lvl="1"/>
            <a:r>
              <a:rPr lang="de-DE" sz="2400" dirty="0" smtClean="0"/>
              <a:t>Wartung und </a:t>
            </a:r>
            <a:r>
              <a:rPr lang="de-DE" sz="2400" dirty="0" err="1" smtClean="0"/>
              <a:t>regelm</a:t>
            </a:r>
            <a:r>
              <a:rPr lang="de-DE" sz="2400" dirty="0" smtClean="0"/>
              <a:t>. Updates </a:t>
            </a:r>
          </a:p>
          <a:p>
            <a:r>
              <a:rPr lang="de-DE" sz="3000" dirty="0" smtClean="0"/>
              <a:t>Kombination mehrerer Systeme zu „Gruppen-Index“ </a:t>
            </a:r>
            <a:endParaRPr lang="de-DE" sz="2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Einsatzzweck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Alle Dateien, die ich auf diversen Geräten benutze, lasse ich im </a:t>
            </a:r>
            <a:r>
              <a:rPr lang="de-DE" dirty="0" err="1" smtClean="0"/>
              <a:t>bitOcean</a:t>
            </a:r>
            <a:r>
              <a:rPr lang="de-DE" dirty="0" smtClean="0"/>
              <a:t> Home Server indizieren.</a:t>
            </a:r>
          </a:p>
          <a:p>
            <a:pPr lvl="1"/>
            <a:r>
              <a:rPr lang="de-DE" dirty="0" smtClean="0"/>
              <a:t>Damit behalte ich den Überblick, welche Dateien wo in welcher Version gespeichert sind, ohne ein spezielles Versionsverwaltungstool betreiben zu müssen.</a:t>
            </a:r>
          </a:p>
          <a:p>
            <a:pPr lvl="1"/>
            <a:r>
              <a:rPr lang="de-DE" dirty="0" smtClean="0"/>
              <a:t>Duplikate dienen als Sicherheitskopie, das System zeigt mir, wie sicher welche Daten in welchen Speichern sind.</a:t>
            </a:r>
          </a:p>
          <a:p>
            <a:pPr lvl="1"/>
            <a:r>
              <a:rPr lang="de-DE" dirty="0" smtClean="0"/>
              <a:t>Backupregeln werden automatisch umgesetzt.</a:t>
            </a:r>
          </a:p>
          <a:p>
            <a:pPr lvl="1"/>
            <a:r>
              <a:rPr lang="de-DE" dirty="0" smtClean="0"/>
              <a:t>Datenintegrität wird regelmäßig geprüft.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Einsatzzweck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Ich beginne die Arbeit an einem neuen Thema und suche nach vorhandenen Dateien zum gleichen Thema – im Internet geht das schnell … aber was ist meinen Daten, die Google nicht kennt oder nicht kennen soll?</a:t>
            </a:r>
          </a:p>
          <a:p>
            <a:pPr lvl="1"/>
            <a:r>
              <a:rPr lang="de-DE" dirty="0" smtClean="0"/>
              <a:t>Die Volltextsuche in meinen Daten und die Visualisierung von Ergebnismengen helfen mir, einen schnellen </a:t>
            </a:r>
            <a:br>
              <a:rPr lang="de-DE" dirty="0" smtClean="0"/>
            </a:br>
            <a:r>
              <a:rPr lang="de-DE" dirty="0" smtClean="0"/>
              <a:t>Einstieg in das Thema zu finden.</a:t>
            </a:r>
          </a:p>
          <a:p>
            <a:pPr lvl="1"/>
            <a:r>
              <a:rPr lang="de-DE" dirty="0" smtClean="0"/>
              <a:t>Ich kann externe Ressourcen gleich mit durchsuchen.</a:t>
            </a:r>
          </a:p>
          <a:p>
            <a:pPr lvl="1"/>
            <a:r>
              <a:rPr lang="de-DE" dirty="0" smtClean="0"/>
              <a:t>Ich erkenne für mich unsichtbare Zusammenhänge zwischen Dateien, die sich aus bestimmten statistischen Größen errechnen lassen. 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Einsatzzweck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Für verteilte Arbeitsgruppen lassen sich Projekt Server einrichten, in denen alle für Projekt relevanten Dateien abgelegt / indiziert werden. </a:t>
            </a:r>
          </a:p>
          <a:p>
            <a:r>
              <a:rPr lang="de-DE" dirty="0" smtClean="0"/>
              <a:t>Ein unstrukturiertes CMS hat den Vorteil, dass man </a:t>
            </a:r>
            <a:r>
              <a:rPr lang="de-DE" i="1" dirty="0" smtClean="0"/>
              <a:t>ad hoc</a:t>
            </a:r>
            <a:r>
              <a:rPr lang="de-DE" dirty="0" smtClean="0"/>
              <a:t> mit der kreativen Arbeit beginnt.</a:t>
            </a:r>
          </a:p>
          <a:p>
            <a:r>
              <a:rPr lang="de-DE" dirty="0" smtClean="0"/>
              <a:t>Relevanz von Dokumenten ergibt sich nicht aus der Einstufung sondern aus deren Eigenschaften und Inhalt.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 für Datei Informationen </a:t>
            </a:r>
            <a:r>
              <a:rPr lang="de-DE" sz="1200" dirty="0" smtClean="0"/>
              <a:t>(UC9)</a:t>
            </a:r>
            <a:endParaRPr lang="de-DE" sz="1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Metadaten </a:t>
            </a:r>
          </a:p>
          <a:p>
            <a:pPr lvl="1"/>
            <a:r>
              <a:rPr lang="de-DE" dirty="0" smtClean="0"/>
              <a:t>zu Dateien</a:t>
            </a:r>
          </a:p>
          <a:p>
            <a:pPr lvl="2"/>
            <a:r>
              <a:rPr lang="de-DE" dirty="0" smtClean="0"/>
              <a:t>Letzte Änderung, Größe, Type, Änderungs-</a:t>
            </a:r>
            <a:r>
              <a:rPr lang="de-DE" dirty="0" err="1" smtClean="0"/>
              <a:t>History</a:t>
            </a:r>
            <a:endParaRPr lang="de-DE" dirty="0" smtClean="0"/>
          </a:p>
          <a:p>
            <a:pPr lvl="1"/>
            <a:r>
              <a:rPr lang="de-DE" dirty="0" smtClean="0"/>
              <a:t>E-Mail</a:t>
            </a:r>
          </a:p>
          <a:p>
            <a:pPr lvl="2"/>
            <a:r>
              <a:rPr lang="de-DE" dirty="0" smtClean="0"/>
              <a:t>Sender, Datum, </a:t>
            </a:r>
            <a:r>
              <a:rPr lang="de-DE" dirty="0" err="1" smtClean="0"/>
              <a:t>Keywords</a:t>
            </a:r>
            <a:r>
              <a:rPr lang="de-DE" dirty="0" smtClean="0"/>
              <a:t>, Größe, Anhang (siehe Datei)</a:t>
            </a:r>
          </a:p>
          <a:p>
            <a:r>
              <a:rPr lang="de-DE" dirty="0" smtClean="0"/>
              <a:t>Website-Daten</a:t>
            </a:r>
          </a:p>
          <a:p>
            <a:r>
              <a:rPr lang="de-DE" dirty="0" smtClean="0"/>
              <a:t>Favoritenliste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Volltextindex (bestimmte Dateitypen) </a:t>
            </a:r>
            <a:r>
              <a:rPr lang="de-DE" sz="1300" dirty="0" smtClean="0"/>
              <a:t>UC91</a:t>
            </a:r>
            <a:endParaRPr lang="de-DE" sz="1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Ressourcen lassen sich zur Volltextanalyse vorbereiten</a:t>
            </a:r>
          </a:p>
          <a:p>
            <a:r>
              <a:rPr lang="de-DE" dirty="0" smtClean="0"/>
              <a:t>Worthäufigkeiten und Wortverteilungen dienen der Kategorisierung von Dokumenten</a:t>
            </a:r>
          </a:p>
          <a:p>
            <a:r>
              <a:rPr lang="de-DE" dirty="0" smtClean="0"/>
              <a:t>Key-Words sind verknüpft mit Arbeits-Kontext</a:t>
            </a:r>
          </a:p>
          <a:p>
            <a:r>
              <a:rPr lang="de-DE" dirty="0" smtClean="0"/>
              <a:t>Key-Words dienen der Ähnlichkeitssuche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 Darstellung der Resultate mit </a:t>
            </a:r>
            <a:br>
              <a:rPr lang="de-DE" dirty="0" smtClean="0"/>
            </a:br>
            <a:r>
              <a:rPr lang="de-DE" dirty="0" smtClean="0"/>
              <a:t>„Style-Sheets“</a:t>
            </a:r>
          </a:p>
          <a:p>
            <a:r>
              <a:rPr lang="de-DE" dirty="0" smtClean="0"/>
              <a:t>Vorlagen und Speichern der Suchanfrage</a:t>
            </a:r>
          </a:p>
          <a:p>
            <a:r>
              <a:rPr lang="de-DE" dirty="0" smtClean="0"/>
              <a:t>Erzeugung von </a:t>
            </a:r>
            <a:r>
              <a:rPr lang="de-DE" dirty="0" err="1" smtClean="0"/>
              <a:t>Messreihen</a:t>
            </a:r>
            <a:r>
              <a:rPr lang="de-DE" dirty="0" smtClean="0"/>
              <a:t> zur statistischen Auswertung oder Assistenten-Tools </a:t>
            </a:r>
            <a:br>
              <a:rPr lang="de-DE" dirty="0" smtClean="0"/>
            </a:br>
            <a:r>
              <a:rPr lang="de-DE" dirty="0" smtClean="0"/>
              <a:t>(eigene API)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Erweiterte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Einschränkung der Ergebnismenge mittels Filter (visuelle Bedienung)</a:t>
            </a:r>
          </a:p>
          <a:p>
            <a:r>
              <a:rPr lang="de-DE" dirty="0" smtClean="0"/>
              <a:t>Visualisierung bestimmter Eigenschaften der Ergebnismenge</a:t>
            </a:r>
          </a:p>
          <a:p>
            <a:pPr lvl="1"/>
            <a:r>
              <a:rPr lang="de-DE" dirty="0" smtClean="0"/>
              <a:t>Tag </a:t>
            </a:r>
            <a:r>
              <a:rPr lang="de-DE" dirty="0" err="1" smtClean="0"/>
              <a:t>Cloud</a:t>
            </a:r>
            <a:r>
              <a:rPr lang="de-DE" dirty="0" smtClean="0"/>
              <a:t>, Kalender, Diagramme - Zugriffs-</a:t>
            </a:r>
            <a:r>
              <a:rPr lang="de-DE" dirty="0" err="1" smtClean="0"/>
              <a:t>History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Lokalisierung von Dokumenten auf Karte</a:t>
            </a:r>
          </a:p>
          <a:p>
            <a:r>
              <a:rPr lang="de-DE" dirty="0" smtClean="0"/>
              <a:t>Thematische oder zeitliche Zusammenhänge als Netzwerke darstellbar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Bildschirmpräsentation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bitOcean Home Server</vt:lpstr>
      <vt:lpstr>Eigenschaften</vt:lpstr>
      <vt:lpstr>Einsatzzweck 1</vt:lpstr>
      <vt:lpstr>Einsatzzweck 2</vt:lpstr>
      <vt:lpstr>Einsatzzweck 3</vt:lpstr>
      <vt:lpstr>Index für Datei Informationen (UC9)</vt:lpstr>
      <vt:lpstr>Volltextindex (bestimmte Dateitypen) UC91</vt:lpstr>
      <vt:lpstr>Einfache Suche</vt:lpstr>
      <vt:lpstr>Erweiterte Suche</vt:lpstr>
      <vt:lpstr>Vorstufe zur persönlichen semantischen Wisssenbasis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bitOcean Home Server</dc:title>
  <dc:creator>kamir</dc:creator>
  <cp:lastModifiedBy>kamir</cp:lastModifiedBy>
  <cp:revision>22</cp:revision>
  <dcterms:created xsi:type="dcterms:W3CDTF">2011-09-13T06:22:11Z</dcterms:created>
  <dcterms:modified xsi:type="dcterms:W3CDTF">2011-09-13T08:38:47Z</dcterms:modified>
</cp:coreProperties>
</file>