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2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15AC-BECE-0443-BBE3-5A843CBDEDBA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19BF-FF81-5E45-83C9-15AC036A60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GraphConnect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0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1-3 Intro : DSPM</a:t>
            </a:r>
          </a:p>
          <a:p>
            <a:r>
              <a:rPr lang="en-US" dirty="0" smtClean="0"/>
              <a:t>4-6</a:t>
            </a:r>
          </a:p>
          <a:p>
            <a:r>
              <a:rPr lang="en-US" dirty="0" smtClean="0"/>
              <a:t>7-9</a:t>
            </a:r>
          </a:p>
          <a:p>
            <a:r>
              <a:rPr lang="en-US" dirty="0" smtClean="0"/>
              <a:t>10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About being Data Driven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endParaRPr lang="en-US" dirty="0"/>
          </a:p>
          <a:p>
            <a:r>
              <a:rPr lang="en-US" dirty="0" smtClean="0"/>
              <a:t>Digital Transformation</a:t>
            </a:r>
          </a:p>
          <a:p>
            <a:endParaRPr lang="en-US" dirty="0" smtClean="0"/>
          </a:p>
          <a:p>
            <a:r>
              <a:rPr lang="en-US" dirty="0" smtClean="0"/>
              <a:t>Data is the next oil</a:t>
            </a:r>
          </a:p>
          <a:p>
            <a:endParaRPr lang="en-US" dirty="0" smtClean="0"/>
          </a:p>
          <a:p>
            <a:r>
              <a:rPr lang="en-US" dirty="0" smtClean="0"/>
              <a:t>Data economy	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91" y="1825625"/>
            <a:ext cx="3496161" cy="193846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627633" y="5807631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the tools 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1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Tools and Gaps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Scalable Processing</a:t>
            </a:r>
          </a:p>
          <a:p>
            <a:pPr lvl="1"/>
            <a:r>
              <a:rPr lang="en-US" dirty="0" err="1" smtClean="0"/>
              <a:t>GraphDBs</a:t>
            </a:r>
            <a:r>
              <a:rPr lang="en-US" dirty="0" smtClean="0"/>
              <a:t>, Spark, Impala</a:t>
            </a:r>
          </a:p>
          <a:p>
            <a:r>
              <a:rPr lang="en-US" dirty="0" smtClean="0"/>
              <a:t>Scalable Storage</a:t>
            </a:r>
          </a:p>
          <a:p>
            <a:pPr lvl="1"/>
            <a:r>
              <a:rPr lang="en-US" dirty="0" smtClean="0"/>
              <a:t>Cloud based storage (S3, Azure, Google)</a:t>
            </a:r>
          </a:p>
          <a:p>
            <a:pPr lvl="1"/>
            <a:r>
              <a:rPr lang="en-US" dirty="0" smtClean="0"/>
              <a:t>Hadoop (on premise and cloud)</a:t>
            </a:r>
          </a:p>
          <a:p>
            <a:r>
              <a:rPr lang="en-US" dirty="0" smtClean="0"/>
              <a:t>Cloud and Cluster Management</a:t>
            </a:r>
          </a:p>
          <a:p>
            <a:pPr lvl="1"/>
            <a:r>
              <a:rPr lang="en-US" dirty="0" smtClean="0"/>
              <a:t>Incl. logging and monitoring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Knowledge Integration</a:t>
            </a:r>
          </a:p>
          <a:p>
            <a:pPr lvl="1"/>
            <a:r>
              <a:rPr lang="en-US" sz="1600" dirty="0" smtClean="0"/>
              <a:t>Across projects, departments, disciplines</a:t>
            </a:r>
          </a:p>
          <a:p>
            <a:r>
              <a:rPr lang="en-US" dirty="0" smtClean="0"/>
              <a:t>“Code is </a:t>
            </a:r>
            <a:r>
              <a:rPr lang="en-US" dirty="0" err="1" smtClean="0"/>
              <a:t>docu</a:t>
            </a:r>
            <a:r>
              <a:rPr lang="en-US" dirty="0" smtClean="0"/>
              <a:t>” </a:t>
            </a:r>
            <a:endParaRPr lang="is-IS" dirty="0"/>
          </a:p>
          <a:p>
            <a:pPr lvl="1"/>
            <a:r>
              <a:rPr lang="de-DE" sz="1600" dirty="0" smtClean="0"/>
              <a:t>R</a:t>
            </a:r>
            <a:r>
              <a:rPr lang="is-IS" sz="1600" dirty="0" smtClean="0"/>
              <a:t>ead the code and you learn the details	</a:t>
            </a:r>
            <a:endParaRPr lang="en-US" sz="1600" dirty="0" smtClean="0"/>
          </a:p>
          <a:p>
            <a:pPr lvl="1"/>
            <a:r>
              <a:rPr lang="en-US" sz="1600" dirty="0" smtClean="0"/>
              <a:t>Not too bad, </a:t>
            </a:r>
          </a:p>
          <a:p>
            <a:pPr lvl="1"/>
            <a:r>
              <a:rPr lang="en-US" sz="1600" dirty="0" smtClean="0"/>
              <a:t>Better than a black box,</a:t>
            </a:r>
          </a:p>
          <a:p>
            <a:pPr lvl="1"/>
            <a:r>
              <a:rPr lang="en-US" sz="1600" dirty="0" smtClean="0"/>
              <a:t>but absolutely not scalable</a:t>
            </a:r>
          </a:p>
          <a:p>
            <a:r>
              <a:rPr lang="en-US" sz="2400" dirty="0" smtClean="0"/>
              <a:t>Data Catalogs</a:t>
            </a:r>
          </a:p>
          <a:p>
            <a:pPr lvl="1"/>
            <a:r>
              <a:rPr lang="en-US" sz="2000" dirty="0" smtClean="0"/>
              <a:t>Individual projects</a:t>
            </a:r>
          </a:p>
          <a:p>
            <a:pPr lvl="1"/>
            <a:r>
              <a:rPr lang="en-US" sz="2000" dirty="0" smtClean="0"/>
              <a:t>No integration of catalogs</a:t>
            </a:r>
          </a:p>
          <a:p>
            <a:pPr lvl="1"/>
            <a:r>
              <a:rPr lang="en-US" sz="2000" dirty="0" smtClean="0"/>
              <a:t>collaboration on data level is really hard</a:t>
            </a:r>
          </a:p>
          <a:p>
            <a:pPr lvl="1"/>
            <a:endParaRPr lang="is-I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598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DSPM: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management approach for process and tool handling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contains a knowledge integration mode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contains a d</a:t>
            </a:r>
            <a:r>
              <a:rPr lang="en-US" dirty="0" smtClean="0"/>
              <a:t>ataset life cycle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Collection of methods and tools for high quality data science in scalable collaborative environments.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Breitbild</PresentationFormat>
  <Paragraphs>48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Office-Design</vt:lpstr>
      <vt:lpstr>GraphConnect Slides</vt:lpstr>
      <vt:lpstr>Agenda</vt:lpstr>
      <vt:lpstr>1 About being Data Driven</vt:lpstr>
      <vt:lpstr>2 Tools and Gaps</vt:lpstr>
      <vt:lpstr>3 DSPM: </vt:lpstr>
      <vt:lpstr>4</vt:lpstr>
      <vt:lpstr>5</vt:lpstr>
      <vt:lpstr>6</vt:lpstr>
      <vt:lpstr>7</vt:lpstr>
      <vt:lpstr>8</vt:lpstr>
      <vt:lpstr>9</vt:lpstr>
      <vt:lpstr>10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GraphConnect Slides</dc:title>
  <dc:creator>Mirko  Kampf</dc:creator>
  <cp:lastModifiedBy>Mirko  Kampf</cp:lastModifiedBy>
  <cp:revision>2</cp:revision>
  <dcterms:created xsi:type="dcterms:W3CDTF">2017-04-03T06:12:51Z</dcterms:created>
  <dcterms:modified xsi:type="dcterms:W3CDTF">2017-04-03T06:28:05Z</dcterms:modified>
</cp:coreProperties>
</file>