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2.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1.fntdata"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customschemas.google.com/relationships/presentationmetadata" Target="metadata"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779161" y="461428"/>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880010" y="984985"/>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a:extLst>
              <a:ext uri="{C183D7F6-B498-43B3-948B-1728B52AA6E4}">
                <adec:decorative xmlns:adec="http://schemas.microsoft.com/office/drawing/2017/decorative" val="1"/>
              </a:ext>
            </a:extLst>
          </p:cNvPr>
          <p:cNvSpPr txBox="1"/>
          <p:nvPr/>
        </p:nvSpPr>
        <p:spPr>
          <a:xfrm>
            <a:off x="1118830" y="3861390"/>
            <a:ext cx="2355546" cy="6257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i="0" strike="noStrike" cap="none" dirty="0">
                <a:solidFill>
                  <a:schemeClr val="dk1"/>
                </a:solidFill>
                <a:latin typeface="Arial"/>
                <a:ea typeface="Arial"/>
                <a:cs typeface="Arial"/>
                <a:sym typeface="Arial"/>
              </a:rPr>
              <a:t>Student Name :</a:t>
            </a:r>
            <a:r>
              <a:rPr lang="en" sz="1100" dirty="0">
                <a:solidFill>
                  <a:schemeClr val="dk1"/>
                </a:solidFill>
              </a:rPr>
              <a:t> </a:t>
            </a:r>
            <a:r>
              <a:rPr lang="en-US" sz="1100" dirty="0">
                <a:solidFill>
                  <a:schemeClr val="dk1"/>
                </a:solidFill>
              </a:rPr>
              <a:t>Kamireddy Bhavani</a:t>
            </a:r>
            <a:endParaRPr sz="1400" i="0"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i="0" strike="noStrike" cap="none" dirty="0">
                <a:solidFill>
                  <a:schemeClr val="dk1"/>
                </a:solidFill>
                <a:latin typeface="Arial"/>
                <a:ea typeface="Arial"/>
                <a:cs typeface="Arial"/>
                <a:sym typeface="Arial"/>
              </a:rPr>
              <a:t>Student ID : au11332124</a:t>
            </a:r>
            <a:r>
              <a:rPr lang="en-US" sz="1100" i="0" strike="noStrike" cap="none" dirty="0">
                <a:solidFill>
                  <a:schemeClr val="dk1"/>
                </a:solidFill>
                <a:latin typeface="Arial"/>
                <a:ea typeface="Arial"/>
                <a:cs typeface="Arial"/>
                <a:sym typeface="Arial"/>
              </a:rPr>
              <a:t>3017</a:t>
            </a:r>
            <a:endParaRPr sz="1400" i="0" strike="noStrike" cap="none" dirty="0">
              <a:solidFill>
                <a:srgbClr val="000000"/>
              </a:solidFill>
              <a:latin typeface="Arial"/>
              <a:ea typeface="Arial"/>
              <a:cs typeface="Arial"/>
              <a:sym typeface="Arial"/>
            </a:endParaRPr>
          </a:p>
        </p:txBody>
      </p: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7F21AE50-03F4-6DB8-D490-6E5DAB0BA8C4}"/>
              </a:ext>
            </a:extLst>
          </p:cNvPr>
          <p:cNvSpPr txBox="1"/>
          <p:nvPr/>
        </p:nvSpPr>
        <p:spPr>
          <a:xfrm>
            <a:off x="3654430" y="1979041"/>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p14="http://schemas.microsoft.com/office/powerpoint/2010/main"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p14="http://schemas.microsoft.com/office/powerpoint/2010/main"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p14="http://schemas.microsoft.com/office/powerpoint/2010/main"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1426</Words>
  <Application>Microsoft Office PowerPoint</Application>
  <PresentationFormat>On-screen Show (16:9)</PresentationFormat>
  <Paragraphs>69</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Bhavya Bala</cp:lastModifiedBy>
  <cp:revision>3</cp:revision>
  <dcterms:modified xsi:type="dcterms:W3CDTF">2024-04-08T17:14:19Z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