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2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76"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hinez Yahiaoui" userId="60bbd5248aadbc6a" providerId="LiveId" clId="{755EDBCF-F2E2-4603-A54C-DE63A909D963}"/>
    <pc:docChg chg="undo redo custSel addSld delSld modSld sldOrd">
      <pc:chgData name="Chahinez Yahiaoui" userId="60bbd5248aadbc6a" providerId="LiveId" clId="{755EDBCF-F2E2-4603-A54C-DE63A909D963}" dt="2024-01-05T02:10:26.262" v="6800" actId="1076"/>
      <pc:docMkLst>
        <pc:docMk/>
      </pc:docMkLst>
      <pc:sldChg chg="modSp new mod modTransition">
        <pc:chgData name="Chahinez Yahiaoui" userId="60bbd5248aadbc6a" providerId="LiveId" clId="{755EDBCF-F2E2-4603-A54C-DE63A909D963}" dt="2024-01-05T01:46:48.738" v="6704"/>
        <pc:sldMkLst>
          <pc:docMk/>
          <pc:sldMk cId="2399716777" sldId="256"/>
        </pc:sldMkLst>
        <pc:spChg chg="mod">
          <ac:chgData name="Chahinez Yahiaoui" userId="60bbd5248aadbc6a" providerId="LiveId" clId="{755EDBCF-F2E2-4603-A54C-DE63A909D963}" dt="2024-01-01T19:54:32.024" v="3468" actId="1076"/>
          <ac:spMkLst>
            <pc:docMk/>
            <pc:sldMk cId="2399716777" sldId="256"/>
            <ac:spMk id="2" creationId="{C3C8730E-C67B-5E89-C30B-BBA0DEF27F38}"/>
          </ac:spMkLst>
        </pc:spChg>
        <pc:spChg chg="mod">
          <ac:chgData name="Chahinez Yahiaoui" userId="60bbd5248aadbc6a" providerId="LiveId" clId="{755EDBCF-F2E2-4603-A54C-DE63A909D963}" dt="2024-01-01T19:55:28.367" v="3474" actId="14100"/>
          <ac:spMkLst>
            <pc:docMk/>
            <pc:sldMk cId="2399716777" sldId="256"/>
            <ac:spMk id="3" creationId="{2C2340CA-2A19-E594-DE9F-DC411A42B8CF}"/>
          </ac:spMkLst>
        </pc:spChg>
      </pc:sldChg>
      <pc:sldChg chg="addSp delSp modSp new mod ord modTransition modAnim">
        <pc:chgData name="Chahinez Yahiaoui" userId="60bbd5248aadbc6a" providerId="LiveId" clId="{755EDBCF-F2E2-4603-A54C-DE63A909D963}" dt="2024-01-05T01:47:59.248" v="6713"/>
        <pc:sldMkLst>
          <pc:docMk/>
          <pc:sldMk cId="1559006165" sldId="257"/>
        </pc:sldMkLst>
        <pc:spChg chg="add del mod">
          <ac:chgData name="Chahinez Yahiaoui" userId="60bbd5248aadbc6a" providerId="LiveId" clId="{755EDBCF-F2E2-4603-A54C-DE63A909D963}" dt="2024-01-01T18:10:39.257" v="1142"/>
          <ac:spMkLst>
            <pc:docMk/>
            <pc:sldMk cId="1559006165" sldId="257"/>
            <ac:spMk id="2" creationId="{595AE869-E120-70FA-EF64-24A82E6023E0}"/>
          </ac:spMkLst>
        </pc:spChg>
        <pc:spChg chg="add mod">
          <ac:chgData name="Chahinez Yahiaoui" userId="60bbd5248aadbc6a" providerId="LiveId" clId="{755EDBCF-F2E2-4603-A54C-DE63A909D963}" dt="2024-01-02T10:50:47.747" v="4960" actId="20577"/>
          <ac:spMkLst>
            <pc:docMk/>
            <pc:sldMk cId="1559006165" sldId="257"/>
            <ac:spMk id="3" creationId="{D7F8FCAA-C00F-311A-3B4D-2E0A740DF817}"/>
          </ac:spMkLst>
        </pc:spChg>
        <pc:spChg chg="add mod">
          <ac:chgData name="Chahinez Yahiaoui" userId="60bbd5248aadbc6a" providerId="LiveId" clId="{755EDBCF-F2E2-4603-A54C-DE63A909D963}" dt="2024-01-01T18:11:21.300" v="1170" actId="767"/>
          <ac:spMkLst>
            <pc:docMk/>
            <pc:sldMk cId="1559006165" sldId="257"/>
            <ac:spMk id="4" creationId="{548C0E4F-7117-A75D-96E8-FC96AEB8DEC0}"/>
          </ac:spMkLst>
        </pc:spChg>
      </pc:sldChg>
      <pc:sldChg chg="addSp delSp modSp new mod ord modTransition">
        <pc:chgData name="Chahinez Yahiaoui" userId="60bbd5248aadbc6a" providerId="LiveId" clId="{755EDBCF-F2E2-4603-A54C-DE63A909D963}" dt="2024-01-05T01:48:09.722" v="6714"/>
        <pc:sldMkLst>
          <pc:docMk/>
          <pc:sldMk cId="543704357" sldId="258"/>
        </pc:sldMkLst>
        <pc:spChg chg="add del mod">
          <ac:chgData name="Chahinez Yahiaoui" userId="60bbd5248aadbc6a" providerId="LiveId" clId="{755EDBCF-F2E2-4603-A54C-DE63A909D963}" dt="2024-01-01T18:31:58.777" v="1408"/>
          <ac:spMkLst>
            <pc:docMk/>
            <pc:sldMk cId="543704357" sldId="258"/>
            <ac:spMk id="2" creationId="{D21807F6-6EFE-9017-6796-91604E3396FD}"/>
          </ac:spMkLst>
        </pc:spChg>
        <pc:spChg chg="add mod">
          <ac:chgData name="Chahinez Yahiaoui" userId="60bbd5248aadbc6a" providerId="LiveId" clId="{755EDBCF-F2E2-4603-A54C-DE63A909D963}" dt="2024-01-01T18:31:55.250" v="1406"/>
          <ac:spMkLst>
            <pc:docMk/>
            <pc:sldMk cId="543704357" sldId="258"/>
            <ac:spMk id="3" creationId="{D1C88A4F-9CA1-79D0-B2B9-27E3AA303069}"/>
          </ac:spMkLst>
        </pc:spChg>
        <pc:spChg chg="add del mod">
          <ac:chgData name="Chahinez Yahiaoui" userId="60bbd5248aadbc6a" providerId="LiveId" clId="{755EDBCF-F2E2-4603-A54C-DE63A909D963}" dt="2024-01-01T18:34:44.836" v="1442"/>
          <ac:spMkLst>
            <pc:docMk/>
            <pc:sldMk cId="543704357" sldId="258"/>
            <ac:spMk id="4" creationId="{327EE4D8-F9E9-DE38-913F-9B30C5D01169}"/>
          </ac:spMkLst>
        </pc:spChg>
        <pc:spChg chg="add mod">
          <ac:chgData name="Chahinez Yahiaoui" userId="60bbd5248aadbc6a" providerId="LiveId" clId="{755EDBCF-F2E2-4603-A54C-DE63A909D963}" dt="2024-01-05T00:37:10.706" v="6140" actId="113"/>
          <ac:spMkLst>
            <pc:docMk/>
            <pc:sldMk cId="543704357" sldId="258"/>
            <ac:spMk id="5" creationId="{CBA6A212-46F1-9183-5569-623AA52E4AA5}"/>
          </ac:spMkLst>
        </pc:spChg>
      </pc:sldChg>
      <pc:sldChg chg="addSp delSp modSp new mod modTransition">
        <pc:chgData name="Chahinez Yahiaoui" userId="60bbd5248aadbc6a" providerId="LiveId" clId="{755EDBCF-F2E2-4603-A54C-DE63A909D963}" dt="2024-01-05T01:48:23.320" v="6715"/>
        <pc:sldMkLst>
          <pc:docMk/>
          <pc:sldMk cId="3235880577" sldId="259"/>
        </pc:sldMkLst>
        <pc:spChg chg="add del mod">
          <ac:chgData name="Chahinez Yahiaoui" userId="60bbd5248aadbc6a" providerId="LiveId" clId="{755EDBCF-F2E2-4603-A54C-DE63A909D963}" dt="2024-01-01T18:35:39.080" v="1451"/>
          <ac:spMkLst>
            <pc:docMk/>
            <pc:sldMk cId="3235880577" sldId="259"/>
            <ac:spMk id="2" creationId="{16695D6C-053D-4B9E-AA40-FC624396DAB6}"/>
          </ac:spMkLst>
        </pc:spChg>
        <pc:spChg chg="add mod">
          <ac:chgData name="Chahinez Yahiaoui" userId="60bbd5248aadbc6a" providerId="LiveId" clId="{755EDBCF-F2E2-4603-A54C-DE63A909D963}" dt="2024-01-01T18:35:37.107" v="1449"/>
          <ac:spMkLst>
            <pc:docMk/>
            <pc:sldMk cId="3235880577" sldId="259"/>
            <ac:spMk id="3" creationId="{F36CB95D-40FA-8A7F-8505-7191E72F40D9}"/>
          </ac:spMkLst>
        </pc:spChg>
        <pc:spChg chg="add mod">
          <ac:chgData name="Chahinez Yahiaoui" userId="60bbd5248aadbc6a" providerId="LiveId" clId="{755EDBCF-F2E2-4603-A54C-DE63A909D963}" dt="2024-01-01T18:35:37.107" v="1449"/>
          <ac:spMkLst>
            <pc:docMk/>
            <pc:sldMk cId="3235880577" sldId="259"/>
            <ac:spMk id="4" creationId="{F554F676-4637-DF9D-3F6D-EE10CA635B15}"/>
          </ac:spMkLst>
        </pc:spChg>
        <pc:spChg chg="add mod">
          <ac:chgData name="Chahinez Yahiaoui" userId="60bbd5248aadbc6a" providerId="LiveId" clId="{755EDBCF-F2E2-4603-A54C-DE63A909D963}" dt="2024-01-01T18:35:37.107" v="1449"/>
          <ac:spMkLst>
            <pc:docMk/>
            <pc:sldMk cId="3235880577" sldId="259"/>
            <ac:spMk id="5" creationId="{B68F464A-D969-60B1-1D42-B0F5C2C0D354}"/>
          </ac:spMkLst>
        </pc:spChg>
        <pc:spChg chg="add mod">
          <ac:chgData name="Chahinez Yahiaoui" userId="60bbd5248aadbc6a" providerId="LiveId" clId="{755EDBCF-F2E2-4603-A54C-DE63A909D963}" dt="2024-01-01T18:35:37.107" v="1449"/>
          <ac:spMkLst>
            <pc:docMk/>
            <pc:sldMk cId="3235880577" sldId="259"/>
            <ac:spMk id="6" creationId="{DD9149F9-FE02-02BD-2EAE-C00159BC173D}"/>
          </ac:spMkLst>
        </pc:spChg>
        <pc:spChg chg="add mod">
          <ac:chgData name="Chahinez Yahiaoui" userId="60bbd5248aadbc6a" providerId="LiveId" clId="{755EDBCF-F2E2-4603-A54C-DE63A909D963}" dt="2024-01-01T18:35:37.107" v="1449"/>
          <ac:spMkLst>
            <pc:docMk/>
            <pc:sldMk cId="3235880577" sldId="259"/>
            <ac:spMk id="7" creationId="{662B939B-1F5B-6621-5FFC-62A0C64497D8}"/>
          </ac:spMkLst>
        </pc:spChg>
        <pc:spChg chg="add mod">
          <ac:chgData name="Chahinez Yahiaoui" userId="60bbd5248aadbc6a" providerId="LiveId" clId="{755EDBCF-F2E2-4603-A54C-DE63A909D963}" dt="2024-01-05T00:37:36.697" v="6143" actId="20577"/>
          <ac:spMkLst>
            <pc:docMk/>
            <pc:sldMk cId="3235880577" sldId="259"/>
            <ac:spMk id="8" creationId="{1C0630EB-E465-03BE-779B-C78769A7D60C}"/>
          </ac:spMkLst>
        </pc:spChg>
        <pc:picChg chg="add mod">
          <ac:chgData name="Chahinez Yahiaoui" userId="60bbd5248aadbc6a" providerId="LiveId" clId="{755EDBCF-F2E2-4603-A54C-DE63A909D963}" dt="2024-01-01T18:35:37.107" v="1449"/>
          <ac:picMkLst>
            <pc:docMk/>
            <pc:sldMk cId="3235880577" sldId="259"/>
            <ac:picMk id="2049" creationId="{A414D704-31FF-5705-F0ED-8B585C458ECF}"/>
          </ac:picMkLst>
        </pc:picChg>
        <pc:picChg chg="add mod">
          <ac:chgData name="Chahinez Yahiaoui" userId="60bbd5248aadbc6a" providerId="LiveId" clId="{755EDBCF-F2E2-4603-A54C-DE63A909D963}" dt="2024-01-01T18:35:37.107" v="1449"/>
          <ac:picMkLst>
            <pc:docMk/>
            <pc:sldMk cId="3235880577" sldId="259"/>
            <ac:picMk id="2051" creationId="{EA487E98-037C-1D98-7F7C-60D51F2FC15E}"/>
          </ac:picMkLst>
        </pc:picChg>
      </pc:sldChg>
      <pc:sldChg chg="addSp delSp modSp new mod ord modTransition modAnim">
        <pc:chgData name="Chahinez Yahiaoui" userId="60bbd5248aadbc6a" providerId="LiveId" clId="{755EDBCF-F2E2-4603-A54C-DE63A909D963}" dt="2024-01-05T01:48:32.994" v="6716"/>
        <pc:sldMkLst>
          <pc:docMk/>
          <pc:sldMk cId="198681742" sldId="260"/>
        </pc:sldMkLst>
        <pc:spChg chg="add mod">
          <ac:chgData name="Chahinez Yahiaoui" userId="60bbd5248aadbc6a" providerId="LiveId" clId="{755EDBCF-F2E2-4603-A54C-DE63A909D963}" dt="2024-01-01T19:05:08.174" v="1570" actId="255"/>
          <ac:spMkLst>
            <pc:docMk/>
            <pc:sldMk cId="198681742" sldId="260"/>
            <ac:spMk id="2" creationId="{B46766FD-13FA-A76E-5D0C-ECF61041806A}"/>
          </ac:spMkLst>
        </pc:spChg>
        <pc:spChg chg="add del mod">
          <ac:chgData name="Chahinez Yahiaoui" userId="60bbd5248aadbc6a" providerId="LiveId" clId="{755EDBCF-F2E2-4603-A54C-DE63A909D963}" dt="2024-01-04T22:32:40.018" v="5006"/>
          <ac:spMkLst>
            <pc:docMk/>
            <pc:sldMk cId="198681742" sldId="260"/>
            <ac:spMk id="3" creationId="{F4CDFCC2-EEE6-5514-8523-A15F88F6CED0}"/>
          </ac:spMkLst>
        </pc:spChg>
        <pc:spChg chg="add del mod">
          <ac:chgData name="Chahinez Yahiaoui" userId="60bbd5248aadbc6a" providerId="LiveId" clId="{755EDBCF-F2E2-4603-A54C-DE63A909D963}" dt="2024-01-04T23:35:53.902" v="5061"/>
          <ac:spMkLst>
            <pc:docMk/>
            <pc:sldMk cId="198681742" sldId="260"/>
            <ac:spMk id="5" creationId="{E96582C3-48C7-31DD-E97A-1D1729F11DA9}"/>
          </ac:spMkLst>
        </pc:spChg>
        <pc:spChg chg="add mod">
          <ac:chgData name="Chahinez Yahiaoui" userId="60bbd5248aadbc6a" providerId="LiveId" clId="{755EDBCF-F2E2-4603-A54C-DE63A909D963}" dt="2024-01-04T23:45:17.262" v="5099" actId="207"/>
          <ac:spMkLst>
            <pc:docMk/>
            <pc:sldMk cId="198681742" sldId="260"/>
            <ac:spMk id="6" creationId="{7AFC094C-7DFE-8BC1-9F8A-F40FD9620BD3}"/>
          </ac:spMkLst>
        </pc:spChg>
        <pc:spChg chg="add mod">
          <ac:chgData name="Chahinez Yahiaoui" userId="60bbd5248aadbc6a" providerId="LiveId" clId="{755EDBCF-F2E2-4603-A54C-DE63A909D963}" dt="2024-01-04T23:45:12.015" v="5098" actId="207"/>
          <ac:spMkLst>
            <pc:docMk/>
            <pc:sldMk cId="198681742" sldId="260"/>
            <ac:spMk id="8" creationId="{C127FC83-96B6-72A2-DD7B-F8D67ABD8F8A}"/>
          </ac:spMkLst>
        </pc:spChg>
        <pc:picChg chg="add mod">
          <ac:chgData name="Chahinez Yahiaoui" userId="60bbd5248aadbc6a" providerId="LiveId" clId="{755EDBCF-F2E2-4603-A54C-DE63A909D963}" dt="2024-01-04T22:32:57.444" v="5012" actId="1076"/>
          <ac:picMkLst>
            <pc:docMk/>
            <pc:sldMk cId="198681742" sldId="260"/>
            <ac:picMk id="4" creationId="{0BAB4BEE-1792-EDFF-BB5D-1DDCED558A26}"/>
          </ac:picMkLst>
        </pc:picChg>
        <pc:picChg chg="add mod">
          <ac:chgData name="Chahinez Yahiaoui" userId="60bbd5248aadbc6a" providerId="LiveId" clId="{755EDBCF-F2E2-4603-A54C-DE63A909D963}" dt="2024-01-04T23:41:04.890" v="5069" actId="14100"/>
          <ac:picMkLst>
            <pc:docMk/>
            <pc:sldMk cId="198681742" sldId="260"/>
            <ac:picMk id="7" creationId="{C16E08CE-86EB-A5BD-DCD9-F0697C08F25B}"/>
          </ac:picMkLst>
        </pc:picChg>
      </pc:sldChg>
      <pc:sldChg chg="addSp modSp new mod ord modTransition">
        <pc:chgData name="Chahinez Yahiaoui" userId="60bbd5248aadbc6a" providerId="LiveId" clId="{755EDBCF-F2E2-4603-A54C-DE63A909D963}" dt="2024-01-05T01:49:31.594" v="6717"/>
        <pc:sldMkLst>
          <pc:docMk/>
          <pc:sldMk cId="902849525" sldId="261"/>
        </pc:sldMkLst>
        <pc:spChg chg="add mod">
          <ac:chgData name="Chahinez Yahiaoui" userId="60bbd5248aadbc6a" providerId="LiveId" clId="{755EDBCF-F2E2-4603-A54C-DE63A909D963}" dt="2024-01-05T00:50:37.692" v="6235" actId="1076"/>
          <ac:spMkLst>
            <pc:docMk/>
            <pc:sldMk cId="902849525" sldId="261"/>
            <ac:spMk id="2" creationId="{20879B07-4C94-09F6-944F-EFEB90A3DFEC}"/>
          </ac:spMkLst>
        </pc:spChg>
      </pc:sldChg>
      <pc:sldChg chg="addSp delSp modSp new mod modTransition modAnim">
        <pc:chgData name="Chahinez Yahiaoui" userId="60bbd5248aadbc6a" providerId="LiveId" clId="{755EDBCF-F2E2-4603-A54C-DE63A909D963}" dt="2024-01-05T01:49:41.451" v="6718"/>
        <pc:sldMkLst>
          <pc:docMk/>
          <pc:sldMk cId="2478927583" sldId="262"/>
        </pc:sldMkLst>
        <pc:spChg chg="add mod">
          <ac:chgData name="Chahinez Yahiaoui" userId="60bbd5248aadbc6a" providerId="LiveId" clId="{755EDBCF-F2E2-4603-A54C-DE63A909D963}" dt="2024-01-01T20:19:20.581" v="4491" actId="115"/>
          <ac:spMkLst>
            <pc:docMk/>
            <pc:sldMk cId="2478927583" sldId="262"/>
            <ac:spMk id="2" creationId="{F905FAE5-04EB-156C-104E-15A3C61619BA}"/>
          </ac:spMkLst>
        </pc:spChg>
        <pc:spChg chg="add mod">
          <ac:chgData name="Chahinez Yahiaoui" userId="60bbd5248aadbc6a" providerId="LiveId" clId="{755EDBCF-F2E2-4603-A54C-DE63A909D963}" dt="2024-01-05T00:56:09.635" v="6294" actId="20577"/>
          <ac:spMkLst>
            <pc:docMk/>
            <pc:sldMk cId="2478927583" sldId="262"/>
            <ac:spMk id="5" creationId="{346A1028-412A-E975-F3E4-260F52A2FA6A}"/>
          </ac:spMkLst>
        </pc:spChg>
        <pc:spChg chg="add del mod">
          <ac:chgData name="Chahinez Yahiaoui" userId="60bbd5248aadbc6a" providerId="LiveId" clId="{755EDBCF-F2E2-4603-A54C-DE63A909D963}" dt="2024-01-05T00:56:20.542" v="6297"/>
          <ac:spMkLst>
            <pc:docMk/>
            <pc:sldMk cId="2478927583" sldId="262"/>
            <ac:spMk id="6" creationId="{ED4B6E2C-BF57-E8CB-D865-B804CB5E1843}"/>
          </ac:spMkLst>
        </pc:spChg>
        <pc:spChg chg="add mod">
          <ac:chgData name="Chahinez Yahiaoui" userId="60bbd5248aadbc6a" providerId="LiveId" clId="{755EDBCF-F2E2-4603-A54C-DE63A909D963}" dt="2024-01-05T00:59:28.489" v="6308" actId="1076"/>
          <ac:spMkLst>
            <pc:docMk/>
            <pc:sldMk cId="2478927583" sldId="262"/>
            <ac:spMk id="7" creationId="{33179808-142A-B63A-F5D0-0F46CCE6F98B}"/>
          </ac:spMkLst>
        </pc:spChg>
        <pc:picChg chg="add mod">
          <ac:chgData name="Chahinez Yahiaoui" userId="60bbd5248aadbc6a" providerId="LiveId" clId="{755EDBCF-F2E2-4603-A54C-DE63A909D963}" dt="2024-01-05T00:52:43.383" v="6252" actId="1076"/>
          <ac:picMkLst>
            <pc:docMk/>
            <pc:sldMk cId="2478927583" sldId="262"/>
            <ac:picMk id="3" creationId="{57260E48-1D51-2CEF-A58C-2C56E8F98054}"/>
          </ac:picMkLst>
        </pc:picChg>
        <pc:picChg chg="add mod">
          <ac:chgData name="Chahinez Yahiaoui" userId="60bbd5248aadbc6a" providerId="LiveId" clId="{755EDBCF-F2E2-4603-A54C-DE63A909D963}" dt="2024-01-05T00:52:37.960" v="6251" actId="1076"/>
          <ac:picMkLst>
            <pc:docMk/>
            <pc:sldMk cId="2478927583" sldId="262"/>
            <ac:picMk id="4" creationId="{41163CC1-CB5D-1BAD-647A-505DB6EBE534}"/>
          </ac:picMkLst>
        </pc:picChg>
      </pc:sldChg>
      <pc:sldChg chg="addSp delSp modSp new mod modTransition">
        <pc:chgData name="Chahinez Yahiaoui" userId="60bbd5248aadbc6a" providerId="LiveId" clId="{755EDBCF-F2E2-4603-A54C-DE63A909D963}" dt="2024-01-05T01:50:21.296" v="6719"/>
        <pc:sldMkLst>
          <pc:docMk/>
          <pc:sldMk cId="1064202949" sldId="263"/>
        </pc:sldMkLst>
        <pc:spChg chg="add del mod">
          <ac:chgData name="Chahinez Yahiaoui" userId="60bbd5248aadbc6a" providerId="LiveId" clId="{755EDBCF-F2E2-4603-A54C-DE63A909D963}" dt="2024-01-01T19:41:49.956" v="2211"/>
          <ac:spMkLst>
            <pc:docMk/>
            <pc:sldMk cId="1064202949" sldId="263"/>
            <ac:spMk id="2" creationId="{A200CAFD-6789-3F69-3CDB-A18CC187ED30}"/>
          </ac:spMkLst>
        </pc:spChg>
        <pc:spChg chg="add mod">
          <ac:chgData name="Chahinez Yahiaoui" userId="60bbd5248aadbc6a" providerId="LiveId" clId="{755EDBCF-F2E2-4603-A54C-DE63A909D963}" dt="2024-01-05T00:38:01.071" v="6148" actId="207"/>
          <ac:spMkLst>
            <pc:docMk/>
            <pc:sldMk cId="1064202949" sldId="263"/>
            <ac:spMk id="3" creationId="{44B1048F-58BA-E3F6-7463-2BF82C9B3110}"/>
          </ac:spMkLst>
        </pc:spChg>
      </pc:sldChg>
      <pc:sldChg chg="new del">
        <pc:chgData name="Chahinez Yahiaoui" userId="60bbd5248aadbc6a" providerId="LiveId" clId="{755EDBCF-F2E2-4603-A54C-DE63A909D963}" dt="2024-01-01T19:40:49.330" v="2194" actId="680"/>
        <pc:sldMkLst>
          <pc:docMk/>
          <pc:sldMk cId="3716604078" sldId="263"/>
        </pc:sldMkLst>
      </pc:sldChg>
      <pc:sldChg chg="addSp delSp modSp new mod modTransition">
        <pc:chgData name="Chahinez Yahiaoui" userId="60bbd5248aadbc6a" providerId="LiveId" clId="{755EDBCF-F2E2-4603-A54C-DE63A909D963}" dt="2024-01-05T01:50:34.869" v="6720"/>
        <pc:sldMkLst>
          <pc:docMk/>
          <pc:sldMk cId="96640490" sldId="264"/>
        </pc:sldMkLst>
        <pc:spChg chg="add del mod">
          <ac:chgData name="Chahinez Yahiaoui" userId="60bbd5248aadbc6a" providerId="LiveId" clId="{755EDBCF-F2E2-4603-A54C-DE63A909D963}" dt="2024-01-01T19:58:25.950" v="3480"/>
          <ac:spMkLst>
            <pc:docMk/>
            <pc:sldMk cId="96640490" sldId="264"/>
            <ac:spMk id="2" creationId="{8042479E-3470-FDFA-F9C6-8B924AC4E097}"/>
          </ac:spMkLst>
        </pc:spChg>
        <pc:spChg chg="add mod">
          <ac:chgData name="Chahinez Yahiaoui" userId="60bbd5248aadbc6a" providerId="LiveId" clId="{755EDBCF-F2E2-4603-A54C-DE63A909D963}" dt="2024-01-01T19:57:29.405" v="3476"/>
          <ac:spMkLst>
            <pc:docMk/>
            <pc:sldMk cId="96640490" sldId="264"/>
            <ac:spMk id="3" creationId="{C3FA6F6A-E6FC-98EC-C8E7-50C95C6F32A4}"/>
          </ac:spMkLst>
        </pc:spChg>
        <pc:spChg chg="add mod">
          <ac:chgData name="Chahinez Yahiaoui" userId="60bbd5248aadbc6a" providerId="LiveId" clId="{755EDBCF-F2E2-4603-A54C-DE63A909D963}" dt="2024-01-01T19:58:16.886" v="3478" actId="1076"/>
          <ac:spMkLst>
            <pc:docMk/>
            <pc:sldMk cId="96640490" sldId="264"/>
            <ac:spMk id="4" creationId="{BCC9CE91-441B-9ECC-A355-D9F114F4851B}"/>
          </ac:spMkLst>
        </pc:spChg>
        <pc:spChg chg="add del mod">
          <ac:chgData name="Chahinez Yahiaoui" userId="60bbd5248aadbc6a" providerId="LiveId" clId="{755EDBCF-F2E2-4603-A54C-DE63A909D963}" dt="2024-01-01T19:59:13.914" v="3483"/>
          <ac:spMkLst>
            <pc:docMk/>
            <pc:sldMk cId="96640490" sldId="264"/>
            <ac:spMk id="5" creationId="{DA0AB4A5-6DF5-DFC2-819E-DCBA61E8778D}"/>
          </ac:spMkLst>
        </pc:spChg>
        <pc:spChg chg="add del mod">
          <ac:chgData name="Chahinez Yahiaoui" userId="60bbd5248aadbc6a" providerId="LiveId" clId="{755EDBCF-F2E2-4603-A54C-DE63A909D963}" dt="2024-01-01T20:00:13.614" v="3488"/>
          <ac:spMkLst>
            <pc:docMk/>
            <pc:sldMk cId="96640490" sldId="264"/>
            <ac:spMk id="6" creationId="{FA07602C-07A1-737F-4C41-34BD790D403F}"/>
          </ac:spMkLst>
        </pc:spChg>
        <pc:spChg chg="add mod">
          <ac:chgData name="Chahinez Yahiaoui" userId="60bbd5248aadbc6a" providerId="LiveId" clId="{755EDBCF-F2E2-4603-A54C-DE63A909D963}" dt="2024-01-01T20:00:02.314" v="3485"/>
          <ac:spMkLst>
            <pc:docMk/>
            <pc:sldMk cId="96640490" sldId="264"/>
            <ac:spMk id="7" creationId="{444007B3-2E53-0CA8-7F79-935622448FDD}"/>
          </ac:spMkLst>
        </pc:spChg>
        <pc:spChg chg="add mod">
          <ac:chgData name="Chahinez Yahiaoui" userId="60bbd5248aadbc6a" providerId="LiveId" clId="{755EDBCF-F2E2-4603-A54C-DE63A909D963}" dt="2024-01-01T20:00:10.464" v="3486"/>
          <ac:spMkLst>
            <pc:docMk/>
            <pc:sldMk cId="96640490" sldId="264"/>
            <ac:spMk id="8" creationId="{FF2E81AC-BD4A-FAF0-3314-88C1E4E9614E}"/>
          </ac:spMkLst>
        </pc:spChg>
        <pc:spChg chg="add del mod">
          <ac:chgData name="Chahinez Yahiaoui" userId="60bbd5248aadbc6a" providerId="LiveId" clId="{755EDBCF-F2E2-4603-A54C-DE63A909D963}" dt="2024-01-01T20:13:33.093" v="4467"/>
          <ac:spMkLst>
            <pc:docMk/>
            <pc:sldMk cId="96640490" sldId="264"/>
            <ac:spMk id="9" creationId="{1AB08751-D522-4FD9-8A77-51DB81160242}"/>
          </ac:spMkLst>
        </pc:spChg>
        <pc:spChg chg="add mod">
          <ac:chgData name="Chahinez Yahiaoui" userId="60bbd5248aadbc6a" providerId="LiveId" clId="{755EDBCF-F2E2-4603-A54C-DE63A909D963}" dt="2024-01-01T20:03:13.458" v="3517"/>
          <ac:spMkLst>
            <pc:docMk/>
            <pc:sldMk cId="96640490" sldId="264"/>
            <ac:spMk id="10" creationId="{55142EE1-C140-396C-5951-28454816EF8E}"/>
          </ac:spMkLst>
        </pc:spChg>
        <pc:spChg chg="add mod">
          <ac:chgData name="Chahinez Yahiaoui" userId="60bbd5248aadbc6a" providerId="LiveId" clId="{755EDBCF-F2E2-4603-A54C-DE63A909D963}" dt="2024-01-05T00:38:08.605" v="6149" actId="207"/>
          <ac:spMkLst>
            <pc:docMk/>
            <pc:sldMk cId="96640490" sldId="264"/>
            <ac:spMk id="13" creationId="{A4192226-E5A5-A2A9-E4FF-B0F8089190BE}"/>
          </ac:spMkLst>
        </pc:spChg>
        <pc:graphicFrameChg chg="add del mod modGraphic">
          <ac:chgData name="Chahinez Yahiaoui" userId="60bbd5248aadbc6a" providerId="LiveId" clId="{755EDBCF-F2E2-4603-A54C-DE63A909D963}" dt="2024-01-01T20:15:33.480" v="4478" actId="478"/>
          <ac:graphicFrameMkLst>
            <pc:docMk/>
            <pc:sldMk cId="96640490" sldId="264"/>
            <ac:graphicFrameMk id="14" creationId="{4F850A95-E9D6-E467-2D5F-5BBBB4D8D785}"/>
          </ac:graphicFrameMkLst>
        </pc:graphicFrameChg>
        <pc:picChg chg="add mod">
          <ac:chgData name="Chahinez Yahiaoui" userId="60bbd5248aadbc6a" providerId="LiveId" clId="{755EDBCF-F2E2-4603-A54C-DE63A909D963}" dt="2024-01-01T20:03:22.683" v="3519" actId="1076"/>
          <ac:picMkLst>
            <pc:docMk/>
            <pc:sldMk cId="96640490" sldId="264"/>
            <ac:picMk id="11" creationId="{63A87394-1AA3-7DAA-16C0-740F22227B50}"/>
          </ac:picMkLst>
        </pc:picChg>
      </pc:sldChg>
      <pc:sldChg chg="addSp delSp modSp new del mod">
        <pc:chgData name="Chahinez Yahiaoui" userId="60bbd5248aadbc6a" providerId="LiveId" clId="{755EDBCF-F2E2-4603-A54C-DE63A909D963}" dt="2024-01-01T20:36:37.935" v="4789" actId="2696"/>
        <pc:sldMkLst>
          <pc:docMk/>
          <pc:sldMk cId="576261556" sldId="265"/>
        </pc:sldMkLst>
        <pc:spChg chg="add del mod">
          <ac:chgData name="Chahinez Yahiaoui" userId="60bbd5248aadbc6a" providerId="LiveId" clId="{755EDBCF-F2E2-4603-A54C-DE63A909D963}" dt="2024-01-01T20:02:01.257" v="3506"/>
          <ac:spMkLst>
            <pc:docMk/>
            <pc:sldMk cId="576261556" sldId="265"/>
            <ac:spMk id="2" creationId="{DD7721DF-258B-DA29-7076-AF6E52EB8E99}"/>
          </ac:spMkLst>
        </pc:spChg>
        <pc:spChg chg="add mod">
          <ac:chgData name="Chahinez Yahiaoui" userId="60bbd5248aadbc6a" providerId="LiveId" clId="{755EDBCF-F2E2-4603-A54C-DE63A909D963}" dt="2024-01-01T20:02:01.256" v="3504"/>
          <ac:spMkLst>
            <pc:docMk/>
            <pc:sldMk cId="576261556" sldId="265"/>
            <ac:spMk id="5" creationId="{6BC65278-E4A7-6042-D2A8-8197499BFFD7}"/>
          </ac:spMkLst>
        </pc:spChg>
        <pc:spChg chg="add mod">
          <ac:chgData name="Chahinez Yahiaoui" userId="60bbd5248aadbc6a" providerId="LiveId" clId="{755EDBCF-F2E2-4603-A54C-DE63A909D963}" dt="2024-01-01T20:02:01.256" v="3504"/>
          <ac:spMkLst>
            <pc:docMk/>
            <pc:sldMk cId="576261556" sldId="265"/>
            <ac:spMk id="6" creationId="{7BDC369F-27B6-F9BB-CDDA-243532AD9B60}"/>
          </ac:spMkLst>
        </pc:spChg>
        <pc:spChg chg="add del mod">
          <ac:chgData name="Chahinez Yahiaoui" userId="60bbd5248aadbc6a" providerId="LiveId" clId="{755EDBCF-F2E2-4603-A54C-DE63A909D963}" dt="2024-01-01T20:25:09.239" v="4623"/>
          <ac:spMkLst>
            <pc:docMk/>
            <pc:sldMk cId="576261556" sldId="265"/>
            <ac:spMk id="7" creationId="{360D177D-C064-C237-4637-D04BA4851D19}"/>
          </ac:spMkLst>
        </pc:spChg>
        <pc:spChg chg="add del mod">
          <ac:chgData name="Chahinez Yahiaoui" userId="60bbd5248aadbc6a" providerId="LiveId" clId="{755EDBCF-F2E2-4603-A54C-DE63A909D963}" dt="2024-01-01T20:27:57.237" v="4639"/>
          <ac:spMkLst>
            <pc:docMk/>
            <pc:sldMk cId="576261556" sldId="265"/>
            <ac:spMk id="8" creationId="{718638F0-650B-F3F0-F3AF-49D3C486E926}"/>
          </ac:spMkLst>
        </pc:spChg>
        <pc:graphicFrameChg chg="add mod">
          <ac:chgData name="Chahinez Yahiaoui" userId="60bbd5248aadbc6a" providerId="LiveId" clId="{755EDBCF-F2E2-4603-A54C-DE63A909D963}" dt="2024-01-01T20:01:34.667" v="3491"/>
          <ac:graphicFrameMkLst>
            <pc:docMk/>
            <pc:sldMk cId="576261556" sldId="265"/>
            <ac:graphicFrameMk id="3" creationId="{18E04D0F-340A-EB2E-644E-789660070D7D}"/>
          </ac:graphicFrameMkLst>
        </pc:graphicFrameChg>
        <pc:graphicFrameChg chg="add mod">
          <ac:chgData name="Chahinez Yahiaoui" userId="60bbd5248aadbc6a" providerId="LiveId" clId="{755EDBCF-F2E2-4603-A54C-DE63A909D963}" dt="2024-01-01T20:01:34.667" v="3491"/>
          <ac:graphicFrameMkLst>
            <pc:docMk/>
            <pc:sldMk cId="576261556" sldId="265"/>
            <ac:graphicFrameMk id="4" creationId="{1B688609-ED9A-2AE4-F806-59C03D7C8748}"/>
          </ac:graphicFrameMkLst>
        </pc:graphicFrameChg>
        <pc:graphicFrameChg chg="add del mod modGraphic">
          <ac:chgData name="Chahinez Yahiaoui" userId="60bbd5248aadbc6a" providerId="LiveId" clId="{755EDBCF-F2E2-4603-A54C-DE63A909D963}" dt="2024-01-01T20:27:57.236" v="4637" actId="478"/>
          <ac:graphicFrameMkLst>
            <pc:docMk/>
            <pc:sldMk cId="576261556" sldId="265"/>
            <ac:graphicFrameMk id="9" creationId="{2F273A6E-4A8E-A2B3-F3E5-3CF983D6B596}"/>
          </ac:graphicFrameMkLst>
        </pc:graphicFrameChg>
        <pc:graphicFrameChg chg="add mod modGraphic">
          <ac:chgData name="Chahinez Yahiaoui" userId="60bbd5248aadbc6a" providerId="LiveId" clId="{755EDBCF-F2E2-4603-A54C-DE63A909D963}" dt="2024-01-01T20:36:32.720" v="4788" actId="207"/>
          <ac:graphicFrameMkLst>
            <pc:docMk/>
            <pc:sldMk cId="576261556" sldId="265"/>
            <ac:graphicFrameMk id="10" creationId="{F2FD1793-F567-3383-D4F2-698CC143EFAC}"/>
          </ac:graphicFrameMkLst>
        </pc:graphicFrameChg>
        <pc:picChg chg="add mod">
          <ac:chgData name="Chahinez Yahiaoui" userId="60bbd5248aadbc6a" providerId="LiveId" clId="{755EDBCF-F2E2-4603-A54C-DE63A909D963}" dt="2024-01-01T20:02:01.256" v="3504"/>
          <ac:picMkLst>
            <pc:docMk/>
            <pc:sldMk cId="576261556" sldId="265"/>
            <ac:picMk id="3073" creationId="{9AC1842C-DBC0-A0B4-250B-1933D838C725}"/>
          </ac:picMkLst>
        </pc:picChg>
        <pc:picChg chg="add mod">
          <ac:chgData name="Chahinez Yahiaoui" userId="60bbd5248aadbc6a" providerId="LiveId" clId="{755EDBCF-F2E2-4603-A54C-DE63A909D963}" dt="2024-01-01T20:02:01.256" v="3504"/>
          <ac:picMkLst>
            <pc:docMk/>
            <pc:sldMk cId="576261556" sldId="265"/>
            <ac:picMk id="3074" creationId="{ACC4E920-99D1-8364-5C91-ED188FF8CFD8}"/>
          </ac:picMkLst>
        </pc:picChg>
        <pc:picChg chg="add mod">
          <ac:chgData name="Chahinez Yahiaoui" userId="60bbd5248aadbc6a" providerId="LiveId" clId="{755EDBCF-F2E2-4603-A54C-DE63A909D963}" dt="2024-01-01T20:02:01.256" v="3504"/>
          <ac:picMkLst>
            <pc:docMk/>
            <pc:sldMk cId="576261556" sldId="265"/>
            <ac:picMk id="3075" creationId="{3FF04BAE-C0F4-F60D-4B3D-98CFB6AB3E72}"/>
          </ac:picMkLst>
        </pc:picChg>
        <pc:picChg chg="add mod">
          <ac:chgData name="Chahinez Yahiaoui" userId="60bbd5248aadbc6a" providerId="LiveId" clId="{755EDBCF-F2E2-4603-A54C-DE63A909D963}" dt="2024-01-01T20:02:01.256" v="3504"/>
          <ac:picMkLst>
            <pc:docMk/>
            <pc:sldMk cId="576261556" sldId="265"/>
            <ac:picMk id="3076" creationId="{C0198278-50E5-390A-8932-7185FB16FF40}"/>
          </ac:picMkLst>
        </pc:picChg>
        <pc:picChg chg="add mod">
          <ac:chgData name="Chahinez Yahiaoui" userId="60bbd5248aadbc6a" providerId="LiveId" clId="{755EDBCF-F2E2-4603-A54C-DE63A909D963}" dt="2024-01-01T20:02:01.256" v="3504"/>
          <ac:picMkLst>
            <pc:docMk/>
            <pc:sldMk cId="576261556" sldId="265"/>
            <ac:picMk id="3077" creationId="{56C5059D-A62A-EB75-EB9C-A287BE39C39B}"/>
          </ac:picMkLst>
        </pc:picChg>
        <pc:picChg chg="add mod">
          <ac:chgData name="Chahinez Yahiaoui" userId="60bbd5248aadbc6a" providerId="LiveId" clId="{755EDBCF-F2E2-4603-A54C-DE63A909D963}" dt="2024-01-01T20:02:01.256" v="3504"/>
          <ac:picMkLst>
            <pc:docMk/>
            <pc:sldMk cId="576261556" sldId="265"/>
            <ac:picMk id="3078" creationId="{46E7DCC4-046E-EE3F-D1EB-BE6B6A9D55B5}"/>
          </ac:picMkLst>
        </pc:picChg>
        <pc:picChg chg="add mod">
          <ac:chgData name="Chahinez Yahiaoui" userId="60bbd5248aadbc6a" providerId="LiveId" clId="{755EDBCF-F2E2-4603-A54C-DE63A909D963}" dt="2024-01-01T20:02:01.256" v="3504"/>
          <ac:picMkLst>
            <pc:docMk/>
            <pc:sldMk cId="576261556" sldId="265"/>
            <ac:picMk id="3079" creationId="{285FD19F-368E-EF57-A42B-D70ED9E6CE34}"/>
          </ac:picMkLst>
        </pc:picChg>
        <pc:picChg chg="add mod">
          <ac:chgData name="Chahinez Yahiaoui" userId="60bbd5248aadbc6a" providerId="LiveId" clId="{755EDBCF-F2E2-4603-A54C-DE63A909D963}" dt="2024-01-01T20:02:01.256" v="3504"/>
          <ac:picMkLst>
            <pc:docMk/>
            <pc:sldMk cId="576261556" sldId="265"/>
            <ac:picMk id="3080" creationId="{0D2281D8-CFFD-F60F-CA95-9FBA5248A04F}"/>
          </ac:picMkLst>
        </pc:picChg>
        <pc:picChg chg="add mod">
          <ac:chgData name="Chahinez Yahiaoui" userId="60bbd5248aadbc6a" providerId="LiveId" clId="{755EDBCF-F2E2-4603-A54C-DE63A909D963}" dt="2024-01-01T20:02:01.256" v="3504"/>
          <ac:picMkLst>
            <pc:docMk/>
            <pc:sldMk cId="576261556" sldId="265"/>
            <ac:picMk id="3081" creationId="{E0D79B2E-959D-BC66-2B1E-5CCA5F0A0C9C}"/>
          </ac:picMkLst>
        </pc:picChg>
        <pc:picChg chg="add mod">
          <ac:chgData name="Chahinez Yahiaoui" userId="60bbd5248aadbc6a" providerId="LiveId" clId="{755EDBCF-F2E2-4603-A54C-DE63A909D963}" dt="2024-01-01T20:02:01.256" v="3504"/>
          <ac:picMkLst>
            <pc:docMk/>
            <pc:sldMk cId="576261556" sldId="265"/>
            <ac:picMk id="3082" creationId="{CF1AA77F-B031-F675-AFF0-AEC73A666F6A}"/>
          </ac:picMkLst>
        </pc:picChg>
        <pc:picChg chg="add mod">
          <ac:chgData name="Chahinez Yahiaoui" userId="60bbd5248aadbc6a" providerId="LiveId" clId="{755EDBCF-F2E2-4603-A54C-DE63A909D963}" dt="2024-01-01T20:02:01.256" v="3504"/>
          <ac:picMkLst>
            <pc:docMk/>
            <pc:sldMk cId="576261556" sldId="265"/>
            <ac:picMk id="3083" creationId="{684998EF-476F-C7B3-DEA6-9981A6A4EFF0}"/>
          </ac:picMkLst>
        </pc:picChg>
        <pc:picChg chg="add mod">
          <ac:chgData name="Chahinez Yahiaoui" userId="60bbd5248aadbc6a" providerId="LiveId" clId="{755EDBCF-F2E2-4603-A54C-DE63A909D963}" dt="2024-01-01T20:02:01.256" v="3504"/>
          <ac:picMkLst>
            <pc:docMk/>
            <pc:sldMk cId="576261556" sldId="265"/>
            <ac:picMk id="3084" creationId="{B50BBB99-A52D-861F-6B5D-7666C8ECAAA9}"/>
          </ac:picMkLst>
        </pc:picChg>
        <pc:picChg chg="add mod">
          <ac:chgData name="Chahinez Yahiaoui" userId="60bbd5248aadbc6a" providerId="LiveId" clId="{755EDBCF-F2E2-4603-A54C-DE63A909D963}" dt="2024-01-01T20:02:01.256" v="3504"/>
          <ac:picMkLst>
            <pc:docMk/>
            <pc:sldMk cId="576261556" sldId="265"/>
            <ac:picMk id="3085" creationId="{B8149A2D-AC9F-5B79-8E5E-9822EBE6BB42}"/>
          </ac:picMkLst>
        </pc:picChg>
      </pc:sldChg>
      <pc:sldChg chg="addSp delSp modSp new mod ord modTransition modAnim">
        <pc:chgData name="Chahinez Yahiaoui" userId="60bbd5248aadbc6a" providerId="LiveId" clId="{755EDBCF-F2E2-4603-A54C-DE63A909D963}" dt="2024-01-05T01:50:52.274" v="6721"/>
        <pc:sldMkLst>
          <pc:docMk/>
          <pc:sldMk cId="4004600038" sldId="266"/>
        </pc:sldMkLst>
        <pc:spChg chg="add del mod">
          <ac:chgData name="Chahinez Yahiaoui" userId="60bbd5248aadbc6a" providerId="LiveId" clId="{755EDBCF-F2E2-4603-A54C-DE63A909D963}" dt="2024-01-01T20:39:49.223" v="4833"/>
          <ac:spMkLst>
            <pc:docMk/>
            <pc:sldMk cId="4004600038" sldId="266"/>
            <ac:spMk id="2" creationId="{789BE4E4-62E6-A708-05BB-90002E184B91}"/>
          </ac:spMkLst>
        </pc:spChg>
        <pc:graphicFrameChg chg="add mod modGraphic">
          <ac:chgData name="Chahinez Yahiaoui" userId="60bbd5248aadbc6a" providerId="LiveId" clId="{755EDBCF-F2E2-4603-A54C-DE63A909D963}" dt="2024-01-05T00:38:23.696" v="6153" actId="207"/>
          <ac:graphicFrameMkLst>
            <pc:docMk/>
            <pc:sldMk cId="4004600038" sldId="266"/>
            <ac:graphicFrameMk id="3" creationId="{BBBD2AA4-73AD-3160-A73B-794BAE078E06}"/>
          </ac:graphicFrameMkLst>
        </pc:graphicFrameChg>
        <pc:picChg chg="add mod">
          <ac:chgData name="Chahinez Yahiaoui" userId="60bbd5248aadbc6a" providerId="LiveId" clId="{755EDBCF-F2E2-4603-A54C-DE63A909D963}" dt="2024-01-01T20:40:27.864" v="4841" actId="1076"/>
          <ac:picMkLst>
            <pc:docMk/>
            <pc:sldMk cId="4004600038" sldId="266"/>
            <ac:picMk id="4097" creationId="{2602CC55-248F-EBA8-0729-CA062114EF0A}"/>
          </ac:picMkLst>
        </pc:picChg>
        <pc:picChg chg="add mod">
          <ac:chgData name="Chahinez Yahiaoui" userId="60bbd5248aadbc6a" providerId="LiveId" clId="{755EDBCF-F2E2-4603-A54C-DE63A909D963}" dt="2024-01-01T20:40:25.655" v="4840" actId="1076"/>
          <ac:picMkLst>
            <pc:docMk/>
            <pc:sldMk cId="4004600038" sldId="266"/>
            <ac:picMk id="4098" creationId="{B159FCB1-8803-C2A5-3465-3E185FEB4195}"/>
          </ac:picMkLst>
        </pc:picChg>
        <pc:picChg chg="add mod">
          <ac:chgData name="Chahinez Yahiaoui" userId="60bbd5248aadbc6a" providerId="LiveId" clId="{755EDBCF-F2E2-4603-A54C-DE63A909D963}" dt="2024-01-01T20:40:19.589" v="4839" actId="1076"/>
          <ac:picMkLst>
            <pc:docMk/>
            <pc:sldMk cId="4004600038" sldId="266"/>
            <ac:picMk id="4099" creationId="{589B61D5-59E8-4305-F630-038F5475415D}"/>
          </ac:picMkLst>
        </pc:picChg>
      </pc:sldChg>
      <pc:sldChg chg="addSp delSp modSp new mod modTransition modAnim">
        <pc:chgData name="Chahinez Yahiaoui" userId="60bbd5248aadbc6a" providerId="LiveId" clId="{755EDBCF-F2E2-4603-A54C-DE63A909D963}" dt="2024-01-05T02:09:18.018" v="6785" actId="1076"/>
        <pc:sldMkLst>
          <pc:docMk/>
          <pc:sldMk cId="294865878" sldId="267"/>
        </pc:sldMkLst>
        <pc:spChg chg="add del mod">
          <ac:chgData name="Chahinez Yahiaoui" userId="60bbd5248aadbc6a" providerId="LiveId" clId="{755EDBCF-F2E2-4603-A54C-DE63A909D963}" dt="2024-01-01T20:41:52.057" v="4848"/>
          <ac:spMkLst>
            <pc:docMk/>
            <pc:sldMk cId="294865878" sldId="267"/>
            <ac:spMk id="2" creationId="{AB9DAEA1-7AF2-851C-A3A4-0281EBA15B7D}"/>
          </ac:spMkLst>
        </pc:spChg>
        <pc:spChg chg="add del mod">
          <ac:chgData name="Chahinez Yahiaoui" userId="60bbd5248aadbc6a" providerId="LiveId" clId="{755EDBCF-F2E2-4603-A54C-DE63A909D963}" dt="2024-01-01T20:41:52.057" v="4850"/>
          <ac:spMkLst>
            <pc:docMk/>
            <pc:sldMk cId="294865878" sldId="267"/>
            <ac:spMk id="3" creationId="{A4B6D15C-CC30-6C72-BAA3-7C170C54573B}"/>
          </ac:spMkLst>
        </pc:spChg>
        <pc:graphicFrameChg chg="add mod modGraphic">
          <ac:chgData name="Chahinez Yahiaoui" userId="60bbd5248aadbc6a" providerId="LiveId" clId="{755EDBCF-F2E2-4603-A54C-DE63A909D963}" dt="2024-01-05T02:09:08.583" v="6782" actId="1076"/>
          <ac:graphicFrameMkLst>
            <pc:docMk/>
            <pc:sldMk cId="294865878" sldId="267"/>
            <ac:graphicFrameMk id="4" creationId="{E52F7783-0E51-6797-A861-7D1BCDE4C3F1}"/>
          </ac:graphicFrameMkLst>
        </pc:graphicFrameChg>
        <pc:picChg chg="add mod">
          <ac:chgData name="Chahinez Yahiaoui" userId="60bbd5248aadbc6a" providerId="LiveId" clId="{755EDBCF-F2E2-4603-A54C-DE63A909D963}" dt="2024-01-05T02:09:10.728" v="6783" actId="1076"/>
          <ac:picMkLst>
            <pc:docMk/>
            <pc:sldMk cId="294865878" sldId="267"/>
            <ac:picMk id="5121" creationId="{E74492F9-E30E-BDBE-57A9-1C1D5435EDF9}"/>
          </ac:picMkLst>
        </pc:picChg>
        <pc:picChg chg="add mod">
          <ac:chgData name="Chahinez Yahiaoui" userId="60bbd5248aadbc6a" providerId="LiveId" clId="{755EDBCF-F2E2-4603-A54C-DE63A909D963}" dt="2024-01-05T02:09:14.652" v="6784" actId="1076"/>
          <ac:picMkLst>
            <pc:docMk/>
            <pc:sldMk cId="294865878" sldId="267"/>
            <ac:picMk id="5122" creationId="{6D9D4BFF-B37F-31C8-B5AE-F8798491AF69}"/>
          </ac:picMkLst>
        </pc:picChg>
        <pc:picChg chg="add mod">
          <ac:chgData name="Chahinez Yahiaoui" userId="60bbd5248aadbc6a" providerId="LiveId" clId="{755EDBCF-F2E2-4603-A54C-DE63A909D963}" dt="2024-01-05T02:09:18.018" v="6785" actId="1076"/>
          <ac:picMkLst>
            <pc:docMk/>
            <pc:sldMk cId="294865878" sldId="267"/>
            <ac:picMk id="5123" creationId="{7EBCD687-912D-C76D-4C81-0B27F65E10DE}"/>
          </ac:picMkLst>
        </pc:picChg>
      </pc:sldChg>
      <pc:sldChg chg="addSp delSp modSp new mod modTransition">
        <pc:chgData name="Chahinez Yahiaoui" userId="60bbd5248aadbc6a" providerId="LiveId" clId="{755EDBCF-F2E2-4603-A54C-DE63A909D963}" dt="2024-01-05T02:04:36.268" v="6744" actId="1076"/>
        <pc:sldMkLst>
          <pc:docMk/>
          <pc:sldMk cId="2676184725" sldId="268"/>
        </pc:sldMkLst>
        <pc:spChg chg="add del mod">
          <ac:chgData name="Chahinez Yahiaoui" userId="60bbd5248aadbc6a" providerId="LiveId" clId="{755EDBCF-F2E2-4603-A54C-DE63A909D963}" dt="2024-01-04T23:46:38.030" v="5105"/>
          <ac:spMkLst>
            <pc:docMk/>
            <pc:sldMk cId="2676184725" sldId="268"/>
            <ac:spMk id="2" creationId="{6DF30F67-F5BB-2449-8919-23C609B94ADA}"/>
          </ac:spMkLst>
        </pc:spChg>
        <pc:spChg chg="add mod">
          <ac:chgData name="Chahinez Yahiaoui" userId="60bbd5248aadbc6a" providerId="LiveId" clId="{755EDBCF-F2E2-4603-A54C-DE63A909D963}" dt="2024-01-04T23:46:38.028" v="5103"/>
          <ac:spMkLst>
            <pc:docMk/>
            <pc:sldMk cId="2676184725" sldId="268"/>
            <ac:spMk id="5" creationId="{4D65E2AD-7A1A-6999-7278-98F4C00B0097}"/>
          </ac:spMkLst>
        </pc:spChg>
        <pc:spChg chg="add mod">
          <ac:chgData name="Chahinez Yahiaoui" userId="60bbd5248aadbc6a" providerId="LiveId" clId="{755EDBCF-F2E2-4603-A54C-DE63A909D963}" dt="2024-01-04T23:58:07.964" v="5525" actId="1076"/>
          <ac:spMkLst>
            <pc:docMk/>
            <pc:sldMk cId="2676184725" sldId="268"/>
            <ac:spMk id="6" creationId="{9A340D9D-58D8-14E7-264B-C2BE51EB1811}"/>
          </ac:spMkLst>
        </pc:spChg>
        <pc:spChg chg="add del mod">
          <ac:chgData name="Chahinez Yahiaoui" userId="60bbd5248aadbc6a" providerId="LiveId" clId="{755EDBCF-F2E2-4603-A54C-DE63A909D963}" dt="2024-01-05T00:03:12.580" v="5579"/>
          <ac:spMkLst>
            <pc:docMk/>
            <pc:sldMk cId="2676184725" sldId="268"/>
            <ac:spMk id="13" creationId="{350A3587-7F53-EC18-0E7D-31620C255C72}"/>
          </ac:spMkLst>
        </pc:spChg>
        <pc:graphicFrameChg chg="add mod">
          <ac:chgData name="Chahinez Yahiaoui" userId="60bbd5248aadbc6a" providerId="LiveId" clId="{755EDBCF-F2E2-4603-A54C-DE63A909D963}" dt="2024-01-04T23:46:26.890" v="5102"/>
          <ac:graphicFrameMkLst>
            <pc:docMk/>
            <pc:sldMk cId="2676184725" sldId="268"/>
            <ac:graphicFrameMk id="3" creationId="{C427E37E-034D-459D-9024-AB7F6CD788C4}"/>
          </ac:graphicFrameMkLst>
        </pc:graphicFrameChg>
        <pc:graphicFrameChg chg="add mod">
          <ac:chgData name="Chahinez Yahiaoui" userId="60bbd5248aadbc6a" providerId="LiveId" clId="{755EDBCF-F2E2-4603-A54C-DE63A909D963}" dt="2024-01-04T23:46:26.890" v="5102"/>
          <ac:graphicFrameMkLst>
            <pc:docMk/>
            <pc:sldMk cId="2676184725" sldId="268"/>
            <ac:graphicFrameMk id="4" creationId="{DF4D680A-3FA1-0007-C407-FF8005A8C9D2}"/>
          </ac:graphicFrameMkLst>
        </pc:graphicFrameChg>
        <pc:graphicFrameChg chg="add mod">
          <ac:chgData name="Chahinez Yahiaoui" userId="60bbd5248aadbc6a" providerId="LiveId" clId="{755EDBCF-F2E2-4603-A54C-DE63A909D963}" dt="2024-01-04T23:51:06.293" v="5120" actId="1076"/>
          <ac:graphicFrameMkLst>
            <pc:docMk/>
            <pc:sldMk cId="2676184725" sldId="268"/>
            <ac:graphicFrameMk id="7" creationId="{6DA018A6-A9AF-1D65-EA83-00BC0C928218}"/>
          </ac:graphicFrameMkLst>
        </pc:graphicFrameChg>
        <pc:graphicFrameChg chg="add del mod modGraphic">
          <ac:chgData name="Chahinez Yahiaoui" userId="60bbd5248aadbc6a" providerId="LiveId" clId="{755EDBCF-F2E2-4603-A54C-DE63A909D963}" dt="2024-01-04T23:59:03.833" v="5546" actId="478"/>
          <ac:graphicFrameMkLst>
            <pc:docMk/>
            <pc:sldMk cId="2676184725" sldId="268"/>
            <ac:graphicFrameMk id="8" creationId="{2850B8FA-0F39-9F9E-C2B4-83974DC8B9FC}"/>
          </ac:graphicFrameMkLst>
        </pc:graphicFrameChg>
        <pc:graphicFrameChg chg="add del mod">
          <ac:chgData name="Chahinez Yahiaoui" userId="60bbd5248aadbc6a" providerId="LiveId" clId="{755EDBCF-F2E2-4603-A54C-DE63A909D963}" dt="2024-01-05T00:01:38.515" v="5564" actId="21"/>
          <ac:graphicFrameMkLst>
            <pc:docMk/>
            <pc:sldMk cId="2676184725" sldId="268"/>
            <ac:graphicFrameMk id="9" creationId="{FC338599-EA6C-0D75-4A1D-AFD0023C7470}"/>
          </ac:graphicFrameMkLst>
        </pc:graphicFrameChg>
        <pc:graphicFrameChg chg="add del mod">
          <ac:chgData name="Chahinez Yahiaoui" userId="60bbd5248aadbc6a" providerId="LiveId" clId="{755EDBCF-F2E2-4603-A54C-DE63A909D963}" dt="2024-01-05T00:02:15.147" v="5570" actId="21"/>
          <ac:graphicFrameMkLst>
            <pc:docMk/>
            <pc:sldMk cId="2676184725" sldId="268"/>
            <ac:graphicFrameMk id="10" creationId="{611BBDD4-B6B5-9427-F308-FADDCFCB0735}"/>
          </ac:graphicFrameMkLst>
        </pc:graphicFrameChg>
        <pc:graphicFrameChg chg="add mod">
          <ac:chgData name="Chahinez Yahiaoui" userId="60bbd5248aadbc6a" providerId="LiveId" clId="{755EDBCF-F2E2-4603-A54C-DE63A909D963}" dt="2024-01-05T00:02:55.321" v="5572"/>
          <ac:graphicFrameMkLst>
            <pc:docMk/>
            <pc:sldMk cId="2676184725" sldId="268"/>
            <ac:graphicFrameMk id="14" creationId="{47D01D7F-28A1-1442-ADCE-50C36F441356}"/>
          </ac:graphicFrameMkLst>
        </pc:graphicFrameChg>
        <pc:graphicFrameChg chg="add mod modGraphic">
          <ac:chgData name="Chahinez Yahiaoui" userId="60bbd5248aadbc6a" providerId="LiveId" clId="{755EDBCF-F2E2-4603-A54C-DE63A909D963}" dt="2024-01-05T02:04:31.024" v="6743" actId="1076"/>
          <ac:graphicFrameMkLst>
            <pc:docMk/>
            <pc:sldMk cId="2676184725" sldId="268"/>
            <ac:graphicFrameMk id="15" creationId="{7E529470-F2A3-1F1C-DFA7-4D9EA3279DD5}"/>
          </ac:graphicFrameMkLst>
        </pc:graphicFrameChg>
        <pc:picChg chg="add del mod">
          <ac:chgData name="Chahinez Yahiaoui" userId="60bbd5248aadbc6a" providerId="LiveId" clId="{755EDBCF-F2E2-4603-A54C-DE63A909D963}" dt="2024-01-05T01:39:55.988" v="6651" actId="21"/>
          <ac:picMkLst>
            <pc:docMk/>
            <pc:sldMk cId="2676184725" sldId="268"/>
            <ac:picMk id="3" creationId="{3A8A318E-C281-05A3-4C17-BDB900A2AB45}"/>
          </ac:picMkLst>
        </pc:picChg>
        <pc:picChg chg="add del mod">
          <ac:chgData name="Chahinez Yahiaoui" userId="60bbd5248aadbc6a" providerId="LiveId" clId="{755EDBCF-F2E2-4603-A54C-DE63A909D963}" dt="2024-01-05T01:41:31.485" v="6665" actId="21"/>
          <ac:picMkLst>
            <pc:docMk/>
            <pc:sldMk cId="2676184725" sldId="268"/>
            <ac:picMk id="4" creationId="{DFAB9194-4921-F668-1593-48A2F4D40EC1}"/>
          </ac:picMkLst>
        </pc:picChg>
        <pc:picChg chg="add del mod">
          <ac:chgData name="Chahinez Yahiaoui" userId="60bbd5248aadbc6a" providerId="LiveId" clId="{755EDBCF-F2E2-4603-A54C-DE63A909D963}" dt="2024-01-05T01:43:28.388" v="6676" actId="21"/>
          <ac:picMkLst>
            <pc:docMk/>
            <pc:sldMk cId="2676184725" sldId="268"/>
            <ac:picMk id="5" creationId="{D76572E9-9E13-3761-B128-17FB755E09AC}"/>
          </ac:picMkLst>
        </pc:picChg>
        <pc:picChg chg="add del mod">
          <ac:chgData name="Chahinez Yahiaoui" userId="60bbd5248aadbc6a" providerId="LiveId" clId="{755EDBCF-F2E2-4603-A54C-DE63A909D963}" dt="2024-01-05T01:41:24.465" v="6662" actId="21"/>
          <ac:picMkLst>
            <pc:docMk/>
            <pc:sldMk cId="2676184725" sldId="268"/>
            <ac:picMk id="7" creationId="{DF477858-011E-CA3C-4E6B-38BBF7E63FFD}"/>
          </ac:picMkLst>
        </pc:picChg>
        <pc:picChg chg="add del mod">
          <ac:chgData name="Chahinez Yahiaoui" userId="60bbd5248aadbc6a" providerId="LiveId" clId="{755EDBCF-F2E2-4603-A54C-DE63A909D963}" dt="2024-01-05T01:41:19.188" v="6661" actId="21"/>
          <ac:picMkLst>
            <pc:docMk/>
            <pc:sldMk cId="2676184725" sldId="268"/>
            <ac:picMk id="8" creationId="{C27B1700-6B87-6EDB-6BD8-B985C95455E3}"/>
          </ac:picMkLst>
        </pc:picChg>
        <pc:picChg chg="add mod">
          <ac:chgData name="Chahinez Yahiaoui" userId="60bbd5248aadbc6a" providerId="LiveId" clId="{755EDBCF-F2E2-4603-A54C-DE63A909D963}" dt="2024-01-05T02:04:36.268" v="6744" actId="1076"/>
          <ac:picMkLst>
            <pc:docMk/>
            <pc:sldMk cId="2676184725" sldId="268"/>
            <ac:picMk id="10" creationId="{F683813E-3B9B-2847-38AA-2E7E87B4B791}"/>
          </ac:picMkLst>
        </pc:picChg>
        <pc:picChg chg="add del mod">
          <ac:chgData name="Chahinez Yahiaoui" userId="60bbd5248aadbc6a" providerId="LiveId" clId="{755EDBCF-F2E2-4603-A54C-DE63A909D963}" dt="2024-01-05T00:02:15.147" v="5570" actId="21"/>
          <ac:picMkLst>
            <pc:docMk/>
            <pc:sldMk cId="2676184725" sldId="268"/>
            <ac:picMk id="11" creationId="{4DD4D83D-1DEF-E82A-876B-596C645989A0}"/>
          </ac:picMkLst>
        </pc:picChg>
        <pc:picChg chg="add mod">
          <ac:chgData name="Chahinez Yahiaoui" userId="60bbd5248aadbc6a" providerId="LiveId" clId="{755EDBCF-F2E2-4603-A54C-DE63A909D963}" dt="2024-01-05T01:44:46.162" v="6691" actId="14100"/>
          <ac:picMkLst>
            <pc:docMk/>
            <pc:sldMk cId="2676184725" sldId="268"/>
            <ac:picMk id="12" creationId="{5DB4802A-FBDA-D415-E470-8619AA52C68E}"/>
          </ac:picMkLst>
        </pc:picChg>
        <pc:picChg chg="add del mod">
          <ac:chgData name="Chahinez Yahiaoui" userId="60bbd5248aadbc6a" providerId="LiveId" clId="{755EDBCF-F2E2-4603-A54C-DE63A909D963}" dt="2024-01-05T00:02:15.147" v="5570" actId="21"/>
          <ac:picMkLst>
            <pc:docMk/>
            <pc:sldMk cId="2676184725" sldId="268"/>
            <ac:picMk id="12" creationId="{B05AA79B-A899-0460-6404-4022EA10E993}"/>
          </ac:picMkLst>
        </pc:picChg>
        <pc:picChg chg="add mod">
          <ac:chgData name="Chahinez Yahiaoui" userId="60bbd5248aadbc6a" providerId="LiveId" clId="{755EDBCF-F2E2-4603-A54C-DE63A909D963}" dt="2024-01-04T23:46:38.028" v="5103"/>
          <ac:picMkLst>
            <pc:docMk/>
            <pc:sldMk cId="2676184725" sldId="268"/>
            <ac:picMk id="2049" creationId="{FA845D75-087A-4464-0BED-BE4BACD0062B}"/>
          </ac:picMkLst>
        </pc:picChg>
        <pc:picChg chg="add mod">
          <ac:chgData name="Chahinez Yahiaoui" userId="60bbd5248aadbc6a" providerId="LiveId" clId="{755EDBCF-F2E2-4603-A54C-DE63A909D963}" dt="2024-01-04T23:46:38.028" v="5103"/>
          <ac:picMkLst>
            <pc:docMk/>
            <pc:sldMk cId="2676184725" sldId="268"/>
            <ac:picMk id="2050" creationId="{9A919920-41B0-6F40-D87E-54B58FBACD5A}"/>
          </ac:picMkLst>
        </pc:picChg>
        <pc:picChg chg="add mod">
          <ac:chgData name="Chahinez Yahiaoui" userId="60bbd5248aadbc6a" providerId="LiveId" clId="{755EDBCF-F2E2-4603-A54C-DE63A909D963}" dt="2024-01-04T23:46:38.028" v="5103"/>
          <ac:picMkLst>
            <pc:docMk/>
            <pc:sldMk cId="2676184725" sldId="268"/>
            <ac:picMk id="2051" creationId="{626CA930-C039-E718-4E49-D88C46AFC442}"/>
          </ac:picMkLst>
        </pc:picChg>
        <pc:picChg chg="add mod">
          <ac:chgData name="Chahinez Yahiaoui" userId="60bbd5248aadbc6a" providerId="LiveId" clId="{755EDBCF-F2E2-4603-A54C-DE63A909D963}" dt="2024-01-04T23:46:38.028" v="5103"/>
          <ac:picMkLst>
            <pc:docMk/>
            <pc:sldMk cId="2676184725" sldId="268"/>
            <ac:picMk id="2052" creationId="{E41FDBD2-2A1B-4BCB-26FB-B2DB574D956B}"/>
          </ac:picMkLst>
        </pc:picChg>
        <pc:picChg chg="add mod">
          <ac:chgData name="Chahinez Yahiaoui" userId="60bbd5248aadbc6a" providerId="LiveId" clId="{755EDBCF-F2E2-4603-A54C-DE63A909D963}" dt="2024-01-04T23:51:07.384" v="5121"/>
          <ac:picMkLst>
            <pc:docMk/>
            <pc:sldMk cId="2676184725" sldId="268"/>
            <ac:picMk id="2054" creationId="{DF450745-2752-57C5-5859-688562003B2B}"/>
          </ac:picMkLst>
        </pc:picChg>
        <pc:picChg chg="add mod">
          <ac:chgData name="Chahinez Yahiaoui" userId="60bbd5248aadbc6a" providerId="LiveId" clId="{755EDBCF-F2E2-4603-A54C-DE63A909D963}" dt="2024-01-04T23:51:07.384" v="5121"/>
          <ac:picMkLst>
            <pc:docMk/>
            <pc:sldMk cId="2676184725" sldId="268"/>
            <ac:picMk id="2055" creationId="{4BE00C38-C12C-D778-C75B-2E01A5F4148F}"/>
          </ac:picMkLst>
        </pc:picChg>
        <pc:picChg chg="add mod">
          <ac:chgData name="Chahinez Yahiaoui" userId="60bbd5248aadbc6a" providerId="LiveId" clId="{755EDBCF-F2E2-4603-A54C-DE63A909D963}" dt="2024-01-04T23:51:07.384" v="5121"/>
          <ac:picMkLst>
            <pc:docMk/>
            <pc:sldMk cId="2676184725" sldId="268"/>
            <ac:picMk id="2056" creationId="{9D365BE5-1473-E509-57D3-D721BB43AEF7}"/>
          </ac:picMkLst>
        </pc:picChg>
        <pc:picChg chg="add mod">
          <ac:chgData name="Chahinez Yahiaoui" userId="60bbd5248aadbc6a" providerId="LiveId" clId="{755EDBCF-F2E2-4603-A54C-DE63A909D963}" dt="2024-01-04T23:51:07.384" v="5121"/>
          <ac:picMkLst>
            <pc:docMk/>
            <pc:sldMk cId="2676184725" sldId="268"/>
            <ac:picMk id="2057" creationId="{710C553C-749C-F48F-AC3C-24FFB0037E13}"/>
          </ac:picMkLst>
        </pc:picChg>
        <pc:picChg chg="add mod">
          <ac:chgData name="Chahinez Yahiaoui" userId="60bbd5248aadbc6a" providerId="LiveId" clId="{755EDBCF-F2E2-4603-A54C-DE63A909D963}" dt="2024-01-04T23:51:07.384" v="5121"/>
          <ac:picMkLst>
            <pc:docMk/>
            <pc:sldMk cId="2676184725" sldId="268"/>
            <ac:picMk id="2058" creationId="{26DD71F5-98A5-D144-4065-8E9250A105D1}"/>
          </ac:picMkLst>
        </pc:picChg>
        <pc:picChg chg="add del mod">
          <ac:chgData name="Chahinez Yahiaoui" userId="60bbd5248aadbc6a" providerId="LiveId" clId="{755EDBCF-F2E2-4603-A54C-DE63A909D963}" dt="2024-01-04T23:59:26.084" v="5548" actId="21"/>
          <ac:picMkLst>
            <pc:docMk/>
            <pc:sldMk cId="2676184725" sldId="268"/>
            <ac:picMk id="2059" creationId="{2DEC3A67-4992-CF56-1242-C4F6555DF80F}"/>
          </ac:picMkLst>
        </pc:picChg>
        <pc:picChg chg="add del mod">
          <ac:chgData name="Chahinez Yahiaoui" userId="60bbd5248aadbc6a" providerId="LiveId" clId="{755EDBCF-F2E2-4603-A54C-DE63A909D963}" dt="2024-01-04T23:59:32.885" v="5549" actId="21"/>
          <ac:picMkLst>
            <pc:docMk/>
            <pc:sldMk cId="2676184725" sldId="268"/>
            <ac:picMk id="2060" creationId="{55B745E1-06EC-A3E7-E51D-BA634FD844A3}"/>
          </ac:picMkLst>
        </pc:picChg>
        <pc:picChg chg="add del mod">
          <ac:chgData name="Chahinez Yahiaoui" userId="60bbd5248aadbc6a" providerId="LiveId" clId="{755EDBCF-F2E2-4603-A54C-DE63A909D963}" dt="2024-01-04T23:59:39.717" v="5550" actId="21"/>
          <ac:picMkLst>
            <pc:docMk/>
            <pc:sldMk cId="2676184725" sldId="268"/>
            <ac:picMk id="2061" creationId="{FE138689-DFE5-E3FA-7624-873C43ED3D9F}"/>
          </ac:picMkLst>
        </pc:picChg>
        <pc:picChg chg="add del mod">
          <ac:chgData name="Chahinez Yahiaoui" userId="60bbd5248aadbc6a" providerId="LiveId" clId="{755EDBCF-F2E2-4603-A54C-DE63A909D963}" dt="2024-01-05T00:01:38.515" v="5564" actId="21"/>
          <ac:picMkLst>
            <pc:docMk/>
            <pc:sldMk cId="2676184725" sldId="268"/>
            <ac:picMk id="2062" creationId="{52F47A92-74FD-5707-1495-511D5CD2AA19}"/>
          </ac:picMkLst>
        </pc:picChg>
        <pc:picChg chg="add del mod">
          <ac:chgData name="Chahinez Yahiaoui" userId="60bbd5248aadbc6a" providerId="LiveId" clId="{755EDBCF-F2E2-4603-A54C-DE63A909D963}" dt="2024-01-05T00:01:38.515" v="5564" actId="21"/>
          <ac:picMkLst>
            <pc:docMk/>
            <pc:sldMk cId="2676184725" sldId="268"/>
            <ac:picMk id="2063" creationId="{9356DB5D-3F7A-9D8F-2110-CA1C10972F1D}"/>
          </ac:picMkLst>
        </pc:picChg>
        <pc:picChg chg="add mod">
          <ac:chgData name="Chahinez Yahiaoui" userId="60bbd5248aadbc6a" providerId="LiveId" clId="{755EDBCF-F2E2-4603-A54C-DE63A909D963}" dt="2024-01-05T00:03:04.304" v="5575"/>
          <ac:picMkLst>
            <pc:docMk/>
            <pc:sldMk cId="2676184725" sldId="268"/>
            <ac:picMk id="2064" creationId="{DCF85FF8-794C-0871-D30E-60A5787FA28A}"/>
          </ac:picMkLst>
        </pc:picChg>
        <pc:picChg chg="add mod">
          <ac:chgData name="Chahinez Yahiaoui" userId="60bbd5248aadbc6a" providerId="LiveId" clId="{755EDBCF-F2E2-4603-A54C-DE63A909D963}" dt="2024-01-05T00:03:04.304" v="5575"/>
          <ac:picMkLst>
            <pc:docMk/>
            <pc:sldMk cId="2676184725" sldId="268"/>
            <ac:picMk id="2065" creationId="{C84B65E6-AC73-5C33-331D-986339C56E01}"/>
          </ac:picMkLst>
        </pc:picChg>
        <pc:picChg chg="add del mod">
          <ac:chgData name="Chahinez Yahiaoui" userId="60bbd5248aadbc6a" providerId="LiveId" clId="{755EDBCF-F2E2-4603-A54C-DE63A909D963}" dt="2024-01-05T00:07:00.850" v="5621" actId="21"/>
          <ac:picMkLst>
            <pc:docMk/>
            <pc:sldMk cId="2676184725" sldId="268"/>
            <ac:picMk id="2066" creationId="{16A7E756-849B-5F04-78BA-62AD42969A19}"/>
          </ac:picMkLst>
        </pc:picChg>
        <pc:picChg chg="add del mod">
          <ac:chgData name="Chahinez Yahiaoui" userId="60bbd5248aadbc6a" providerId="LiveId" clId="{755EDBCF-F2E2-4603-A54C-DE63A909D963}" dt="2024-01-05T00:06:48.119" v="5620" actId="21"/>
          <ac:picMkLst>
            <pc:docMk/>
            <pc:sldMk cId="2676184725" sldId="268"/>
            <ac:picMk id="2067" creationId="{058CDCC4-222D-A8C7-9B7D-6F036A473CB0}"/>
          </ac:picMkLst>
        </pc:picChg>
      </pc:sldChg>
      <pc:sldChg chg="addSp delSp modSp new del mod">
        <pc:chgData name="Chahinez Yahiaoui" userId="60bbd5248aadbc6a" providerId="LiveId" clId="{755EDBCF-F2E2-4603-A54C-DE63A909D963}" dt="2024-01-01T20:48:37.898" v="4922" actId="2696"/>
        <pc:sldMkLst>
          <pc:docMk/>
          <pc:sldMk cId="3784761225" sldId="268"/>
        </pc:sldMkLst>
        <pc:spChg chg="add del mod">
          <ac:chgData name="Chahinez Yahiaoui" userId="60bbd5248aadbc6a" providerId="LiveId" clId="{755EDBCF-F2E2-4603-A54C-DE63A909D963}" dt="2024-01-01T20:46:25.145" v="4893"/>
          <ac:spMkLst>
            <pc:docMk/>
            <pc:sldMk cId="3784761225" sldId="268"/>
            <ac:spMk id="2" creationId="{28F17E44-BBF4-2D10-AFFC-F7286AC8C573}"/>
          </ac:spMkLst>
        </pc:spChg>
        <pc:graphicFrameChg chg="add mod modGraphic">
          <ac:chgData name="Chahinez Yahiaoui" userId="60bbd5248aadbc6a" providerId="LiveId" clId="{755EDBCF-F2E2-4603-A54C-DE63A909D963}" dt="2024-01-01T20:48:16.293" v="4921" actId="2711"/>
          <ac:graphicFrameMkLst>
            <pc:docMk/>
            <pc:sldMk cId="3784761225" sldId="268"/>
            <ac:graphicFrameMk id="3" creationId="{0FF2EA69-0CDA-FDA1-2580-4A4EDD887F8D}"/>
          </ac:graphicFrameMkLst>
        </pc:graphicFrameChg>
        <pc:picChg chg="add del mod">
          <ac:chgData name="Chahinez Yahiaoui" userId="60bbd5248aadbc6a" providerId="LiveId" clId="{755EDBCF-F2E2-4603-A54C-DE63A909D963}" dt="2024-01-01T20:47:58.922" v="4918" actId="21"/>
          <ac:picMkLst>
            <pc:docMk/>
            <pc:sldMk cId="3784761225" sldId="268"/>
            <ac:picMk id="6145" creationId="{E70DC678-D00D-7A3F-8FD1-E88E067D0909}"/>
          </ac:picMkLst>
        </pc:picChg>
        <pc:picChg chg="add del mod">
          <ac:chgData name="Chahinez Yahiaoui" userId="60bbd5248aadbc6a" providerId="LiveId" clId="{755EDBCF-F2E2-4603-A54C-DE63A909D963}" dt="2024-01-01T20:47:30.528" v="4909" actId="21"/>
          <ac:picMkLst>
            <pc:docMk/>
            <pc:sldMk cId="3784761225" sldId="268"/>
            <ac:picMk id="6146" creationId="{657F1E18-CF60-D0B6-889D-553CC6B0E521}"/>
          </ac:picMkLst>
        </pc:picChg>
        <pc:picChg chg="add del mod">
          <ac:chgData name="Chahinez Yahiaoui" userId="60bbd5248aadbc6a" providerId="LiveId" clId="{755EDBCF-F2E2-4603-A54C-DE63A909D963}" dt="2024-01-01T20:47:52.331" v="4916" actId="21"/>
          <ac:picMkLst>
            <pc:docMk/>
            <pc:sldMk cId="3784761225" sldId="268"/>
            <ac:picMk id="6147" creationId="{6146D77D-A97C-828C-AF20-B0372BF384E2}"/>
          </ac:picMkLst>
        </pc:picChg>
        <pc:picChg chg="add del mod">
          <ac:chgData name="Chahinez Yahiaoui" userId="60bbd5248aadbc6a" providerId="LiveId" clId="{755EDBCF-F2E2-4603-A54C-DE63A909D963}" dt="2024-01-01T20:47:55.228" v="4917" actId="21"/>
          <ac:picMkLst>
            <pc:docMk/>
            <pc:sldMk cId="3784761225" sldId="268"/>
            <ac:picMk id="6148" creationId="{80A66E3A-AE4C-0DB5-7057-80F81F1CD9A8}"/>
          </ac:picMkLst>
        </pc:picChg>
        <pc:picChg chg="add del mod">
          <ac:chgData name="Chahinez Yahiaoui" userId="60bbd5248aadbc6a" providerId="LiveId" clId="{755EDBCF-F2E2-4603-A54C-DE63A909D963}" dt="2024-01-01T20:47:48.999" v="4915" actId="21"/>
          <ac:picMkLst>
            <pc:docMk/>
            <pc:sldMk cId="3784761225" sldId="268"/>
            <ac:picMk id="6149" creationId="{637D345F-20DB-7C7F-72DC-39EA40A1B7A7}"/>
          </ac:picMkLst>
        </pc:picChg>
        <pc:picChg chg="add del mod">
          <ac:chgData name="Chahinez Yahiaoui" userId="60bbd5248aadbc6a" providerId="LiveId" clId="{755EDBCF-F2E2-4603-A54C-DE63A909D963}" dt="2024-01-01T20:47:45.733" v="4914" actId="21"/>
          <ac:picMkLst>
            <pc:docMk/>
            <pc:sldMk cId="3784761225" sldId="268"/>
            <ac:picMk id="6150" creationId="{3BB8A154-5680-7135-897B-BEA5AC5498F6}"/>
          </ac:picMkLst>
        </pc:picChg>
      </pc:sldChg>
      <pc:sldChg chg="addSp delSp modSp new del mod">
        <pc:chgData name="Chahinez Yahiaoui" userId="60bbd5248aadbc6a" providerId="LiveId" clId="{755EDBCF-F2E2-4603-A54C-DE63A909D963}" dt="2024-01-05T01:34:24.420" v="6627" actId="2696"/>
        <pc:sldMkLst>
          <pc:docMk/>
          <pc:sldMk cId="3014113207" sldId="269"/>
        </pc:sldMkLst>
        <pc:spChg chg="add del mod">
          <ac:chgData name="Chahinez Yahiaoui" userId="60bbd5248aadbc6a" providerId="LiveId" clId="{755EDBCF-F2E2-4603-A54C-DE63A909D963}" dt="2024-01-05T00:12:10.612" v="5674"/>
          <ac:spMkLst>
            <pc:docMk/>
            <pc:sldMk cId="3014113207" sldId="269"/>
            <ac:spMk id="2" creationId="{62563D55-D28A-A4BE-9104-C495E55783A9}"/>
          </ac:spMkLst>
        </pc:spChg>
        <pc:spChg chg="add del mod">
          <ac:chgData name="Chahinez Yahiaoui" userId="60bbd5248aadbc6a" providerId="LiveId" clId="{755EDBCF-F2E2-4603-A54C-DE63A909D963}" dt="2024-01-05T00:13:03.984" v="5684"/>
          <ac:spMkLst>
            <pc:docMk/>
            <pc:sldMk cId="3014113207" sldId="269"/>
            <ac:spMk id="4" creationId="{483ECDAC-9D96-A6EF-87BC-D196E75E3EE6}"/>
          </ac:spMkLst>
        </pc:spChg>
        <pc:spChg chg="add del mod">
          <ac:chgData name="Chahinez Yahiaoui" userId="60bbd5248aadbc6a" providerId="LiveId" clId="{755EDBCF-F2E2-4603-A54C-DE63A909D963}" dt="2024-01-05T01:02:55.991" v="6320"/>
          <ac:spMkLst>
            <pc:docMk/>
            <pc:sldMk cId="3014113207" sldId="269"/>
            <ac:spMk id="6" creationId="{30EFA878-193D-7289-8D7F-9F4F2E653A74}"/>
          </ac:spMkLst>
        </pc:spChg>
        <pc:spChg chg="add del mod">
          <ac:chgData name="Chahinez Yahiaoui" userId="60bbd5248aadbc6a" providerId="LiveId" clId="{755EDBCF-F2E2-4603-A54C-DE63A909D963}" dt="2024-01-05T01:03:21.754" v="6329"/>
          <ac:spMkLst>
            <pc:docMk/>
            <pc:sldMk cId="3014113207" sldId="269"/>
            <ac:spMk id="8" creationId="{255B6868-667A-32B1-84B1-5530E5BF6BF8}"/>
          </ac:spMkLst>
        </pc:spChg>
        <pc:spChg chg="add del mod">
          <ac:chgData name="Chahinez Yahiaoui" userId="60bbd5248aadbc6a" providerId="LiveId" clId="{755EDBCF-F2E2-4603-A54C-DE63A909D963}" dt="2024-01-05T01:05:59.417" v="6378" actId="1076"/>
          <ac:spMkLst>
            <pc:docMk/>
            <pc:sldMk cId="3014113207" sldId="269"/>
            <ac:spMk id="10" creationId="{1F9B634E-89A7-8AFD-C14A-C70630BAA6DC}"/>
          </ac:spMkLst>
        </pc:spChg>
        <pc:spChg chg="add del mod">
          <ac:chgData name="Chahinez Yahiaoui" userId="60bbd5248aadbc6a" providerId="LiveId" clId="{755EDBCF-F2E2-4603-A54C-DE63A909D963}" dt="2024-01-05T01:16:25.326" v="6509"/>
          <ac:spMkLst>
            <pc:docMk/>
            <pc:sldMk cId="3014113207" sldId="269"/>
            <ac:spMk id="15" creationId="{EFB46907-BA44-F8C2-279B-4699B3D26509}"/>
          </ac:spMkLst>
        </pc:spChg>
        <pc:graphicFrameChg chg="add mod">
          <ac:chgData name="Chahinez Yahiaoui" userId="60bbd5248aadbc6a" providerId="LiveId" clId="{755EDBCF-F2E2-4603-A54C-DE63A909D963}" dt="2024-01-05T00:12:04.578" v="5671"/>
          <ac:graphicFrameMkLst>
            <pc:docMk/>
            <pc:sldMk cId="3014113207" sldId="269"/>
            <ac:graphicFrameMk id="3" creationId="{BFC58E50-CEAE-73EF-F409-0C2F3E2789EF}"/>
          </ac:graphicFrameMkLst>
        </pc:graphicFrameChg>
        <pc:graphicFrameChg chg="add mod">
          <ac:chgData name="Chahinez Yahiaoui" userId="60bbd5248aadbc6a" providerId="LiveId" clId="{755EDBCF-F2E2-4603-A54C-DE63A909D963}" dt="2024-01-05T00:13:03.252" v="5681" actId="1076"/>
          <ac:graphicFrameMkLst>
            <pc:docMk/>
            <pc:sldMk cId="3014113207" sldId="269"/>
            <ac:graphicFrameMk id="5" creationId="{A40BEDF1-54C5-DCDB-F7AB-64D02B880396}"/>
          </ac:graphicFrameMkLst>
        </pc:graphicFrameChg>
        <pc:graphicFrameChg chg="add mod">
          <ac:chgData name="Chahinez Yahiaoui" userId="60bbd5248aadbc6a" providerId="LiveId" clId="{755EDBCF-F2E2-4603-A54C-DE63A909D963}" dt="2024-01-05T01:02:47.407" v="6317"/>
          <ac:graphicFrameMkLst>
            <pc:docMk/>
            <pc:sldMk cId="3014113207" sldId="269"/>
            <ac:graphicFrameMk id="7" creationId="{263B1E03-136A-912E-2241-F71474D04A01}"/>
          </ac:graphicFrameMkLst>
        </pc:graphicFrameChg>
        <pc:graphicFrameChg chg="add mod">
          <ac:chgData name="Chahinez Yahiaoui" userId="60bbd5248aadbc6a" providerId="LiveId" clId="{755EDBCF-F2E2-4603-A54C-DE63A909D963}" dt="2024-01-05T01:03:21.531" v="6326" actId="14100"/>
          <ac:graphicFrameMkLst>
            <pc:docMk/>
            <pc:sldMk cId="3014113207" sldId="269"/>
            <ac:graphicFrameMk id="9" creationId="{B43CF0BC-32E3-74F2-6FA1-E053B1B53BAE}"/>
          </ac:graphicFrameMkLst>
        </pc:graphicFrameChg>
        <pc:graphicFrameChg chg="add mod">
          <ac:chgData name="Chahinez Yahiaoui" userId="60bbd5248aadbc6a" providerId="LiveId" clId="{755EDBCF-F2E2-4603-A54C-DE63A909D963}" dt="2024-01-05T01:05:28.181" v="6368" actId="1076"/>
          <ac:graphicFrameMkLst>
            <pc:docMk/>
            <pc:sldMk cId="3014113207" sldId="269"/>
            <ac:graphicFrameMk id="11" creationId="{142005D6-91B1-93E1-53BB-2D78DF6675DB}"/>
          </ac:graphicFrameMkLst>
        </pc:graphicFrameChg>
        <pc:graphicFrameChg chg="add mod modGraphic">
          <ac:chgData name="Chahinez Yahiaoui" userId="60bbd5248aadbc6a" providerId="LiveId" clId="{755EDBCF-F2E2-4603-A54C-DE63A909D963}" dt="2024-01-05T01:16:24.656" v="6506" actId="14734"/>
          <ac:graphicFrameMkLst>
            <pc:docMk/>
            <pc:sldMk cId="3014113207" sldId="269"/>
            <ac:graphicFrameMk id="12" creationId="{365B4258-A956-4CF2-68E8-A813D7D136E1}"/>
          </ac:graphicFrameMkLst>
        </pc:graphicFrameChg>
        <pc:graphicFrameChg chg="add mod">
          <ac:chgData name="Chahinez Yahiaoui" userId="60bbd5248aadbc6a" providerId="LiveId" clId="{755EDBCF-F2E2-4603-A54C-DE63A909D963}" dt="2024-01-05T01:11:59.060" v="6442"/>
          <ac:graphicFrameMkLst>
            <pc:docMk/>
            <pc:sldMk cId="3014113207" sldId="269"/>
            <ac:graphicFrameMk id="13" creationId="{E26D1586-A1E9-FBF0-5F84-E8BCD0D4F2D9}"/>
          </ac:graphicFrameMkLst>
        </pc:graphicFrameChg>
        <pc:graphicFrameChg chg="add mod modGraphic">
          <ac:chgData name="Chahinez Yahiaoui" userId="60bbd5248aadbc6a" providerId="LiveId" clId="{755EDBCF-F2E2-4603-A54C-DE63A909D963}" dt="2024-01-05T01:14:14.730" v="6483"/>
          <ac:graphicFrameMkLst>
            <pc:docMk/>
            <pc:sldMk cId="3014113207" sldId="269"/>
            <ac:graphicFrameMk id="14" creationId="{E00D7B32-622C-17DF-5335-9679EB779B7B}"/>
          </ac:graphicFrameMkLst>
        </pc:graphicFrameChg>
        <pc:graphicFrameChg chg="add mod modGraphic">
          <ac:chgData name="Chahinez Yahiaoui" userId="60bbd5248aadbc6a" providerId="LiveId" clId="{755EDBCF-F2E2-4603-A54C-DE63A909D963}" dt="2024-01-05T01:16:23.719" v="6504" actId="14734"/>
          <ac:graphicFrameMkLst>
            <pc:docMk/>
            <pc:sldMk cId="3014113207" sldId="269"/>
            <ac:graphicFrameMk id="16" creationId="{C51A49EE-5B19-B1D0-9194-71766C6F3548}"/>
          </ac:graphicFrameMkLst>
        </pc:graphicFrameChg>
        <pc:picChg chg="add mod">
          <ac:chgData name="Chahinez Yahiaoui" userId="60bbd5248aadbc6a" providerId="LiveId" clId="{755EDBCF-F2E2-4603-A54C-DE63A909D963}" dt="2024-01-05T00:12:10.608" v="5672"/>
          <ac:picMkLst>
            <pc:docMk/>
            <pc:sldMk cId="3014113207" sldId="269"/>
            <ac:picMk id="4097" creationId="{562A71E9-2F19-FA9D-A8D5-0621C2E8679B}"/>
          </ac:picMkLst>
        </pc:picChg>
        <pc:picChg chg="add mod">
          <ac:chgData name="Chahinez Yahiaoui" userId="60bbd5248aadbc6a" providerId="LiveId" clId="{755EDBCF-F2E2-4603-A54C-DE63A909D963}" dt="2024-01-05T00:12:10.608" v="5672"/>
          <ac:picMkLst>
            <pc:docMk/>
            <pc:sldMk cId="3014113207" sldId="269"/>
            <ac:picMk id="4098" creationId="{F5BD48B7-0A7F-F9BA-E67D-AAA2945B6BB2}"/>
          </ac:picMkLst>
        </pc:picChg>
        <pc:picChg chg="add mod">
          <ac:chgData name="Chahinez Yahiaoui" userId="60bbd5248aadbc6a" providerId="LiveId" clId="{755EDBCF-F2E2-4603-A54C-DE63A909D963}" dt="2024-01-05T00:12:10.608" v="5672"/>
          <ac:picMkLst>
            <pc:docMk/>
            <pc:sldMk cId="3014113207" sldId="269"/>
            <ac:picMk id="4099" creationId="{FCD2F738-92CF-7ABB-63CE-D15DE2DB04DF}"/>
          </ac:picMkLst>
        </pc:picChg>
        <pc:picChg chg="add mod">
          <ac:chgData name="Chahinez Yahiaoui" userId="60bbd5248aadbc6a" providerId="LiveId" clId="{755EDBCF-F2E2-4603-A54C-DE63A909D963}" dt="2024-01-05T00:12:10.608" v="5672"/>
          <ac:picMkLst>
            <pc:docMk/>
            <pc:sldMk cId="3014113207" sldId="269"/>
            <ac:picMk id="4100" creationId="{43F36497-6195-F6F1-D0DC-C64E01A159C7}"/>
          </ac:picMkLst>
        </pc:picChg>
        <pc:picChg chg="add mod">
          <ac:chgData name="Chahinez Yahiaoui" userId="60bbd5248aadbc6a" providerId="LiveId" clId="{755EDBCF-F2E2-4603-A54C-DE63A909D963}" dt="2024-01-05T00:12:10.608" v="5672"/>
          <ac:picMkLst>
            <pc:docMk/>
            <pc:sldMk cId="3014113207" sldId="269"/>
            <ac:picMk id="4101" creationId="{8299E884-E2CD-1107-14D7-70922E19CD2E}"/>
          </ac:picMkLst>
        </pc:picChg>
        <pc:picChg chg="add mod">
          <ac:chgData name="Chahinez Yahiaoui" userId="60bbd5248aadbc6a" providerId="LiveId" clId="{755EDBCF-F2E2-4603-A54C-DE63A909D963}" dt="2024-01-05T00:13:03.984" v="5682"/>
          <ac:picMkLst>
            <pc:docMk/>
            <pc:sldMk cId="3014113207" sldId="269"/>
            <ac:picMk id="4102" creationId="{F2EEAC90-97F6-E31E-F417-439AA6A95FFE}"/>
          </ac:picMkLst>
        </pc:picChg>
        <pc:picChg chg="add mod">
          <ac:chgData name="Chahinez Yahiaoui" userId="60bbd5248aadbc6a" providerId="LiveId" clId="{755EDBCF-F2E2-4603-A54C-DE63A909D963}" dt="2024-01-05T00:13:03.984" v="5682"/>
          <ac:picMkLst>
            <pc:docMk/>
            <pc:sldMk cId="3014113207" sldId="269"/>
            <ac:picMk id="4103" creationId="{9EADDD96-175F-FFB1-3B76-92C01AF75E9A}"/>
          </ac:picMkLst>
        </pc:picChg>
        <pc:picChg chg="add mod">
          <ac:chgData name="Chahinez Yahiaoui" userId="60bbd5248aadbc6a" providerId="LiveId" clId="{755EDBCF-F2E2-4603-A54C-DE63A909D963}" dt="2024-01-05T00:13:03.984" v="5682"/>
          <ac:picMkLst>
            <pc:docMk/>
            <pc:sldMk cId="3014113207" sldId="269"/>
            <ac:picMk id="4104" creationId="{0A969581-FDF9-05DB-AD4A-E1164921BC64}"/>
          </ac:picMkLst>
        </pc:picChg>
        <pc:picChg chg="add mod">
          <ac:chgData name="Chahinez Yahiaoui" userId="60bbd5248aadbc6a" providerId="LiveId" clId="{755EDBCF-F2E2-4603-A54C-DE63A909D963}" dt="2024-01-05T00:13:03.984" v="5682"/>
          <ac:picMkLst>
            <pc:docMk/>
            <pc:sldMk cId="3014113207" sldId="269"/>
            <ac:picMk id="4105" creationId="{6D33D95D-2022-3FA4-7E82-05BE05BB5DC3}"/>
          </ac:picMkLst>
        </pc:picChg>
        <pc:picChg chg="add mod">
          <ac:chgData name="Chahinez Yahiaoui" userId="60bbd5248aadbc6a" providerId="LiveId" clId="{755EDBCF-F2E2-4603-A54C-DE63A909D963}" dt="2024-01-05T00:13:03.984" v="5682"/>
          <ac:picMkLst>
            <pc:docMk/>
            <pc:sldMk cId="3014113207" sldId="269"/>
            <ac:picMk id="4106" creationId="{D6BB720F-9E9E-A820-99B3-60CAD417E0B9}"/>
          </ac:picMkLst>
        </pc:picChg>
        <pc:picChg chg="add mod">
          <ac:chgData name="Chahinez Yahiaoui" userId="60bbd5248aadbc6a" providerId="LiveId" clId="{755EDBCF-F2E2-4603-A54C-DE63A909D963}" dt="2024-01-05T01:02:55.991" v="6318"/>
          <ac:picMkLst>
            <pc:docMk/>
            <pc:sldMk cId="3014113207" sldId="269"/>
            <ac:picMk id="4107" creationId="{A0DF60D0-4E31-5E44-F69A-324634FEAF15}"/>
          </ac:picMkLst>
        </pc:picChg>
        <pc:picChg chg="add mod">
          <ac:chgData name="Chahinez Yahiaoui" userId="60bbd5248aadbc6a" providerId="LiveId" clId="{755EDBCF-F2E2-4603-A54C-DE63A909D963}" dt="2024-01-05T01:02:55.991" v="6318"/>
          <ac:picMkLst>
            <pc:docMk/>
            <pc:sldMk cId="3014113207" sldId="269"/>
            <ac:picMk id="4108" creationId="{3212D004-BAB0-FE0D-C918-5A2360AD9254}"/>
          </ac:picMkLst>
        </pc:picChg>
        <pc:picChg chg="add mod">
          <ac:chgData name="Chahinez Yahiaoui" userId="60bbd5248aadbc6a" providerId="LiveId" clId="{755EDBCF-F2E2-4603-A54C-DE63A909D963}" dt="2024-01-05T01:02:55.991" v="6318"/>
          <ac:picMkLst>
            <pc:docMk/>
            <pc:sldMk cId="3014113207" sldId="269"/>
            <ac:picMk id="4109" creationId="{E96A0C65-1815-7B18-7F18-6B7CE337A48D}"/>
          </ac:picMkLst>
        </pc:picChg>
        <pc:picChg chg="add mod">
          <ac:chgData name="Chahinez Yahiaoui" userId="60bbd5248aadbc6a" providerId="LiveId" clId="{755EDBCF-F2E2-4603-A54C-DE63A909D963}" dt="2024-01-05T01:02:55.991" v="6318"/>
          <ac:picMkLst>
            <pc:docMk/>
            <pc:sldMk cId="3014113207" sldId="269"/>
            <ac:picMk id="4110" creationId="{DA7264A2-2044-B97D-3925-2AAA6958A129}"/>
          </ac:picMkLst>
        </pc:picChg>
        <pc:picChg chg="add mod">
          <ac:chgData name="Chahinez Yahiaoui" userId="60bbd5248aadbc6a" providerId="LiveId" clId="{755EDBCF-F2E2-4603-A54C-DE63A909D963}" dt="2024-01-05T01:02:55.991" v="6318"/>
          <ac:picMkLst>
            <pc:docMk/>
            <pc:sldMk cId="3014113207" sldId="269"/>
            <ac:picMk id="4111" creationId="{FA3FEA29-0F75-B84D-2627-0873BE406C0D}"/>
          </ac:picMkLst>
        </pc:picChg>
        <pc:picChg chg="add mod">
          <ac:chgData name="Chahinez Yahiaoui" userId="60bbd5248aadbc6a" providerId="LiveId" clId="{755EDBCF-F2E2-4603-A54C-DE63A909D963}" dt="2024-01-05T01:03:21.747" v="6327"/>
          <ac:picMkLst>
            <pc:docMk/>
            <pc:sldMk cId="3014113207" sldId="269"/>
            <ac:picMk id="4112" creationId="{8F7FD2AD-D7E5-3967-547B-9FE251E0FF55}"/>
          </ac:picMkLst>
        </pc:picChg>
        <pc:picChg chg="add mod">
          <ac:chgData name="Chahinez Yahiaoui" userId="60bbd5248aadbc6a" providerId="LiveId" clId="{755EDBCF-F2E2-4603-A54C-DE63A909D963}" dt="2024-01-05T01:03:21.747" v="6327"/>
          <ac:picMkLst>
            <pc:docMk/>
            <pc:sldMk cId="3014113207" sldId="269"/>
            <ac:picMk id="4113" creationId="{70B98B97-880B-A0A3-57CD-86B15FF50D31}"/>
          </ac:picMkLst>
        </pc:picChg>
        <pc:picChg chg="add mod">
          <ac:chgData name="Chahinez Yahiaoui" userId="60bbd5248aadbc6a" providerId="LiveId" clId="{755EDBCF-F2E2-4603-A54C-DE63A909D963}" dt="2024-01-05T01:03:21.747" v="6327"/>
          <ac:picMkLst>
            <pc:docMk/>
            <pc:sldMk cId="3014113207" sldId="269"/>
            <ac:picMk id="4114" creationId="{94260AC1-3587-EF1D-FE81-DC086BC0A998}"/>
          </ac:picMkLst>
        </pc:picChg>
        <pc:picChg chg="add mod">
          <ac:chgData name="Chahinez Yahiaoui" userId="60bbd5248aadbc6a" providerId="LiveId" clId="{755EDBCF-F2E2-4603-A54C-DE63A909D963}" dt="2024-01-05T01:03:21.747" v="6327"/>
          <ac:picMkLst>
            <pc:docMk/>
            <pc:sldMk cId="3014113207" sldId="269"/>
            <ac:picMk id="4115" creationId="{5FF36675-9EE8-18D0-327A-7069A6436192}"/>
          </ac:picMkLst>
        </pc:picChg>
        <pc:picChg chg="add mod">
          <ac:chgData name="Chahinez Yahiaoui" userId="60bbd5248aadbc6a" providerId="LiveId" clId="{755EDBCF-F2E2-4603-A54C-DE63A909D963}" dt="2024-01-05T01:03:21.747" v="6327"/>
          <ac:picMkLst>
            <pc:docMk/>
            <pc:sldMk cId="3014113207" sldId="269"/>
            <ac:picMk id="4116" creationId="{086ECBC0-E4C9-9E94-D948-76AE40808C89}"/>
          </ac:picMkLst>
        </pc:picChg>
        <pc:picChg chg="add mod">
          <ac:chgData name="Chahinez Yahiaoui" userId="60bbd5248aadbc6a" providerId="LiveId" clId="{755EDBCF-F2E2-4603-A54C-DE63A909D963}" dt="2024-01-05T01:05:28.822" v="6370"/>
          <ac:picMkLst>
            <pc:docMk/>
            <pc:sldMk cId="3014113207" sldId="269"/>
            <ac:picMk id="4117" creationId="{8B917B13-B13F-7453-08EC-28A29A32C987}"/>
          </ac:picMkLst>
        </pc:picChg>
        <pc:picChg chg="add mod">
          <ac:chgData name="Chahinez Yahiaoui" userId="60bbd5248aadbc6a" providerId="LiveId" clId="{755EDBCF-F2E2-4603-A54C-DE63A909D963}" dt="2024-01-05T01:05:28.822" v="6370"/>
          <ac:picMkLst>
            <pc:docMk/>
            <pc:sldMk cId="3014113207" sldId="269"/>
            <ac:picMk id="4118" creationId="{61EE42E3-7096-6F71-AB51-A44AAB7F3773}"/>
          </ac:picMkLst>
        </pc:picChg>
        <pc:picChg chg="add mod">
          <ac:chgData name="Chahinez Yahiaoui" userId="60bbd5248aadbc6a" providerId="LiveId" clId="{755EDBCF-F2E2-4603-A54C-DE63A909D963}" dt="2024-01-05T01:05:28.822" v="6370"/>
          <ac:picMkLst>
            <pc:docMk/>
            <pc:sldMk cId="3014113207" sldId="269"/>
            <ac:picMk id="4119" creationId="{F396AC23-F1D0-9151-2C09-6A0862F73A96}"/>
          </ac:picMkLst>
        </pc:picChg>
        <pc:picChg chg="add mod">
          <ac:chgData name="Chahinez Yahiaoui" userId="60bbd5248aadbc6a" providerId="LiveId" clId="{755EDBCF-F2E2-4603-A54C-DE63A909D963}" dt="2024-01-05T01:15:20.897" v="6493" actId="1076"/>
          <ac:picMkLst>
            <pc:docMk/>
            <pc:sldMk cId="3014113207" sldId="269"/>
            <ac:picMk id="4120" creationId="{6A133297-3F2A-CF61-07AD-AD4B4A51E0EF}"/>
          </ac:picMkLst>
        </pc:picChg>
        <pc:picChg chg="add mod">
          <ac:chgData name="Chahinez Yahiaoui" userId="60bbd5248aadbc6a" providerId="LiveId" clId="{755EDBCF-F2E2-4603-A54C-DE63A909D963}" dt="2024-01-05T01:15:18.001" v="6492" actId="1076"/>
          <ac:picMkLst>
            <pc:docMk/>
            <pc:sldMk cId="3014113207" sldId="269"/>
            <ac:picMk id="4121" creationId="{40E3AFBE-B1F7-E1E4-5D13-3438C08B038D}"/>
          </ac:picMkLst>
        </pc:picChg>
        <pc:picChg chg="add mod">
          <ac:chgData name="Chahinez Yahiaoui" userId="60bbd5248aadbc6a" providerId="LiveId" clId="{755EDBCF-F2E2-4603-A54C-DE63A909D963}" dt="2024-01-05T01:15:14.659" v="6491" actId="1076"/>
          <ac:picMkLst>
            <pc:docMk/>
            <pc:sldMk cId="3014113207" sldId="269"/>
            <ac:picMk id="4122" creationId="{3CBE8757-C49C-8DD6-ABBD-E0A05F469A67}"/>
          </ac:picMkLst>
        </pc:picChg>
        <pc:picChg chg="add mod">
          <ac:chgData name="Chahinez Yahiaoui" userId="60bbd5248aadbc6a" providerId="LiveId" clId="{755EDBCF-F2E2-4603-A54C-DE63A909D963}" dt="2024-01-05T01:12:05.466" v="6443"/>
          <ac:picMkLst>
            <pc:docMk/>
            <pc:sldMk cId="3014113207" sldId="269"/>
            <ac:picMk id="4123" creationId="{863F4D76-4F53-A0B6-5983-47E5F7257B47}"/>
          </ac:picMkLst>
        </pc:picChg>
        <pc:picChg chg="add mod">
          <ac:chgData name="Chahinez Yahiaoui" userId="60bbd5248aadbc6a" providerId="LiveId" clId="{755EDBCF-F2E2-4603-A54C-DE63A909D963}" dt="2024-01-05T01:12:05.466" v="6443"/>
          <ac:picMkLst>
            <pc:docMk/>
            <pc:sldMk cId="3014113207" sldId="269"/>
            <ac:picMk id="4124" creationId="{40A81084-6B8A-BFFE-CA20-61D3AC72EAA6}"/>
          </ac:picMkLst>
        </pc:picChg>
        <pc:picChg chg="add mod">
          <ac:chgData name="Chahinez Yahiaoui" userId="60bbd5248aadbc6a" providerId="LiveId" clId="{755EDBCF-F2E2-4603-A54C-DE63A909D963}" dt="2024-01-05T01:16:25.326" v="6507"/>
          <ac:picMkLst>
            <pc:docMk/>
            <pc:sldMk cId="3014113207" sldId="269"/>
            <ac:picMk id="4125" creationId="{C68DD66F-A337-E666-D19A-EF99AF8EF557}"/>
          </ac:picMkLst>
        </pc:picChg>
        <pc:picChg chg="add mod">
          <ac:chgData name="Chahinez Yahiaoui" userId="60bbd5248aadbc6a" providerId="LiveId" clId="{755EDBCF-F2E2-4603-A54C-DE63A909D963}" dt="2024-01-05T01:16:25.326" v="6507"/>
          <ac:picMkLst>
            <pc:docMk/>
            <pc:sldMk cId="3014113207" sldId="269"/>
            <ac:picMk id="4126" creationId="{3185CAF0-C8D8-7524-4A73-7CBB686E0BDC}"/>
          </ac:picMkLst>
        </pc:picChg>
      </pc:sldChg>
      <pc:sldChg chg="addSp delSp modSp new del mod">
        <pc:chgData name="Chahinez Yahiaoui" userId="60bbd5248aadbc6a" providerId="LiveId" clId="{755EDBCF-F2E2-4603-A54C-DE63A909D963}" dt="2024-01-05T00:10:59.426" v="5668" actId="2696"/>
        <pc:sldMkLst>
          <pc:docMk/>
          <pc:sldMk cId="4275049582" sldId="269"/>
        </pc:sldMkLst>
        <pc:spChg chg="add del mod">
          <ac:chgData name="Chahinez Yahiaoui" userId="60bbd5248aadbc6a" providerId="LiveId" clId="{755EDBCF-F2E2-4603-A54C-DE63A909D963}" dt="2024-01-05T00:10:56.216" v="5667"/>
          <ac:spMkLst>
            <pc:docMk/>
            <pc:sldMk cId="4275049582" sldId="269"/>
            <ac:spMk id="2" creationId="{F7C930ED-C60F-68F6-11D8-F5455BD13333}"/>
          </ac:spMkLst>
        </pc:spChg>
        <pc:graphicFrameChg chg="add mod">
          <ac:chgData name="Chahinez Yahiaoui" userId="60bbd5248aadbc6a" providerId="LiveId" clId="{755EDBCF-F2E2-4603-A54C-DE63A909D963}" dt="2024-01-05T00:10:54.849" v="5665" actId="1076"/>
          <ac:graphicFrameMkLst>
            <pc:docMk/>
            <pc:sldMk cId="4275049582" sldId="269"/>
            <ac:graphicFrameMk id="3" creationId="{F030C029-FAFC-A88F-12BA-B452A75FCA2F}"/>
          </ac:graphicFrameMkLst>
        </pc:graphicFrameChg>
        <pc:picChg chg="add mod">
          <ac:chgData name="Chahinez Yahiaoui" userId="60bbd5248aadbc6a" providerId="LiveId" clId="{755EDBCF-F2E2-4603-A54C-DE63A909D963}" dt="2024-01-05T00:10:54.849" v="5665" actId="1076"/>
          <ac:picMkLst>
            <pc:docMk/>
            <pc:sldMk cId="4275049582" sldId="269"/>
            <ac:picMk id="3073" creationId="{B41A24DA-5160-8052-B6F7-8CFD05E825C0}"/>
          </ac:picMkLst>
        </pc:picChg>
        <pc:picChg chg="add mod">
          <ac:chgData name="Chahinez Yahiaoui" userId="60bbd5248aadbc6a" providerId="LiveId" clId="{755EDBCF-F2E2-4603-A54C-DE63A909D963}" dt="2024-01-05T00:10:54.849" v="5665" actId="1076"/>
          <ac:picMkLst>
            <pc:docMk/>
            <pc:sldMk cId="4275049582" sldId="269"/>
            <ac:picMk id="3074" creationId="{30EC3A97-2F33-EF75-4979-08C1699E8806}"/>
          </ac:picMkLst>
        </pc:picChg>
        <pc:picChg chg="add mod">
          <ac:chgData name="Chahinez Yahiaoui" userId="60bbd5248aadbc6a" providerId="LiveId" clId="{755EDBCF-F2E2-4603-A54C-DE63A909D963}" dt="2024-01-05T00:10:54.849" v="5665" actId="1076"/>
          <ac:picMkLst>
            <pc:docMk/>
            <pc:sldMk cId="4275049582" sldId="269"/>
            <ac:picMk id="3075" creationId="{BBC86A86-6DCE-51D1-AD1D-3E51C60526B0}"/>
          </ac:picMkLst>
        </pc:picChg>
        <pc:picChg chg="add mod">
          <ac:chgData name="Chahinez Yahiaoui" userId="60bbd5248aadbc6a" providerId="LiveId" clId="{755EDBCF-F2E2-4603-A54C-DE63A909D963}" dt="2024-01-05T00:10:54.849" v="5665" actId="1076"/>
          <ac:picMkLst>
            <pc:docMk/>
            <pc:sldMk cId="4275049582" sldId="269"/>
            <ac:picMk id="3076" creationId="{7917B0F9-6837-3F66-806D-BFBD618A6E4C}"/>
          </ac:picMkLst>
        </pc:picChg>
        <pc:picChg chg="add mod">
          <ac:chgData name="Chahinez Yahiaoui" userId="60bbd5248aadbc6a" providerId="LiveId" clId="{755EDBCF-F2E2-4603-A54C-DE63A909D963}" dt="2024-01-05T00:10:54.849" v="5665" actId="1076"/>
          <ac:picMkLst>
            <pc:docMk/>
            <pc:sldMk cId="4275049582" sldId="269"/>
            <ac:picMk id="3077" creationId="{33FB1E2B-1CB2-ED63-BDCA-0963E057D246}"/>
          </ac:picMkLst>
        </pc:picChg>
      </pc:sldChg>
      <pc:sldChg chg="addSp modSp new mod modTransition">
        <pc:chgData name="Chahinez Yahiaoui" userId="60bbd5248aadbc6a" providerId="LiveId" clId="{755EDBCF-F2E2-4603-A54C-DE63A909D963}" dt="2024-01-05T01:52:20.556" v="6725"/>
        <pc:sldMkLst>
          <pc:docMk/>
          <pc:sldMk cId="1589372400" sldId="270"/>
        </pc:sldMkLst>
        <pc:spChg chg="add mod">
          <ac:chgData name="Chahinez Yahiaoui" userId="60bbd5248aadbc6a" providerId="LiveId" clId="{755EDBCF-F2E2-4603-A54C-DE63A909D963}" dt="2024-01-05T00:16:07.714" v="5704" actId="207"/>
          <ac:spMkLst>
            <pc:docMk/>
            <pc:sldMk cId="1589372400" sldId="270"/>
            <ac:spMk id="2" creationId="{9BBD504D-0EAF-4953-94F0-F3E204F16644}"/>
          </ac:spMkLst>
        </pc:spChg>
      </pc:sldChg>
      <pc:sldChg chg="addSp modSp new mod modTransition">
        <pc:chgData name="Chahinez Yahiaoui" userId="60bbd5248aadbc6a" providerId="LiveId" clId="{755EDBCF-F2E2-4603-A54C-DE63A909D963}" dt="2024-01-05T01:53:08.076" v="6729"/>
        <pc:sldMkLst>
          <pc:docMk/>
          <pc:sldMk cId="2764676045" sldId="271"/>
        </pc:sldMkLst>
        <pc:spChg chg="add mod">
          <ac:chgData name="Chahinez Yahiaoui" userId="60bbd5248aadbc6a" providerId="LiveId" clId="{755EDBCF-F2E2-4603-A54C-DE63A909D963}" dt="2024-01-05T00:20:00.160" v="5717" actId="1076"/>
          <ac:spMkLst>
            <pc:docMk/>
            <pc:sldMk cId="2764676045" sldId="271"/>
            <ac:spMk id="2" creationId="{CFCC5DA9-7501-EADF-E600-EE8F01B62759}"/>
          </ac:spMkLst>
        </pc:spChg>
      </pc:sldChg>
      <pc:sldChg chg="addSp modSp new mod modTransition">
        <pc:chgData name="Chahinez Yahiaoui" userId="60bbd5248aadbc6a" providerId="LiveId" clId="{755EDBCF-F2E2-4603-A54C-DE63A909D963}" dt="2024-01-05T01:53:00.497" v="6728"/>
        <pc:sldMkLst>
          <pc:docMk/>
          <pc:sldMk cId="51140407" sldId="272"/>
        </pc:sldMkLst>
        <pc:spChg chg="add mod">
          <ac:chgData name="Chahinez Yahiaoui" userId="60bbd5248aadbc6a" providerId="LiveId" clId="{755EDBCF-F2E2-4603-A54C-DE63A909D963}" dt="2024-01-05T00:38:59.492" v="6156" actId="1076"/>
          <ac:spMkLst>
            <pc:docMk/>
            <pc:sldMk cId="51140407" sldId="272"/>
            <ac:spMk id="2" creationId="{E6D8106F-9011-E7F0-41C5-0E6123B03C80}"/>
          </ac:spMkLst>
        </pc:spChg>
      </pc:sldChg>
      <pc:sldChg chg="addSp modSp new mod modTransition modAnim">
        <pc:chgData name="Chahinez Yahiaoui" userId="60bbd5248aadbc6a" providerId="LiveId" clId="{755EDBCF-F2E2-4603-A54C-DE63A909D963}" dt="2024-01-05T01:52:43.146" v="6727"/>
        <pc:sldMkLst>
          <pc:docMk/>
          <pc:sldMk cId="1324247123" sldId="273"/>
        </pc:sldMkLst>
        <pc:spChg chg="add mod">
          <ac:chgData name="Chahinez Yahiaoui" userId="60bbd5248aadbc6a" providerId="LiveId" clId="{755EDBCF-F2E2-4603-A54C-DE63A909D963}" dt="2024-01-05T00:40:07.396" v="6164" actId="12"/>
          <ac:spMkLst>
            <pc:docMk/>
            <pc:sldMk cId="1324247123" sldId="273"/>
            <ac:spMk id="2" creationId="{6B9CBF0F-625C-7CC9-10CA-5BB3A42679E3}"/>
          </ac:spMkLst>
        </pc:spChg>
      </pc:sldChg>
      <pc:sldChg chg="addSp modSp new mod modAnim">
        <pc:chgData name="Chahinez Yahiaoui" userId="60bbd5248aadbc6a" providerId="LiveId" clId="{755EDBCF-F2E2-4603-A54C-DE63A909D963}" dt="2024-01-05T00:44:07.633" v="6191"/>
        <pc:sldMkLst>
          <pc:docMk/>
          <pc:sldMk cId="2068087437" sldId="274"/>
        </pc:sldMkLst>
        <pc:spChg chg="add mod">
          <ac:chgData name="Chahinez Yahiaoui" userId="60bbd5248aadbc6a" providerId="LiveId" clId="{755EDBCF-F2E2-4603-A54C-DE63A909D963}" dt="2024-01-05T00:40:56.369" v="6170" actId="12"/>
          <ac:spMkLst>
            <pc:docMk/>
            <pc:sldMk cId="2068087437" sldId="274"/>
            <ac:spMk id="2" creationId="{033AC089-2B10-09A8-A2A9-5AEEEDA1A601}"/>
          </ac:spMkLst>
        </pc:spChg>
      </pc:sldChg>
      <pc:sldChg chg="addSp modSp new mod ord modTransition">
        <pc:chgData name="Chahinez Yahiaoui" userId="60bbd5248aadbc6a" providerId="LiveId" clId="{755EDBCF-F2E2-4603-A54C-DE63A909D963}" dt="2024-01-05T01:52:28.891" v="6726"/>
        <pc:sldMkLst>
          <pc:docMk/>
          <pc:sldMk cId="125317397" sldId="275"/>
        </pc:sldMkLst>
        <pc:spChg chg="add mod">
          <ac:chgData name="Chahinez Yahiaoui" userId="60bbd5248aadbc6a" providerId="LiveId" clId="{755EDBCF-F2E2-4603-A54C-DE63A909D963}" dt="2024-01-05T00:41:21.818" v="6173" actId="2711"/>
          <ac:spMkLst>
            <pc:docMk/>
            <pc:sldMk cId="125317397" sldId="275"/>
            <ac:spMk id="2" creationId="{A0BFDCA0-93D5-D38F-A776-AEFD97C7721F}"/>
          </ac:spMkLst>
        </pc:spChg>
      </pc:sldChg>
      <pc:sldChg chg="addSp delSp modSp new del mod ord">
        <pc:chgData name="Chahinez Yahiaoui" userId="60bbd5248aadbc6a" providerId="LiveId" clId="{755EDBCF-F2E2-4603-A54C-DE63A909D963}" dt="2024-01-05T01:15:30.231" v="6494" actId="2696"/>
        <pc:sldMkLst>
          <pc:docMk/>
          <pc:sldMk cId="1105670657" sldId="276"/>
        </pc:sldMkLst>
        <pc:spChg chg="add del mod">
          <ac:chgData name="Chahinez Yahiaoui" userId="60bbd5248aadbc6a" providerId="LiveId" clId="{755EDBCF-F2E2-4603-A54C-DE63A909D963}" dt="2024-01-05T01:07:39.441" v="6395"/>
          <ac:spMkLst>
            <pc:docMk/>
            <pc:sldMk cId="1105670657" sldId="276"/>
            <ac:spMk id="2" creationId="{4AFB3E05-3454-B8C8-2220-6C5898A61A0E}"/>
          </ac:spMkLst>
        </pc:spChg>
        <pc:spChg chg="add del mod">
          <ac:chgData name="Chahinez Yahiaoui" userId="60bbd5248aadbc6a" providerId="LiveId" clId="{755EDBCF-F2E2-4603-A54C-DE63A909D963}" dt="2024-01-05T01:08:39.520" v="6405"/>
          <ac:spMkLst>
            <pc:docMk/>
            <pc:sldMk cId="1105670657" sldId="276"/>
            <ac:spMk id="4" creationId="{FE5B89D4-6581-7FFB-165A-875C3C7556B3}"/>
          </ac:spMkLst>
        </pc:spChg>
        <pc:graphicFrameChg chg="add mod">
          <ac:chgData name="Chahinez Yahiaoui" userId="60bbd5248aadbc6a" providerId="LiveId" clId="{755EDBCF-F2E2-4603-A54C-DE63A909D963}" dt="2024-01-05T01:07:36.778" v="6392"/>
          <ac:graphicFrameMkLst>
            <pc:docMk/>
            <pc:sldMk cId="1105670657" sldId="276"/>
            <ac:graphicFrameMk id="3" creationId="{2AFA1EC6-6511-9807-4FF8-3346706B1D15}"/>
          </ac:graphicFrameMkLst>
        </pc:graphicFrameChg>
        <pc:picChg chg="add mod">
          <ac:chgData name="Chahinez Yahiaoui" userId="60bbd5248aadbc6a" providerId="LiveId" clId="{755EDBCF-F2E2-4603-A54C-DE63A909D963}" dt="2024-01-05T01:08:38.819" v="6403" actId="14100"/>
          <ac:picMkLst>
            <pc:docMk/>
            <pc:sldMk cId="1105670657" sldId="276"/>
            <ac:picMk id="5" creationId="{453C9F1D-9F12-A8DF-49F1-C34976E47E89}"/>
          </ac:picMkLst>
        </pc:picChg>
        <pc:picChg chg="add mod">
          <ac:chgData name="Chahinez Yahiaoui" userId="60bbd5248aadbc6a" providerId="LiveId" clId="{755EDBCF-F2E2-4603-A54C-DE63A909D963}" dt="2024-01-05T01:07:39.439" v="6393"/>
          <ac:picMkLst>
            <pc:docMk/>
            <pc:sldMk cId="1105670657" sldId="276"/>
            <ac:picMk id="5121" creationId="{1DC428F0-12BE-FF9E-9D29-DA9B8FE3F5D2}"/>
          </ac:picMkLst>
        </pc:picChg>
        <pc:picChg chg="add mod">
          <ac:chgData name="Chahinez Yahiaoui" userId="60bbd5248aadbc6a" providerId="LiveId" clId="{755EDBCF-F2E2-4603-A54C-DE63A909D963}" dt="2024-01-05T01:07:39.439" v="6393"/>
          <ac:picMkLst>
            <pc:docMk/>
            <pc:sldMk cId="1105670657" sldId="276"/>
            <ac:picMk id="5122" creationId="{43D47967-AF3A-C06A-6198-437AB58BE38D}"/>
          </ac:picMkLst>
        </pc:picChg>
        <pc:picChg chg="add mod">
          <ac:chgData name="Chahinez Yahiaoui" userId="60bbd5248aadbc6a" providerId="LiveId" clId="{755EDBCF-F2E2-4603-A54C-DE63A909D963}" dt="2024-01-05T01:07:39.439" v="6393"/>
          <ac:picMkLst>
            <pc:docMk/>
            <pc:sldMk cId="1105670657" sldId="276"/>
            <ac:picMk id="5123" creationId="{38A8046B-2064-37D2-9BA2-2A218E2BF61A}"/>
          </ac:picMkLst>
        </pc:picChg>
        <pc:picChg chg="add mod">
          <ac:chgData name="Chahinez Yahiaoui" userId="60bbd5248aadbc6a" providerId="LiveId" clId="{755EDBCF-F2E2-4603-A54C-DE63A909D963}" dt="2024-01-05T01:07:39.439" v="6393"/>
          <ac:picMkLst>
            <pc:docMk/>
            <pc:sldMk cId="1105670657" sldId="276"/>
            <ac:picMk id="5124" creationId="{59154540-3494-B086-BA7F-BB8BC4B2187C}"/>
          </ac:picMkLst>
        </pc:picChg>
        <pc:picChg chg="add mod">
          <ac:chgData name="Chahinez Yahiaoui" userId="60bbd5248aadbc6a" providerId="LiveId" clId="{755EDBCF-F2E2-4603-A54C-DE63A909D963}" dt="2024-01-05T01:07:39.439" v="6393"/>
          <ac:picMkLst>
            <pc:docMk/>
            <pc:sldMk cId="1105670657" sldId="276"/>
            <ac:picMk id="5125" creationId="{06566E9B-E0E7-D9AB-A765-4C4F00EDA45B}"/>
          </ac:picMkLst>
        </pc:picChg>
      </pc:sldChg>
      <pc:sldChg chg="addSp delSp modSp new mod modTransition">
        <pc:chgData name="Chahinez Yahiaoui" userId="60bbd5248aadbc6a" providerId="LiveId" clId="{755EDBCF-F2E2-4603-A54C-DE63A909D963}" dt="2024-01-05T02:10:26.262" v="6800" actId="1076"/>
        <pc:sldMkLst>
          <pc:docMk/>
          <pc:sldMk cId="2961191062" sldId="276"/>
        </pc:sldMkLst>
        <pc:spChg chg="add del mod">
          <ac:chgData name="Chahinez Yahiaoui" userId="60bbd5248aadbc6a" providerId="LiveId" clId="{755EDBCF-F2E2-4603-A54C-DE63A909D963}" dt="2024-01-05T01:18:17.128" v="6525"/>
          <ac:spMkLst>
            <pc:docMk/>
            <pc:sldMk cId="2961191062" sldId="276"/>
            <ac:spMk id="2" creationId="{D0F85E5A-11AB-8DFF-1418-96236EAA1B02}"/>
          </ac:spMkLst>
        </pc:spChg>
        <pc:graphicFrameChg chg="add mod modGraphic">
          <ac:chgData name="Chahinez Yahiaoui" userId="60bbd5248aadbc6a" providerId="LiveId" clId="{755EDBCF-F2E2-4603-A54C-DE63A909D963}" dt="2024-01-05T02:10:16.001" v="6796" actId="1076"/>
          <ac:graphicFrameMkLst>
            <pc:docMk/>
            <pc:sldMk cId="2961191062" sldId="276"/>
            <ac:graphicFrameMk id="3" creationId="{5C4D185E-ED66-C4D3-CF50-B9A6528F132F}"/>
          </ac:graphicFrameMkLst>
        </pc:graphicFrameChg>
        <pc:graphicFrameChg chg="add del mod">
          <ac:chgData name="Chahinez Yahiaoui" userId="60bbd5248aadbc6a" providerId="LiveId" clId="{755EDBCF-F2E2-4603-A54C-DE63A909D963}" dt="2024-01-05T01:22:05.336" v="6532" actId="478"/>
          <ac:graphicFrameMkLst>
            <pc:docMk/>
            <pc:sldMk cId="2961191062" sldId="276"/>
            <ac:graphicFrameMk id="4" creationId="{B824A019-D96C-2B4D-FDF1-38F458D606F2}"/>
          </ac:graphicFrameMkLst>
        </pc:graphicFrameChg>
        <pc:picChg chg="add del mod">
          <ac:chgData name="Chahinez Yahiaoui" userId="60bbd5248aadbc6a" providerId="LiveId" clId="{755EDBCF-F2E2-4603-A54C-DE63A909D963}" dt="2024-01-05T01:22:15.040" v="6534" actId="21"/>
          <ac:picMkLst>
            <pc:docMk/>
            <pc:sldMk cId="2961191062" sldId="276"/>
            <ac:picMk id="6145" creationId="{95D38287-7700-3508-1C1B-9312A07D149E}"/>
          </ac:picMkLst>
        </pc:picChg>
        <pc:picChg chg="add del mod">
          <ac:chgData name="Chahinez Yahiaoui" userId="60bbd5248aadbc6a" providerId="LiveId" clId="{755EDBCF-F2E2-4603-A54C-DE63A909D963}" dt="2024-01-05T01:22:18.545" v="6535" actId="21"/>
          <ac:picMkLst>
            <pc:docMk/>
            <pc:sldMk cId="2961191062" sldId="276"/>
            <ac:picMk id="6146" creationId="{464CA6DE-99C2-D700-C3E9-46AE68016F21}"/>
          </ac:picMkLst>
        </pc:picChg>
        <pc:picChg chg="add del mod">
          <ac:chgData name="Chahinez Yahiaoui" userId="60bbd5248aadbc6a" providerId="LiveId" clId="{755EDBCF-F2E2-4603-A54C-DE63A909D963}" dt="2024-01-05T01:22:21.849" v="6536" actId="21"/>
          <ac:picMkLst>
            <pc:docMk/>
            <pc:sldMk cId="2961191062" sldId="276"/>
            <ac:picMk id="6147" creationId="{10AB23E1-CFE8-BD58-424A-5FCABA58DC58}"/>
          </ac:picMkLst>
        </pc:picChg>
        <pc:picChg chg="add del mod">
          <ac:chgData name="Chahinez Yahiaoui" userId="60bbd5248aadbc6a" providerId="LiveId" clId="{755EDBCF-F2E2-4603-A54C-DE63A909D963}" dt="2024-01-05T01:22:24.545" v="6537" actId="21"/>
          <ac:picMkLst>
            <pc:docMk/>
            <pc:sldMk cId="2961191062" sldId="276"/>
            <ac:picMk id="6148" creationId="{62B4F718-A3F5-9583-7737-795CB5F268AD}"/>
          </ac:picMkLst>
        </pc:picChg>
        <pc:picChg chg="add mod">
          <ac:chgData name="Chahinez Yahiaoui" userId="60bbd5248aadbc6a" providerId="LiveId" clId="{755EDBCF-F2E2-4603-A54C-DE63A909D963}" dt="2024-01-05T02:10:18.741" v="6797" actId="1076"/>
          <ac:picMkLst>
            <pc:docMk/>
            <pc:sldMk cId="2961191062" sldId="276"/>
            <ac:picMk id="6149" creationId="{791DFB55-A62D-E18D-3313-26CEEFFCC6AA}"/>
          </ac:picMkLst>
        </pc:picChg>
        <pc:picChg chg="add mod">
          <ac:chgData name="Chahinez Yahiaoui" userId="60bbd5248aadbc6a" providerId="LiveId" clId="{755EDBCF-F2E2-4603-A54C-DE63A909D963}" dt="2024-01-05T02:10:21.810" v="6798" actId="1076"/>
          <ac:picMkLst>
            <pc:docMk/>
            <pc:sldMk cId="2961191062" sldId="276"/>
            <ac:picMk id="6150" creationId="{D9C44402-07F4-A1EF-71DC-EF3A075DA2A3}"/>
          </ac:picMkLst>
        </pc:picChg>
        <pc:picChg chg="add mod">
          <ac:chgData name="Chahinez Yahiaoui" userId="60bbd5248aadbc6a" providerId="LiveId" clId="{755EDBCF-F2E2-4603-A54C-DE63A909D963}" dt="2024-01-05T02:10:23.751" v="6799" actId="1076"/>
          <ac:picMkLst>
            <pc:docMk/>
            <pc:sldMk cId="2961191062" sldId="276"/>
            <ac:picMk id="6151" creationId="{47BF3C8D-49C3-6D2A-F521-74B89E8E06F0}"/>
          </ac:picMkLst>
        </pc:picChg>
        <pc:picChg chg="add mod">
          <ac:chgData name="Chahinez Yahiaoui" userId="60bbd5248aadbc6a" providerId="LiveId" clId="{755EDBCF-F2E2-4603-A54C-DE63A909D963}" dt="2024-01-05T02:10:26.262" v="6800" actId="1076"/>
          <ac:picMkLst>
            <pc:docMk/>
            <pc:sldMk cId="2961191062" sldId="276"/>
            <ac:picMk id="6152" creationId="{5985C68D-8816-B820-3443-334970E8DDA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D88B6-F424-4102-AE40-3C0B3564DEF7}" type="datetimeFigureOut">
              <a:rPr lang="fr-FR" smtClean="0"/>
              <a:t>05/01/2024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9106CB-B942-48EC-94C1-78010D346AA5}" type="slidenum">
              <a:rPr lang="fr-FR" smtClean="0"/>
              <a:t>‹N°›</a:t>
            </a:fld>
            <a:endParaRPr lang="fr-FR"/>
          </a:p>
        </p:txBody>
      </p:sp>
    </p:spTree>
    <p:extLst>
      <p:ext uri="{BB962C8B-B14F-4D97-AF65-F5344CB8AC3E}">
        <p14:creationId xmlns:p14="http://schemas.microsoft.com/office/powerpoint/2010/main" val="3932114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49106CB-B942-48EC-94C1-78010D346AA5}" type="slidenum">
              <a:rPr lang="fr-FR" smtClean="0"/>
              <a:t>12</a:t>
            </a:fld>
            <a:endParaRPr lang="fr-FR"/>
          </a:p>
        </p:txBody>
      </p:sp>
    </p:spTree>
    <p:extLst>
      <p:ext uri="{BB962C8B-B14F-4D97-AF65-F5344CB8AC3E}">
        <p14:creationId xmlns:p14="http://schemas.microsoft.com/office/powerpoint/2010/main" val="935676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848942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4121203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84271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3263867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7106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1576171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3236789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1760813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620982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252159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1FBE087-39FD-4DE5-9863-65272CA81442}"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2160113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1FBE087-39FD-4DE5-9863-65272CA81442}" type="datetimeFigureOut">
              <a:rPr lang="fr-FR" smtClean="0"/>
              <a:t>05/01/2024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504110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1FBE087-39FD-4DE5-9863-65272CA81442}" type="datetimeFigureOut">
              <a:rPr lang="fr-FR" smtClean="0"/>
              <a:t>05/01/2024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423701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BE087-39FD-4DE5-9863-65272CA81442}" type="datetimeFigureOut">
              <a:rPr lang="fr-FR" smtClean="0"/>
              <a:t>05/01/2024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1569643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1FBE087-39FD-4DE5-9863-65272CA81442}"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3319088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1FBE087-39FD-4DE5-9863-65272CA81442}"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330270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FBE087-39FD-4DE5-9863-65272CA81442}" type="datetimeFigureOut">
              <a:rPr lang="fr-FR" smtClean="0"/>
              <a:t>05/01/2024</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54FEE0-8431-48BE-B2F4-57DC398B24B7}" type="slidenum">
              <a:rPr lang="fr-FR" smtClean="0"/>
              <a:t>‹N°›</a:t>
            </a:fld>
            <a:endParaRPr lang="fr-FR"/>
          </a:p>
        </p:txBody>
      </p:sp>
    </p:spTree>
    <p:extLst>
      <p:ext uri="{BB962C8B-B14F-4D97-AF65-F5344CB8AC3E}">
        <p14:creationId xmlns:p14="http://schemas.microsoft.com/office/powerpoint/2010/main" val="1210475442"/>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en.wikipedia.org/wiki/Web_application" TargetMode="External"/><Relationship Id="rId7" Type="http://schemas.openxmlformats.org/officeDocument/2006/relationships/image" Target="../media/image10.png"/><Relationship Id="rId2" Type="http://schemas.openxmlformats.org/officeDocument/2006/relationships/hyperlink" Target="https://en.wikipedia.org/wiki/Presentation_program" TargetMode="Externa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hyperlink" Target="https://en.wikipedia.org/wiki/Google" TargetMode="External"/><Relationship Id="rId4" Type="http://schemas.openxmlformats.org/officeDocument/2006/relationships/hyperlink" Target="https://en.wikipedia.org/wiki/Google_Docs_Editor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techopedia.com/definition/27854/enterprise-computin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8730E-C67B-5E89-C30B-BBA0DEF27F38}"/>
              </a:ext>
            </a:extLst>
          </p:cNvPr>
          <p:cNvSpPr>
            <a:spLocks noGrp="1"/>
          </p:cNvSpPr>
          <p:nvPr>
            <p:ph type="ctrTitle"/>
          </p:nvPr>
        </p:nvSpPr>
        <p:spPr>
          <a:xfrm>
            <a:off x="3156857" y="2296885"/>
            <a:ext cx="6560500" cy="1480457"/>
          </a:xfrm>
        </p:spPr>
        <p:txBody>
          <a:bodyPr/>
          <a:lstStyle/>
          <a:p>
            <a:pPr>
              <a:lnSpc>
                <a:spcPct val="115000"/>
              </a:lnSpc>
              <a:spcAft>
                <a:spcPts val="1000"/>
              </a:spcAft>
            </a:pPr>
            <a:r>
              <a:rPr lang="en-US" sz="2400" dirty="0">
                <a:solidFill>
                  <a:schemeClr val="accent6"/>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Final Project of TIC </a:t>
            </a:r>
            <a:br>
              <a:rPr lang="fr-FR" sz="2400" dirty="0">
                <a:solidFill>
                  <a:schemeClr val="accent6"/>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solidFill>
                  <a:schemeClr val="accent6"/>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Information and Communication Technologies ICT </a:t>
            </a:r>
            <a:br>
              <a:rPr lang="fr-FR" sz="2400" dirty="0">
                <a:solidFill>
                  <a:schemeClr val="accent6"/>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solidFill>
                  <a:schemeClr val="accent6"/>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&amp; Technologies related to ICT</a:t>
            </a:r>
            <a:endParaRPr lang="fr-FR" sz="2400" dirty="0">
              <a:solidFill>
                <a:schemeClr val="accent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ous-titre 2">
            <a:extLst>
              <a:ext uri="{FF2B5EF4-FFF2-40B4-BE49-F238E27FC236}">
                <a16:creationId xmlns:a16="http://schemas.microsoft.com/office/drawing/2014/main" id="{2C2340CA-2A19-E594-DE9F-DC411A42B8CF}"/>
              </a:ext>
            </a:extLst>
          </p:cNvPr>
          <p:cNvSpPr>
            <a:spLocks noGrp="1"/>
          </p:cNvSpPr>
          <p:nvPr>
            <p:ph type="subTitle" idx="1"/>
          </p:nvPr>
        </p:nvSpPr>
        <p:spPr>
          <a:xfrm>
            <a:off x="544286" y="4049486"/>
            <a:ext cx="4242289" cy="1110312"/>
          </a:xfrm>
        </p:spPr>
        <p:txBody>
          <a:bodyPr>
            <a:normAutofit fontScale="25000" lnSpcReduction="20000"/>
          </a:bodyPr>
          <a:lstStyle/>
          <a:p>
            <a:pPr lvl="0" algn="just">
              <a:lnSpc>
                <a:spcPct val="150000"/>
              </a:lnSpc>
            </a:pPr>
            <a:r>
              <a:rPr lang="fr-FR" sz="8000" b="1" dirty="0" err="1">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Assembled</a:t>
            </a:r>
            <a:r>
              <a:rPr lang="fr-FR" sz="8000" b="1"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by: </a:t>
            </a:r>
            <a:r>
              <a:rPr lang="fr-FR" sz="80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group 8</a:t>
            </a:r>
          </a:p>
          <a:p>
            <a:pPr marL="285750" lvl="0" indent="-285750" algn="just">
              <a:lnSpc>
                <a:spcPct val="150000"/>
              </a:lnSpc>
              <a:buFont typeface="Arial" panose="020B0604020202020204" pitchFamily="34" charset="0"/>
              <a:buChar char="•"/>
            </a:pPr>
            <a:r>
              <a:rPr lang="fr-FR" sz="6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Balaman</a:t>
            </a:r>
            <a:r>
              <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fr-FR" sz="6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Hadjer</a:t>
            </a:r>
            <a:r>
              <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Hala</a:t>
            </a:r>
          </a:p>
          <a:p>
            <a:pPr marL="285750" lvl="0" indent="-285750" algn="just">
              <a:lnSpc>
                <a:spcPct val="150000"/>
              </a:lnSpc>
              <a:buFont typeface="Arial" panose="020B0604020202020204" pitchFamily="34" charset="0"/>
              <a:buChar char="•"/>
            </a:pPr>
            <a:r>
              <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Boudiaf Aicha </a:t>
            </a:r>
          </a:p>
          <a:p>
            <a:pPr marL="285750" lvl="0" indent="-285750" algn="just">
              <a:lnSpc>
                <a:spcPct val="150000"/>
              </a:lnSpc>
              <a:buFont typeface="Arial" panose="020B0604020202020204" pitchFamily="34" charset="0"/>
              <a:buChar char="•"/>
            </a:pPr>
            <a:r>
              <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Hamza  Nacera Noor</a:t>
            </a:r>
          </a:p>
          <a:p>
            <a:pPr marL="285750" indent="-285750" algn="just">
              <a:lnSpc>
                <a:spcPct val="150000"/>
              </a:lnSpc>
              <a:buFont typeface="Arial" panose="020B0604020202020204" pitchFamily="34" charset="0"/>
              <a:buChar char="•"/>
            </a:pPr>
            <a:r>
              <a:rPr lang="en-US" sz="6400" dirty="0" err="1">
                <a:solidFill>
                  <a:schemeClr val="tx2"/>
                </a:solidFill>
                <a:effectLst/>
                <a:latin typeface="Times New Roman" panose="02020603050405020304" pitchFamily="18" charset="0"/>
                <a:ea typeface="Calibri" panose="020F0502020204030204" pitchFamily="34" charset="0"/>
                <a:cs typeface="Arial" panose="020B0604020202020204" pitchFamily="34" charset="0"/>
              </a:rPr>
              <a:t>Kamiri</a:t>
            </a:r>
            <a:r>
              <a:rPr lang="en-US" sz="6400" dirty="0">
                <a:solidFill>
                  <a:schemeClr val="tx2"/>
                </a:solidFill>
                <a:effectLst/>
                <a:latin typeface="Times New Roman" panose="02020603050405020304" pitchFamily="18" charset="0"/>
                <a:ea typeface="Calibri" panose="020F0502020204030204" pitchFamily="34" charset="0"/>
                <a:cs typeface="Arial" panose="020B0604020202020204" pitchFamily="34" charset="0"/>
              </a:rPr>
              <a:t> Lilia</a:t>
            </a:r>
            <a:endPar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Yahiaoui Chahinez </a:t>
            </a:r>
          </a:p>
          <a:p>
            <a:pPr marL="285750" lvl="0" indent="-285750" algn="just">
              <a:lnSpc>
                <a:spcPct val="150000"/>
              </a:lnSpc>
              <a:buFont typeface="Arial" panose="020B0604020202020204" pitchFamily="34" charset="0"/>
              <a:buChar char="•"/>
            </a:pPr>
            <a:endParaRPr lang="fr-FR"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50000"/>
              </a:lnSpc>
              <a:buFont typeface="Arial" panose="020B0604020202020204" pitchFamily="34" charset="0"/>
              <a:buChar char="•"/>
            </a:pPr>
            <a:endParaRPr lang="fr-F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endParaRPr lang="fr-FR" sz="6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716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a:extLst>
              <a:ext uri="{FF2B5EF4-FFF2-40B4-BE49-F238E27FC236}">
                <a16:creationId xmlns:a16="http://schemas.microsoft.com/office/drawing/2014/main" id="{BBBD2AA4-73AD-3160-A73B-794BAE078E06}"/>
              </a:ext>
            </a:extLst>
          </p:cNvPr>
          <p:cNvGraphicFramePr>
            <a:graphicFrameLocks noGrp="1"/>
          </p:cNvGraphicFramePr>
          <p:nvPr>
            <p:extLst>
              <p:ext uri="{D42A27DB-BD31-4B8C-83A1-F6EECF244321}">
                <p14:modId xmlns:p14="http://schemas.microsoft.com/office/powerpoint/2010/main" val="1649685724"/>
              </p:ext>
            </p:extLst>
          </p:nvPr>
        </p:nvGraphicFramePr>
        <p:xfrm>
          <a:off x="402770" y="533402"/>
          <a:ext cx="8338459" cy="5428233"/>
        </p:xfrm>
        <a:graphic>
          <a:graphicData uri="http://schemas.openxmlformats.org/drawingml/2006/table">
            <a:tbl>
              <a:tblPr firstRow="1" firstCol="1" bandRow="1">
                <a:tableStyleId>{F5AB1C69-6EDB-4FF4-983F-18BD219EF322}</a:tableStyleId>
              </a:tblPr>
              <a:tblGrid>
                <a:gridCol w="1854155">
                  <a:extLst>
                    <a:ext uri="{9D8B030D-6E8A-4147-A177-3AD203B41FA5}">
                      <a16:colId xmlns:a16="http://schemas.microsoft.com/office/drawing/2014/main" val="3728040562"/>
                    </a:ext>
                  </a:extLst>
                </a:gridCol>
                <a:gridCol w="6484304">
                  <a:extLst>
                    <a:ext uri="{9D8B030D-6E8A-4147-A177-3AD203B41FA5}">
                      <a16:colId xmlns:a16="http://schemas.microsoft.com/office/drawing/2014/main" val="3829756797"/>
                    </a:ext>
                  </a:extLst>
                </a:gridCol>
              </a:tblGrid>
              <a:tr h="722521">
                <a:tc gridSpan="2">
                  <a:txBody>
                    <a:bodyPr/>
                    <a:lstStyle/>
                    <a:p>
                      <a:pPr marL="457200" algn="ctr">
                        <a:lnSpc>
                          <a:spcPct val="150000"/>
                        </a:lnSpc>
                        <a:spcAft>
                          <a:spcPts val="1000"/>
                        </a:spcAft>
                      </a:pPr>
                      <a:r>
                        <a:rPr lang="en-US" sz="2000" dirty="0">
                          <a:solidFill>
                            <a:schemeClr val="tx2"/>
                          </a:solidFill>
                          <a:effectLst/>
                          <a:latin typeface="Times New Roman" panose="02020603050405020304" pitchFamily="18" charset="0"/>
                          <a:cs typeface="Times New Roman" panose="02020603050405020304" pitchFamily="18" charset="0"/>
                        </a:rPr>
                        <a:t>GOOGLE WORKSPACE</a:t>
                      </a:r>
                      <a:endParaRPr lang="fr-FR" sz="20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fr-FR"/>
                    </a:p>
                  </a:txBody>
                  <a:tcPr/>
                </a:tc>
                <a:extLst>
                  <a:ext uri="{0D108BD9-81ED-4DB2-BD59-A6C34878D82A}">
                    <a16:rowId xmlns:a16="http://schemas.microsoft.com/office/drawing/2014/main" val="3739273820"/>
                  </a:ext>
                </a:extLst>
              </a:tr>
              <a:tr h="1807256">
                <a:tc>
                  <a:txBody>
                    <a:bodyPr/>
                    <a:lstStyle/>
                    <a:p>
                      <a:pPr algn="l">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15000"/>
                        </a:lnSpc>
                        <a:spcAft>
                          <a:spcPts val="1000"/>
                        </a:spcAft>
                      </a:pPr>
                      <a:r>
                        <a:rPr lang="en-US" sz="1800" b="0" dirty="0">
                          <a:effectLst/>
                          <a:latin typeface="Times New Roman" panose="02020603050405020304" pitchFamily="18" charset="0"/>
                          <a:cs typeface="Times New Roman" panose="02020603050405020304" pitchFamily="18" charset="0"/>
                        </a:rPr>
                        <a:t>Gmail is an email service provided by Google. As of 2019, it had 1.5 billion active users worldwide, making it the largest email service in the world. It also provides a webmail interface, accessible through a web browser, and is also accessible through the official mobile application.</a:t>
                      </a:r>
                      <a:endParaRPr lang="fr-FR"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8401037"/>
                  </a:ext>
                </a:extLst>
              </a:tr>
              <a:tr h="1441117">
                <a:tc>
                  <a:txBody>
                    <a:bodyPr/>
                    <a:lstStyle/>
                    <a:p>
                      <a:pPr algn="l">
                        <a:lnSpc>
                          <a:spcPct val="150000"/>
                        </a:lnSpc>
                        <a:spcAft>
                          <a:spcPts val="1000"/>
                        </a:spcAft>
                      </a:pP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15000"/>
                        </a:lnSpc>
                        <a:spcAft>
                          <a:spcPts val="1000"/>
                        </a:spcAft>
                      </a:pPr>
                      <a:r>
                        <a:rPr lang="en-US" sz="1800" b="0" dirty="0">
                          <a:effectLst/>
                          <a:latin typeface="Times New Roman" panose="02020603050405020304" pitchFamily="18" charset="0"/>
                          <a:cs typeface="Times New Roman" panose="02020603050405020304" pitchFamily="18" charset="0"/>
                        </a:rPr>
                        <a:t>Google Drive is a file storage and synchronization service developed by Google. Launched on April 24, 2012, it allows users to store files in the cloud, synchronize files across devices, and share files. </a:t>
                      </a:r>
                      <a:endParaRPr lang="fr-FR"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3938469"/>
                  </a:ext>
                </a:extLst>
              </a:tr>
              <a:tr h="1457339">
                <a:tc>
                  <a:txBody>
                    <a:bodyPr/>
                    <a:lstStyle/>
                    <a:p>
                      <a:pPr marL="457200" algn="l">
                        <a:lnSpc>
                          <a:spcPct val="150000"/>
                        </a:lnSpc>
                        <a:spcAft>
                          <a:spcPts val="1000"/>
                        </a:spcAft>
                      </a:pP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15000"/>
                        </a:lnSpc>
                        <a:spcAft>
                          <a:spcPts val="1000"/>
                        </a:spcAft>
                      </a:pPr>
                      <a:r>
                        <a:rPr lang="en-US" sz="1800" b="0" dirty="0">
                          <a:effectLst/>
                          <a:latin typeface="Times New Roman" panose="02020603050405020304" pitchFamily="18" charset="0"/>
                          <a:cs typeface="Times New Roman" panose="02020603050405020304" pitchFamily="18" charset="0"/>
                        </a:rPr>
                        <a:t>Google Docs is an online word processor included as part of the free, web-based Google Docs Editors suite offered by Google. It  is accessible via an internet browser as a web-based application and is also available as a mobile app.</a:t>
                      </a:r>
                      <a:endParaRPr lang="fr-FR"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684581"/>
                  </a:ext>
                </a:extLst>
              </a:tr>
            </a:tbl>
          </a:graphicData>
        </a:graphic>
      </p:graphicFrame>
      <p:pic>
        <p:nvPicPr>
          <p:cNvPr id="4099" name="Picture 16">
            <a:extLst>
              <a:ext uri="{FF2B5EF4-FFF2-40B4-BE49-F238E27FC236}">
                <a16:creationId xmlns:a16="http://schemas.microsoft.com/office/drawing/2014/main" id="{589B61D5-59E8-4305-F630-038F54754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514" y="1625065"/>
            <a:ext cx="549275" cy="60582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17">
            <a:extLst>
              <a:ext uri="{FF2B5EF4-FFF2-40B4-BE49-F238E27FC236}">
                <a16:creationId xmlns:a16="http://schemas.microsoft.com/office/drawing/2014/main" id="{B159FCB1-8803-C2A5-3465-3E185FEB4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122" y="3406446"/>
            <a:ext cx="641667" cy="631812"/>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8">
            <a:extLst>
              <a:ext uri="{FF2B5EF4-FFF2-40B4-BE49-F238E27FC236}">
                <a16:creationId xmlns:a16="http://schemas.microsoft.com/office/drawing/2014/main" id="{2602CC55-248F-EBA8-0729-CA062114EF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854" y="4853772"/>
            <a:ext cx="563563" cy="464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6000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1000"/>
                                        <p:tgtEl>
                                          <p:spTgt spid="4099"/>
                                        </p:tgtEl>
                                      </p:cBhvr>
                                    </p:animEffect>
                                    <p:anim calcmode="lin" valueType="num">
                                      <p:cBhvr>
                                        <p:cTn id="8" dur="1000" fill="hold"/>
                                        <p:tgtEl>
                                          <p:spTgt spid="4099"/>
                                        </p:tgtEl>
                                        <p:attrNameLst>
                                          <p:attrName>ppt_x</p:attrName>
                                        </p:attrNameLst>
                                      </p:cBhvr>
                                      <p:tavLst>
                                        <p:tav tm="0">
                                          <p:val>
                                            <p:strVal val="#ppt_x"/>
                                          </p:val>
                                        </p:tav>
                                        <p:tav tm="100000">
                                          <p:val>
                                            <p:strVal val="#ppt_x"/>
                                          </p:val>
                                        </p:tav>
                                      </p:tavLst>
                                    </p:anim>
                                    <p:anim calcmode="lin" valueType="num">
                                      <p:cBhvr>
                                        <p:cTn id="9" dur="1000" fill="hold"/>
                                        <p:tgtEl>
                                          <p:spTgt spid="409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97"/>
                                        </p:tgtEl>
                                        <p:attrNameLst>
                                          <p:attrName>style.visibility</p:attrName>
                                        </p:attrNameLst>
                                      </p:cBhvr>
                                      <p:to>
                                        <p:strVal val="visible"/>
                                      </p:to>
                                    </p:set>
                                    <p:animEffect transition="in" filter="fade">
                                      <p:cBhvr>
                                        <p:cTn id="21" dur="1000"/>
                                        <p:tgtEl>
                                          <p:spTgt spid="4097"/>
                                        </p:tgtEl>
                                      </p:cBhvr>
                                    </p:animEffect>
                                    <p:anim calcmode="lin" valueType="num">
                                      <p:cBhvr>
                                        <p:cTn id="22" dur="1000" fill="hold"/>
                                        <p:tgtEl>
                                          <p:spTgt spid="4097"/>
                                        </p:tgtEl>
                                        <p:attrNameLst>
                                          <p:attrName>ppt_x</p:attrName>
                                        </p:attrNameLst>
                                      </p:cBhvr>
                                      <p:tavLst>
                                        <p:tav tm="0">
                                          <p:val>
                                            <p:strVal val="#ppt_x"/>
                                          </p:val>
                                        </p:tav>
                                        <p:tav tm="100000">
                                          <p:val>
                                            <p:strVal val="#ppt_x"/>
                                          </p:val>
                                        </p:tav>
                                      </p:tavLst>
                                    </p:anim>
                                    <p:anim calcmode="lin" valueType="num">
                                      <p:cBhvr>
                                        <p:cTn id="23" dur="1000" fill="hold"/>
                                        <p:tgtEl>
                                          <p:spTgt spid="40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E52F7783-0E51-6797-A861-7D1BCDE4C3F1}"/>
              </a:ext>
            </a:extLst>
          </p:cNvPr>
          <p:cNvGraphicFramePr>
            <a:graphicFrameLocks noGrp="1"/>
          </p:cNvGraphicFramePr>
          <p:nvPr>
            <p:extLst>
              <p:ext uri="{D42A27DB-BD31-4B8C-83A1-F6EECF244321}">
                <p14:modId xmlns:p14="http://schemas.microsoft.com/office/powerpoint/2010/main" val="456861284"/>
              </p:ext>
            </p:extLst>
          </p:nvPr>
        </p:nvGraphicFramePr>
        <p:xfrm>
          <a:off x="612647" y="656243"/>
          <a:ext cx="8125333" cy="5217708"/>
        </p:xfrm>
        <a:graphic>
          <a:graphicData uri="http://schemas.openxmlformats.org/drawingml/2006/table">
            <a:tbl>
              <a:tblPr firstRow="1" firstCol="1" bandRow="1">
                <a:tableStyleId>{F5AB1C69-6EDB-4FF4-983F-18BD219EF322}</a:tableStyleId>
              </a:tblPr>
              <a:tblGrid>
                <a:gridCol w="1806766">
                  <a:extLst>
                    <a:ext uri="{9D8B030D-6E8A-4147-A177-3AD203B41FA5}">
                      <a16:colId xmlns:a16="http://schemas.microsoft.com/office/drawing/2014/main" val="4037179507"/>
                    </a:ext>
                  </a:extLst>
                </a:gridCol>
                <a:gridCol w="6318567">
                  <a:extLst>
                    <a:ext uri="{9D8B030D-6E8A-4147-A177-3AD203B41FA5}">
                      <a16:colId xmlns:a16="http://schemas.microsoft.com/office/drawing/2014/main" val="1696896879"/>
                    </a:ext>
                  </a:extLst>
                </a:gridCol>
              </a:tblGrid>
              <a:tr h="1798106">
                <a:tc>
                  <a:txBody>
                    <a:bodyPr/>
                    <a:lstStyle/>
                    <a:p>
                      <a:pPr algn="l">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15000"/>
                        </a:lnSpc>
                        <a:spcAft>
                          <a:spcPts val="1000"/>
                        </a:spcAft>
                      </a:pPr>
                      <a:r>
                        <a:rPr lang="en-US" sz="1800" b="0" dirty="0">
                          <a:solidFill>
                            <a:schemeClr val="tx1"/>
                          </a:solidFill>
                          <a:effectLst/>
                          <a:latin typeface="Times New Roman" panose="02020603050405020304" pitchFamily="18" charset="0"/>
                          <a:cs typeface="Times New Roman" panose="02020603050405020304" pitchFamily="18" charset="0"/>
                        </a:rPr>
                        <a:t>Google Sheet is a spreadsheet application included as part of the free, web-based Google Docs Editors suite offered by Google. The app allows users to create and edit files online while collaborating with other users in real-time. Edits are tracked by which user made them, along with a revision history. </a:t>
                      </a:r>
                      <a:endParaRPr lang="fr-FR"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extLst>
                  <a:ext uri="{0D108BD9-81ED-4DB2-BD59-A6C34878D82A}">
                    <a16:rowId xmlns:a16="http://schemas.microsoft.com/office/drawing/2014/main" val="4209946402"/>
                  </a:ext>
                </a:extLst>
              </a:tr>
              <a:tr h="1476689">
                <a:tc>
                  <a:txBody>
                    <a:bodyPr/>
                    <a:lstStyle/>
                    <a:p>
                      <a:pPr marL="457200" algn="l">
                        <a:lnSpc>
                          <a:spcPct val="150000"/>
                        </a:lnSpc>
                        <a:spcAft>
                          <a:spcPts val="1000"/>
                        </a:spcAft>
                      </a:pP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15000"/>
                        </a:lnSpc>
                        <a:spcAft>
                          <a:spcPts val="1000"/>
                        </a:spcAft>
                      </a:pPr>
                      <a:r>
                        <a:rPr lang="en-US" sz="1800" dirty="0">
                          <a:effectLst/>
                          <a:latin typeface="Times New Roman" panose="02020603050405020304" pitchFamily="18" charset="0"/>
                          <a:cs typeface="Times New Roman" panose="02020603050405020304" pitchFamily="18" charset="0"/>
                        </a:rPr>
                        <a:t>Google Slides is a </a:t>
                      </a:r>
                      <a:r>
                        <a:rPr lang="en-US" sz="1800" u="sng" dirty="0">
                          <a:effectLst/>
                          <a:latin typeface="Times New Roman" panose="02020603050405020304" pitchFamily="18" charset="0"/>
                          <a:cs typeface="Times New Roman" panose="02020603050405020304" pitchFamily="18" charset="0"/>
                          <a:hlinkClick r:id="rId2" tooltip="Presentation program"/>
                        </a:rPr>
                        <a:t>presentation program</a:t>
                      </a:r>
                      <a:r>
                        <a:rPr lang="en-US" sz="1800" dirty="0">
                          <a:effectLst/>
                          <a:latin typeface="Times New Roman" panose="02020603050405020304" pitchFamily="18" charset="0"/>
                          <a:cs typeface="Times New Roman" panose="02020603050405020304" pitchFamily="18" charset="0"/>
                        </a:rPr>
                        <a:t> included as part of the free, </a:t>
                      </a:r>
                      <a:r>
                        <a:rPr lang="en-US" sz="1800" u="sng" dirty="0">
                          <a:effectLst/>
                          <a:latin typeface="Times New Roman" panose="02020603050405020304" pitchFamily="18" charset="0"/>
                          <a:cs typeface="Times New Roman" panose="02020603050405020304" pitchFamily="18" charset="0"/>
                          <a:hlinkClick r:id="rId3" tooltip="Web application"/>
                        </a:rPr>
                        <a:t>web-based</a:t>
                      </a:r>
                      <a:r>
                        <a:rPr lang="en-US" sz="1800" dirty="0">
                          <a:effectLst/>
                          <a:latin typeface="Times New Roman" panose="02020603050405020304" pitchFamily="18" charset="0"/>
                          <a:cs typeface="Times New Roman" panose="02020603050405020304" pitchFamily="18" charset="0"/>
                        </a:rPr>
                        <a:t> </a:t>
                      </a:r>
                      <a:r>
                        <a:rPr lang="en-US" sz="1800" u="sng" dirty="0">
                          <a:effectLst/>
                          <a:latin typeface="Times New Roman" panose="02020603050405020304" pitchFamily="18" charset="0"/>
                          <a:cs typeface="Times New Roman" panose="02020603050405020304" pitchFamily="18" charset="0"/>
                          <a:hlinkClick r:id="rId4" tooltip="Google Docs Editors"/>
                        </a:rPr>
                        <a:t>Google Docs</a:t>
                      </a:r>
                      <a:r>
                        <a:rPr lang="en-US" sz="1800" dirty="0">
                          <a:effectLst/>
                          <a:latin typeface="Times New Roman" panose="02020603050405020304" pitchFamily="18" charset="0"/>
                          <a:cs typeface="Times New Roman" panose="02020603050405020304" pitchFamily="18" charset="0"/>
                        </a:rPr>
                        <a:t> suite offered by </a:t>
                      </a:r>
                      <a:r>
                        <a:rPr lang="en-US" sz="1800" u="sng" dirty="0">
                          <a:effectLst/>
                          <a:latin typeface="Times New Roman" panose="02020603050405020304" pitchFamily="18" charset="0"/>
                          <a:cs typeface="Times New Roman" panose="02020603050405020304" pitchFamily="18" charset="0"/>
                          <a:hlinkClick r:id="rId5" tooltip="Google"/>
                        </a:rPr>
                        <a:t>Google</a:t>
                      </a:r>
                      <a:r>
                        <a:rPr lang="en-US" sz="1800" dirty="0">
                          <a:effectLst/>
                          <a:latin typeface="Times New Roman" panose="02020603050405020304" pitchFamily="18" charset="0"/>
                          <a:cs typeface="Times New Roman" panose="02020603050405020304" pitchFamily="18" charset="0"/>
                        </a:rPr>
                        <a:t>. The app allows users to create and edit files online while collaborating with other users in real-time. Those edits are tracked by a user with a revision history presenting changes. </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3958558"/>
                  </a:ext>
                </a:extLst>
              </a:tr>
              <a:tr h="1772154">
                <a:tc>
                  <a:txBody>
                    <a:bodyPr/>
                    <a:lstStyle/>
                    <a:p>
                      <a:pPr marL="457200" algn="just">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15000"/>
                        </a:lnSpc>
                        <a:spcAft>
                          <a:spcPts val="1000"/>
                        </a:spcAft>
                      </a:pPr>
                      <a:r>
                        <a:rPr lang="en-US" sz="1800" dirty="0">
                          <a:effectLst/>
                          <a:latin typeface="Times New Roman" panose="02020603050405020304" pitchFamily="18" charset="0"/>
                          <a:cs typeface="Times New Roman" panose="02020603050405020304" pitchFamily="18" charset="0"/>
                        </a:rPr>
                        <a:t>Google Classroom is a free blended learning platform developed by Google for educational institutions that aims to simplify creating, distributing, and grading assignments. The primary purpose of Google Classroom is to streamline the process of sharing files between teachers and students. As of 2021, approximately 150 million users use Google Classroom.</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4414004"/>
                  </a:ext>
                </a:extLst>
              </a:tr>
            </a:tbl>
          </a:graphicData>
        </a:graphic>
      </p:graphicFrame>
      <p:pic>
        <p:nvPicPr>
          <p:cNvPr id="5123" name="Picture 19">
            <a:extLst>
              <a:ext uri="{FF2B5EF4-FFF2-40B4-BE49-F238E27FC236}">
                <a16:creationId xmlns:a16="http://schemas.microsoft.com/office/drawing/2014/main" id="{7EBCD687-912D-C76D-4C81-0B27F65E10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3801" y="1226646"/>
            <a:ext cx="549275" cy="54927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0">
            <a:extLst>
              <a:ext uri="{FF2B5EF4-FFF2-40B4-BE49-F238E27FC236}">
                <a16:creationId xmlns:a16="http://schemas.microsoft.com/office/drawing/2014/main" id="{6D9D4BFF-B37F-31C8-B5AE-F8798491AF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1902" y="2895600"/>
            <a:ext cx="555625" cy="53340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21">
            <a:extLst>
              <a:ext uri="{FF2B5EF4-FFF2-40B4-BE49-F238E27FC236}">
                <a16:creationId xmlns:a16="http://schemas.microsoft.com/office/drawing/2014/main" id="{E74492F9-E30E-BDBE-57A9-1C1D5435EDF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9352" y="4624300"/>
            <a:ext cx="638175"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658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1000"/>
                                        <p:tgtEl>
                                          <p:spTgt spid="5123"/>
                                        </p:tgtEl>
                                      </p:cBhvr>
                                    </p:animEffect>
                                    <p:anim calcmode="lin" valueType="num">
                                      <p:cBhvr>
                                        <p:cTn id="8" dur="1000" fill="hold"/>
                                        <p:tgtEl>
                                          <p:spTgt spid="5123"/>
                                        </p:tgtEl>
                                        <p:attrNameLst>
                                          <p:attrName>ppt_x</p:attrName>
                                        </p:attrNameLst>
                                      </p:cBhvr>
                                      <p:tavLst>
                                        <p:tav tm="0">
                                          <p:val>
                                            <p:strVal val="#ppt_x"/>
                                          </p:val>
                                        </p:tav>
                                        <p:tav tm="100000">
                                          <p:val>
                                            <p:strVal val="#ppt_x"/>
                                          </p:val>
                                        </p:tav>
                                      </p:tavLst>
                                    </p:anim>
                                    <p:anim calcmode="lin" valueType="num">
                                      <p:cBhvr>
                                        <p:cTn id="9"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2"/>
                                        </p:tgtEl>
                                        <p:attrNameLst>
                                          <p:attrName>style.visibility</p:attrName>
                                        </p:attrNameLst>
                                      </p:cBhvr>
                                      <p:to>
                                        <p:strVal val="visible"/>
                                      </p:to>
                                    </p:set>
                                    <p:animEffect transition="in" filter="fade">
                                      <p:cBhvr>
                                        <p:cTn id="14" dur="1000"/>
                                        <p:tgtEl>
                                          <p:spTgt spid="5122"/>
                                        </p:tgtEl>
                                      </p:cBhvr>
                                    </p:animEffect>
                                    <p:anim calcmode="lin" valueType="num">
                                      <p:cBhvr>
                                        <p:cTn id="15" dur="1000" fill="hold"/>
                                        <p:tgtEl>
                                          <p:spTgt spid="5122"/>
                                        </p:tgtEl>
                                        <p:attrNameLst>
                                          <p:attrName>ppt_x</p:attrName>
                                        </p:attrNameLst>
                                      </p:cBhvr>
                                      <p:tavLst>
                                        <p:tav tm="0">
                                          <p:val>
                                            <p:strVal val="#ppt_x"/>
                                          </p:val>
                                        </p:tav>
                                        <p:tav tm="100000">
                                          <p:val>
                                            <p:strVal val="#ppt_x"/>
                                          </p:val>
                                        </p:tav>
                                      </p:tavLst>
                                    </p:anim>
                                    <p:anim calcmode="lin" valueType="num">
                                      <p:cBhvr>
                                        <p:cTn id="16"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21"/>
                                        </p:tgtEl>
                                        <p:attrNameLst>
                                          <p:attrName>style.visibility</p:attrName>
                                        </p:attrNameLst>
                                      </p:cBhvr>
                                      <p:to>
                                        <p:strVal val="visible"/>
                                      </p:to>
                                    </p:set>
                                    <p:animEffect transition="in" filter="fade">
                                      <p:cBhvr>
                                        <p:cTn id="21" dur="1000"/>
                                        <p:tgtEl>
                                          <p:spTgt spid="5121"/>
                                        </p:tgtEl>
                                      </p:cBhvr>
                                    </p:animEffect>
                                    <p:anim calcmode="lin" valueType="num">
                                      <p:cBhvr>
                                        <p:cTn id="22" dur="1000" fill="hold"/>
                                        <p:tgtEl>
                                          <p:spTgt spid="5121"/>
                                        </p:tgtEl>
                                        <p:attrNameLst>
                                          <p:attrName>ppt_x</p:attrName>
                                        </p:attrNameLst>
                                      </p:cBhvr>
                                      <p:tavLst>
                                        <p:tav tm="0">
                                          <p:val>
                                            <p:strVal val="#ppt_x"/>
                                          </p:val>
                                        </p:tav>
                                        <p:tav tm="100000">
                                          <p:val>
                                            <p:strVal val="#ppt_x"/>
                                          </p:val>
                                        </p:tav>
                                      </p:tavLst>
                                    </p:anim>
                                    <p:anim calcmode="lin" valueType="num">
                                      <p:cBhvr>
                                        <p:cTn id="23" dur="1000" fill="hold"/>
                                        <p:tgtEl>
                                          <p:spTgt spid="5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A340D9D-58D8-14E7-264B-C2BE51EB1811}"/>
              </a:ext>
            </a:extLst>
          </p:cNvPr>
          <p:cNvSpPr txBox="1"/>
          <p:nvPr/>
        </p:nvSpPr>
        <p:spPr>
          <a:xfrm>
            <a:off x="186598" y="227013"/>
            <a:ext cx="9100621" cy="2927083"/>
          </a:xfrm>
          <a:prstGeom prst="rect">
            <a:avLst/>
          </a:prstGeom>
          <a:noFill/>
        </p:spPr>
        <p:txBody>
          <a:bodyPr wrap="square" rtlCol="0">
            <a:spAutoFit/>
          </a:bodyPr>
          <a:lstStyle/>
          <a:p>
            <a:pPr marL="342900" lvl="0" indent="-342900" algn="just">
              <a:lnSpc>
                <a:spcPct val="150000"/>
              </a:lnSpc>
              <a:spcAft>
                <a:spcPts val="1000"/>
              </a:spcAft>
              <a:buClr>
                <a:schemeClr val="accent2">
                  <a:lumMod val="75000"/>
                </a:schemeClr>
              </a:buClr>
              <a:buFont typeface="Symbol" panose="05050102010706020507" pitchFamily="18" charset="2"/>
              <a:buChar char=""/>
            </a:pPr>
            <a:r>
              <a:rPr lang="en-US" sz="1800" b="1" i="1" dirty="0">
                <a:solidFill>
                  <a:schemeClr val="accent2">
                    <a:lumMod val="75000"/>
                  </a:schemeClr>
                </a:solidFill>
                <a:effectLst/>
                <a:latin typeface="Times New Roman" panose="02020603050405020304" pitchFamily="18" charset="0"/>
              </a:rPr>
              <a:t>Microsoft tools</a:t>
            </a:r>
            <a:endParaRPr lang="fr-FR" sz="1800" b="1" i="1" dirty="0">
              <a:solidFill>
                <a:schemeClr val="accent2">
                  <a:lumMod val="75000"/>
                </a:schemeClr>
              </a:solidFill>
              <a:effectLst/>
              <a:latin typeface="Times New Roman" panose="02020603050405020304" pitchFamily="18" charset="0"/>
            </a:endParaRPr>
          </a:p>
          <a:p>
            <a:pPr marL="228600" indent="228600" algn="just">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Microsoft offers a wide range of tools and services that cater to various needs, including productivity, collaboration, development, and cloud computing. Here are some key Microsoft tools:</a:t>
            </a:r>
          </a:p>
          <a:p>
            <a:pPr marL="228600" indent="228600" algn="just">
              <a:lnSpc>
                <a:spcPct val="150000"/>
              </a:lnSpc>
              <a:spcAft>
                <a:spcPts val="1000"/>
              </a:spcAft>
            </a:pPr>
            <a:endPar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228600" indent="228600" algn="just">
              <a:lnSpc>
                <a:spcPct val="150000"/>
              </a:lnSpc>
              <a:spcAft>
                <a:spcPts val="1000"/>
              </a:spcAft>
            </a:pP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15" name="Tableau 14">
            <a:extLst>
              <a:ext uri="{FF2B5EF4-FFF2-40B4-BE49-F238E27FC236}">
                <a16:creationId xmlns:a16="http://schemas.microsoft.com/office/drawing/2014/main" id="{7E529470-F2A3-1F1C-DFA7-4D9EA3279DD5}"/>
              </a:ext>
            </a:extLst>
          </p:cNvPr>
          <p:cNvGraphicFramePr>
            <a:graphicFrameLocks noGrp="1"/>
          </p:cNvGraphicFramePr>
          <p:nvPr>
            <p:extLst>
              <p:ext uri="{D42A27DB-BD31-4B8C-83A1-F6EECF244321}">
                <p14:modId xmlns:p14="http://schemas.microsoft.com/office/powerpoint/2010/main" val="260436982"/>
              </p:ext>
            </p:extLst>
          </p:nvPr>
        </p:nvGraphicFramePr>
        <p:xfrm>
          <a:off x="667166" y="2118524"/>
          <a:ext cx="7645707" cy="4134168"/>
        </p:xfrm>
        <a:graphic>
          <a:graphicData uri="http://schemas.openxmlformats.org/drawingml/2006/table">
            <a:tbl>
              <a:tblPr firstRow="1" firstCol="1" bandRow="1">
                <a:tableStyleId>{F5AB1C69-6EDB-4FF4-983F-18BD219EF322}</a:tableStyleId>
              </a:tblPr>
              <a:tblGrid>
                <a:gridCol w="1270183">
                  <a:extLst>
                    <a:ext uri="{9D8B030D-6E8A-4147-A177-3AD203B41FA5}">
                      <a16:colId xmlns:a16="http://schemas.microsoft.com/office/drawing/2014/main" val="2322612230"/>
                    </a:ext>
                  </a:extLst>
                </a:gridCol>
                <a:gridCol w="6375524">
                  <a:extLst>
                    <a:ext uri="{9D8B030D-6E8A-4147-A177-3AD203B41FA5}">
                      <a16:colId xmlns:a16="http://schemas.microsoft.com/office/drawing/2014/main" val="815752491"/>
                    </a:ext>
                  </a:extLst>
                </a:gridCol>
              </a:tblGrid>
              <a:tr h="363340">
                <a:tc gridSpan="2">
                  <a:txBody>
                    <a:bodyPr/>
                    <a:lstStyle/>
                    <a:p>
                      <a:pPr marL="457200" algn="ctr">
                        <a:lnSpc>
                          <a:spcPct val="150000"/>
                        </a:lnSpc>
                        <a:spcAft>
                          <a:spcPts val="1000"/>
                        </a:spcAft>
                      </a:pPr>
                      <a:r>
                        <a:rPr lang="en-US" sz="2000" dirty="0">
                          <a:solidFill>
                            <a:schemeClr val="tx2"/>
                          </a:solidFill>
                          <a:effectLst/>
                          <a:latin typeface="Times New Roman" panose="02020603050405020304" pitchFamily="18" charset="0"/>
                          <a:cs typeface="Times New Roman" panose="02020603050405020304" pitchFamily="18" charset="0"/>
                        </a:rPr>
                        <a:t>MICROSOFT 365</a:t>
                      </a:r>
                      <a:endParaRPr lang="fr-FR" sz="20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fr-FR"/>
                    </a:p>
                  </a:txBody>
                  <a:tcPr/>
                </a:tc>
                <a:extLst>
                  <a:ext uri="{0D108BD9-81ED-4DB2-BD59-A6C34878D82A}">
                    <a16:rowId xmlns:a16="http://schemas.microsoft.com/office/drawing/2014/main" val="4029414111"/>
                  </a:ext>
                </a:extLst>
              </a:tr>
              <a:tr h="1579057">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n-US" sz="1800" dirty="0">
                          <a:effectLst/>
                          <a:highlight>
                            <a:srgbClr val="C0C0C0"/>
                          </a:highlight>
                          <a:latin typeface="Times New Roman" panose="02020603050405020304" pitchFamily="18" charset="0"/>
                          <a:cs typeface="Times New Roman" panose="02020603050405020304" pitchFamily="18" charset="0"/>
                        </a:rPr>
                        <a:t>Microsoft Word: </a:t>
                      </a:r>
                      <a:r>
                        <a:rPr lang="en-US" sz="1800" dirty="0">
                          <a:effectLst/>
                          <a:latin typeface="Times New Roman" panose="02020603050405020304" pitchFamily="18" charset="0"/>
                          <a:cs typeface="Times New Roman" panose="02020603050405020304" pitchFamily="18" charset="0"/>
                        </a:rPr>
                        <a:t>A word processing application for creating and editing documents that was developed by Microsoft . It was first released on October 25, 1983, under the name</a:t>
                      </a:r>
                      <a:r>
                        <a:rPr lang="en-US" sz="1800" dirty="0">
                          <a:effectLst/>
                          <a:highlight>
                            <a:srgbClr val="C0C0C0"/>
                          </a:highlight>
                          <a:latin typeface="Times New Roman" panose="02020603050405020304" pitchFamily="18" charset="0"/>
                          <a:cs typeface="Times New Roman" panose="02020603050405020304" pitchFamily="18" charset="0"/>
                        </a:rPr>
                        <a:t> Multi-Tool </a:t>
                      </a:r>
                      <a:r>
                        <a:rPr lang="en-US" sz="1800" dirty="0">
                          <a:effectLst/>
                          <a:latin typeface="Times New Roman" panose="02020603050405020304" pitchFamily="18" charset="0"/>
                          <a:cs typeface="Times New Roman" panose="02020603050405020304" pitchFamily="18" charset="0"/>
                        </a:rPr>
                        <a:t>Word for </a:t>
                      </a:r>
                      <a:r>
                        <a:rPr lang="en-US" sz="1800" dirty="0" err="1">
                          <a:effectLst/>
                          <a:latin typeface="Times New Roman" panose="02020603050405020304" pitchFamily="18" charset="0"/>
                          <a:cs typeface="Times New Roman" panose="02020603050405020304" pitchFamily="18" charset="0"/>
                        </a:rPr>
                        <a:t>Xenix</a:t>
                      </a:r>
                      <a:r>
                        <a:rPr lang="en-US" sz="1800" dirty="0">
                          <a:effectLst/>
                          <a:latin typeface="Times New Roman" panose="02020603050405020304" pitchFamily="18" charset="0"/>
                          <a:cs typeface="Times New Roman" panose="02020603050405020304" pitchFamily="18" charset="0"/>
                        </a:rPr>
                        <a:t> systems.</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1921403"/>
                  </a:ext>
                </a:extLst>
              </a:tr>
              <a:tr h="2124090">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just" defTabSz="457200" rtl="0" eaLnBrk="1" fontAlgn="auto" latinLnBrk="0" hangingPunct="1">
                        <a:lnSpc>
                          <a:spcPct val="150000"/>
                        </a:lnSpc>
                        <a:spcBef>
                          <a:spcPts val="0"/>
                        </a:spcBef>
                        <a:spcAft>
                          <a:spcPts val="1000"/>
                        </a:spcAft>
                        <a:buClrTx/>
                        <a:buSzTx/>
                        <a:buFontTx/>
                        <a:buNone/>
                        <a:tabLst/>
                        <a:defRPr/>
                      </a:pPr>
                      <a:r>
                        <a:rPr lang="en-US" sz="1800" dirty="0">
                          <a:effectLst/>
                          <a:highlight>
                            <a:srgbClr val="C0C0C0"/>
                          </a:highlight>
                          <a:latin typeface="Times New Roman" panose="02020603050405020304" pitchFamily="18" charset="0"/>
                          <a:cs typeface="Times New Roman" panose="02020603050405020304" pitchFamily="18" charset="0"/>
                        </a:rPr>
                        <a:t>Microsoft Excel: </a:t>
                      </a:r>
                      <a:r>
                        <a:rPr lang="en-US" sz="1800" dirty="0">
                          <a:effectLst/>
                          <a:latin typeface="Times New Roman" panose="02020603050405020304" pitchFamily="18" charset="0"/>
                          <a:cs typeface="Times New Roman" panose="02020603050405020304" pitchFamily="18" charset="0"/>
                        </a:rPr>
                        <a:t>A spreadsheet application for data analysis and visualization. It features calculation or computation capabilities, graphing tools, pivot tables, and a macro programming language called Visual Basic for Applications (VBA).</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endParaRPr lang="fr-FR" sz="1800" dirty="0">
                        <a:effectLst/>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90208689"/>
                  </a:ext>
                </a:extLst>
              </a:tr>
            </a:tbl>
          </a:graphicData>
        </a:graphic>
      </p:graphicFrame>
      <p:pic>
        <p:nvPicPr>
          <p:cNvPr id="10" name="Image 9" descr="Une image contenant symbole, Rectangle, Police, Graphique&#10;&#10;Description générée automatiquement">
            <a:extLst>
              <a:ext uri="{FF2B5EF4-FFF2-40B4-BE49-F238E27FC236}">
                <a16:creationId xmlns:a16="http://schemas.microsoft.com/office/drawing/2014/main" id="{F683813E-3B9B-2847-38AA-2E7E87B4B791}"/>
              </a:ext>
            </a:extLst>
          </p:cNvPr>
          <p:cNvPicPr>
            <a:picLocks noChangeAspect="1"/>
          </p:cNvPicPr>
          <p:nvPr/>
        </p:nvPicPr>
        <p:blipFill>
          <a:blip r:embed="rId3"/>
          <a:stretch>
            <a:fillRect/>
          </a:stretch>
        </p:blipFill>
        <p:spPr>
          <a:xfrm>
            <a:off x="885885" y="4670531"/>
            <a:ext cx="866132" cy="750151"/>
          </a:xfrm>
          <a:prstGeom prst="rect">
            <a:avLst/>
          </a:prstGeom>
        </p:spPr>
      </p:pic>
      <p:pic>
        <p:nvPicPr>
          <p:cNvPr id="12" name="Image 11" descr="Une image contenant capture d’écran, Graphique, Bleu électrique, Police&#10;&#10;Description générée automatiquement">
            <a:extLst>
              <a:ext uri="{FF2B5EF4-FFF2-40B4-BE49-F238E27FC236}">
                <a16:creationId xmlns:a16="http://schemas.microsoft.com/office/drawing/2014/main" id="{5DB4802A-FBDA-D415-E470-8619AA52C68E}"/>
              </a:ext>
            </a:extLst>
          </p:cNvPr>
          <p:cNvPicPr>
            <a:picLocks noChangeAspect="1"/>
          </p:cNvPicPr>
          <p:nvPr/>
        </p:nvPicPr>
        <p:blipFill>
          <a:blip r:embed="rId4"/>
          <a:stretch>
            <a:fillRect/>
          </a:stretch>
        </p:blipFill>
        <p:spPr>
          <a:xfrm>
            <a:off x="1123629" y="2972305"/>
            <a:ext cx="705172" cy="750151"/>
          </a:xfrm>
          <a:prstGeom prst="rect">
            <a:avLst/>
          </a:prstGeom>
        </p:spPr>
      </p:pic>
    </p:spTree>
    <p:extLst>
      <p:ext uri="{BB962C8B-B14F-4D97-AF65-F5344CB8AC3E}">
        <p14:creationId xmlns:p14="http://schemas.microsoft.com/office/powerpoint/2010/main" val="26761847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a:extLst>
              <a:ext uri="{FF2B5EF4-FFF2-40B4-BE49-F238E27FC236}">
                <a16:creationId xmlns:a16="http://schemas.microsoft.com/office/drawing/2014/main" id="{5C4D185E-ED66-C4D3-CF50-B9A6528F132F}"/>
              </a:ext>
            </a:extLst>
          </p:cNvPr>
          <p:cNvGraphicFramePr>
            <a:graphicFrameLocks noGrp="1"/>
          </p:cNvGraphicFramePr>
          <p:nvPr>
            <p:extLst>
              <p:ext uri="{D42A27DB-BD31-4B8C-83A1-F6EECF244321}">
                <p14:modId xmlns:p14="http://schemas.microsoft.com/office/powerpoint/2010/main" val="3542550506"/>
              </p:ext>
            </p:extLst>
          </p:nvPr>
        </p:nvGraphicFramePr>
        <p:xfrm>
          <a:off x="338328" y="274147"/>
          <a:ext cx="8476488" cy="5617459"/>
        </p:xfrm>
        <a:graphic>
          <a:graphicData uri="http://schemas.openxmlformats.org/drawingml/2006/table">
            <a:tbl>
              <a:tblPr firstRow="1" firstCol="1" bandRow="1">
                <a:tableStyleId>{F5AB1C69-6EDB-4FF4-983F-18BD219EF322}</a:tableStyleId>
              </a:tblPr>
              <a:tblGrid>
                <a:gridCol w="1738446">
                  <a:extLst>
                    <a:ext uri="{9D8B030D-6E8A-4147-A177-3AD203B41FA5}">
                      <a16:colId xmlns:a16="http://schemas.microsoft.com/office/drawing/2014/main" val="4166276043"/>
                    </a:ext>
                  </a:extLst>
                </a:gridCol>
                <a:gridCol w="6738042">
                  <a:extLst>
                    <a:ext uri="{9D8B030D-6E8A-4147-A177-3AD203B41FA5}">
                      <a16:colId xmlns:a16="http://schemas.microsoft.com/office/drawing/2014/main" val="2565007689"/>
                    </a:ext>
                  </a:extLst>
                </a:gridCol>
              </a:tblGrid>
              <a:tr h="1164311">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tc>
                <a:tc>
                  <a:txBody>
                    <a:bodyPr/>
                    <a:lstStyle/>
                    <a:p>
                      <a:pPr algn="just">
                        <a:lnSpc>
                          <a:spcPct val="150000"/>
                        </a:lnSpc>
                        <a:spcAft>
                          <a:spcPts val="1000"/>
                        </a:spcAft>
                      </a:pPr>
                      <a:r>
                        <a:rPr lang="en-US" sz="1800" b="0" dirty="0">
                          <a:solidFill>
                            <a:schemeClr val="tx2"/>
                          </a:solidFill>
                          <a:effectLst/>
                          <a:highlight>
                            <a:srgbClr val="C0C0C0"/>
                          </a:highlight>
                          <a:latin typeface="Times New Roman" panose="02020603050405020304" pitchFamily="18" charset="0"/>
                          <a:cs typeface="Times New Roman" panose="02020603050405020304" pitchFamily="18" charset="0"/>
                        </a:rPr>
                        <a:t>Microsoft PowerPoint: </a:t>
                      </a:r>
                      <a:r>
                        <a:rPr lang="en-US" sz="1800" b="0" dirty="0">
                          <a:solidFill>
                            <a:schemeClr val="tx2"/>
                          </a:solidFill>
                          <a:effectLst/>
                          <a:latin typeface="Times New Roman" panose="02020603050405020304" pitchFamily="18" charset="0"/>
                          <a:cs typeface="Times New Roman" panose="02020603050405020304" pitchFamily="18" charset="0"/>
                        </a:rPr>
                        <a:t>is a presentation program developed by Microsoft. PowerPoint presentations are widely used for creating slideshows for business, education, and other purposes.</a:t>
                      </a:r>
                      <a:endParaRPr lang="en-US" sz="1800" b="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tc>
                <a:extLst>
                  <a:ext uri="{0D108BD9-81ED-4DB2-BD59-A6C34878D82A}">
                    <a16:rowId xmlns:a16="http://schemas.microsoft.com/office/drawing/2014/main" val="1333223022"/>
                  </a:ext>
                </a:extLst>
              </a:tr>
              <a:tr h="1340933">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tc>
                <a:tc>
                  <a:txBody>
                    <a:bodyPr/>
                    <a:lstStyle/>
                    <a:p>
                      <a:pPr algn="just">
                        <a:lnSpc>
                          <a:spcPct val="150000"/>
                        </a:lnSpc>
                        <a:spcAft>
                          <a:spcPts val="1000"/>
                        </a:spcAft>
                      </a:pPr>
                      <a:r>
                        <a:rPr lang="en-US" sz="1800" dirty="0">
                          <a:solidFill>
                            <a:schemeClr val="tx2"/>
                          </a:solidFill>
                          <a:effectLst/>
                          <a:highlight>
                            <a:srgbClr val="C0C0C0"/>
                          </a:highlight>
                          <a:latin typeface="Times New Roman" panose="02020603050405020304" pitchFamily="18" charset="0"/>
                          <a:cs typeface="Times New Roman" panose="02020603050405020304" pitchFamily="18" charset="0"/>
                        </a:rPr>
                        <a:t>Microsoft Outlook: </a:t>
                      </a:r>
                      <a:r>
                        <a:rPr lang="en-US" sz="1800" dirty="0">
                          <a:solidFill>
                            <a:schemeClr val="tx2"/>
                          </a:solidFill>
                          <a:effectLst/>
                          <a:latin typeface="Times New Roman" panose="02020603050405020304" pitchFamily="18" charset="0"/>
                          <a:cs typeface="Times New Roman" panose="02020603050405020304" pitchFamily="18" charset="0"/>
                        </a:rPr>
                        <a:t>is a personal information manager software system from Microsoft, available as a part of the Microsoft 365 software suites. Though primarily being popular as an email client for businesses.</a:t>
                      </a:r>
                      <a:endPar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tc>
                <a:extLst>
                  <a:ext uri="{0D108BD9-81ED-4DB2-BD59-A6C34878D82A}">
                    <a16:rowId xmlns:a16="http://schemas.microsoft.com/office/drawing/2014/main" val="2538866278"/>
                  </a:ext>
                </a:extLst>
              </a:tr>
              <a:tr h="1164311">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tc>
                <a:tc>
                  <a:txBody>
                    <a:bodyPr/>
                    <a:lstStyle/>
                    <a:p>
                      <a:pPr algn="just">
                        <a:lnSpc>
                          <a:spcPct val="150000"/>
                        </a:lnSpc>
                        <a:spcAft>
                          <a:spcPts val="1000"/>
                        </a:spcAft>
                      </a:pPr>
                      <a:r>
                        <a:rPr lang="en-US" sz="1800" dirty="0">
                          <a:solidFill>
                            <a:schemeClr val="tx2"/>
                          </a:solidFill>
                          <a:effectLst/>
                          <a:highlight>
                            <a:srgbClr val="C0C0C0"/>
                          </a:highlight>
                          <a:latin typeface="Times New Roman" panose="02020603050405020304" pitchFamily="18" charset="0"/>
                          <a:cs typeface="Times New Roman" panose="02020603050405020304" pitchFamily="18" charset="0"/>
                        </a:rPr>
                        <a:t>Microsoft OneNote: </a:t>
                      </a:r>
                      <a:r>
                        <a:rPr lang="en-US" sz="1800" dirty="0">
                          <a:solidFill>
                            <a:schemeClr val="tx2"/>
                          </a:solidFill>
                          <a:effectLst/>
                          <a:latin typeface="Times New Roman" panose="02020603050405020304" pitchFamily="18" charset="0"/>
                          <a:cs typeface="Times New Roman" panose="02020603050405020304" pitchFamily="18" charset="0"/>
                        </a:rPr>
                        <a:t>is a note-taking software developed by Microsoft. It is available as part of the Microsoft 365 suite and since 2014 has been free on all platforms outside the suite.</a:t>
                      </a:r>
                      <a:endPar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tc>
                <a:extLst>
                  <a:ext uri="{0D108BD9-81ED-4DB2-BD59-A6C34878D82A}">
                    <a16:rowId xmlns:a16="http://schemas.microsoft.com/office/drawing/2014/main" val="554758535"/>
                  </a:ext>
                </a:extLst>
              </a:tr>
              <a:tr h="355831">
                <a:tc gridSpan="2">
                  <a:txBody>
                    <a:bodyPr/>
                    <a:lstStyle/>
                    <a:p>
                      <a:pPr marL="457200" algn="ctr">
                        <a:lnSpc>
                          <a:spcPct val="150000"/>
                        </a:lnSpc>
                        <a:spcAft>
                          <a:spcPts val="1000"/>
                        </a:spcAft>
                      </a:pPr>
                      <a:r>
                        <a:rPr lang="en-US" sz="1800" dirty="0">
                          <a:solidFill>
                            <a:schemeClr val="tx2"/>
                          </a:solidFill>
                          <a:effectLst/>
                          <a:latin typeface="Times New Roman" panose="02020603050405020304" pitchFamily="18" charset="0"/>
                          <a:cs typeface="Times New Roman" panose="02020603050405020304" pitchFamily="18" charset="0"/>
                        </a:rPr>
                        <a:t>VISUAL STUDIO</a:t>
                      </a:r>
                      <a:endParaRPr lang="fr-F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tc>
                <a:tc hMerge="1">
                  <a:txBody>
                    <a:bodyPr/>
                    <a:lstStyle/>
                    <a:p>
                      <a:endParaRPr lang="fr-FR"/>
                    </a:p>
                  </a:txBody>
                  <a:tcPr/>
                </a:tc>
                <a:extLst>
                  <a:ext uri="{0D108BD9-81ED-4DB2-BD59-A6C34878D82A}">
                    <a16:rowId xmlns:a16="http://schemas.microsoft.com/office/drawing/2014/main" val="309003027"/>
                  </a:ext>
                </a:extLst>
              </a:tr>
              <a:tr h="995354">
                <a:tc rowSpan="2">
                  <a:txBody>
                    <a:bodyPr/>
                    <a:lstStyle/>
                    <a:p>
                      <a:pPr algn="just">
                        <a:lnSpc>
                          <a:spcPct val="150000"/>
                        </a:lnSpc>
                        <a:spcAft>
                          <a:spcPts val="1000"/>
                        </a:spcAft>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tc>
                <a:tc>
                  <a:txBody>
                    <a:bodyPr/>
                    <a:lstStyle/>
                    <a:p>
                      <a:pPr algn="just">
                        <a:lnSpc>
                          <a:spcPct val="150000"/>
                        </a:lnSpc>
                        <a:spcAft>
                          <a:spcPts val="1000"/>
                        </a:spcAft>
                      </a:pPr>
                      <a:r>
                        <a:rPr lang="en-US" sz="1800" dirty="0">
                          <a:solidFill>
                            <a:schemeClr val="tx2"/>
                          </a:solidFill>
                          <a:effectLst/>
                          <a:highlight>
                            <a:srgbClr val="C0C0C0"/>
                          </a:highlight>
                          <a:latin typeface="Times New Roman" panose="02020603050405020304" pitchFamily="18" charset="0"/>
                          <a:cs typeface="Times New Roman" panose="02020603050405020304" pitchFamily="18" charset="0"/>
                        </a:rPr>
                        <a:t>Visual Studio IDE: </a:t>
                      </a:r>
                      <a:r>
                        <a:rPr lang="en-US" sz="1800" dirty="0">
                          <a:solidFill>
                            <a:schemeClr val="tx2"/>
                          </a:solidFill>
                          <a:effectLst/>
                          <a:latin typeface="Times New Roman" panose="02020603050405020304" pitchFamily="18" charset="0"/>
                          <a:cs typeface="Times New Roman" panose="02020603050405020304" pitchFamily="18" charset="0"/>
                        </a:rPr>
                        <a:t>An integrated development environment for building applications for Windows, Android, iOS, and web applications.</a:t>
                      </a:r>
                    </a:p>
                  </a:txBody>
                  <a:tcPr marL="45429" marR="45429" marT="0" marB="0"/>
                </a:tc>
                <a:extLst>
                  <a:ext uri="{0D108BD9-81ED-4DB2-BD59-A6C34878D82A}">
                    <a16:rowId xmlns:a16="http://schemas.microsoft.com/office/drawing/2014/main" val="2986597669"/>
                  </a:ext>
                </a:extLst>
              </a:tr>
              <a:tr h="538986">
                <a:tc vMerge="1">
                  <a:txBody>
                    <a:bodyPr/>
                    <a:lstStyle/>
                    <a:p>
                      <a:endParaRPr lang="fr-FR"/>
                    </a:p>
                  </a:txBody>
                  <a:tcPr/>
                </a:tc>
                <a:tc>
                  <a:txBody>
                    <a:bodyPr/>
                    <a:lstStyle/>
                    <a:p>
                      <a:r>
                        <a:rPr lang="en-US" sz="1800" dirty="0">
                          <a:solidFill>
                            <a:schemeClr val="tx2"/>
                          </a:solidFill>
                          <a:effectLst/>
                          <a:highlight>
                            <a:srgbClr val="C0C0C0"/>
                          </a:highlight>
                          <a:latin typeface="Times New Roman" panose="02020603050405020304" pitchFamily="18" charset="0"/>
                          <a:cs typeface="Times New Roman" panose="02020603050405020304" pitchFamily="18" charset="0"/>
                        </a:rPr>
                        <a:t>Visual Studio Code: </a:t>
                      </a:r>
                      <a:r>
                        <a:rPr lang="en-US" sz="1800" dirty="0">
                          <a:solidFill>
                            <a:schemeClr val="tx2"/>
                          </a:solidFill>
                          <a:effectLst/>
                          <a:latin typeface="Times New Roman" panose="02020603050405020304" pitchFamily="18" charset="0"/>
                          <a:cs typeface="Times New Roman" panose="02020603050405020304" pitchFamily="18" charset="0"/>
                        </a:rPr>
                        <a:t>A lightweight, open-source code editor with support for various programming languages.</a:t>
                      </a:r>
                      <a:endParaRPr lang="fr-FR" dirty="0">
                        <a:solidFill>
                          <a:schemeClr val="tx2"/>
                        </a:solidFill>
                        <a:latin typeface="Times New Roman" panose="02020603050405020304" pitchFamily="18" charset="0"/>
                        <a:cs typeface="Times New Roman" panose="02020603050405020304" pitchFamily="18" charset="0"/>
                      </a:endParaRPr>
                    </a:p>
                  </a:txBody>
                  <a:tcPr marL="45429" marR="45429" marT="0" marB="0"/>
                </a:tc>
                <a:extLst>
                  <a:ext uri="{0D108BD9-81ED-4DB2-BD59-A6C34878D82A}">
                    <a16:rowId xmlns:a16="http://schemas.microsoft.com/office/drawing/2014/main" val="2232003033"/>
                  </a:ext>
                </a:extLst>
              </a:tr>
            </a:tbl>
          </a:graphicData>
        </a:graphic>
      </p:graphicFrame>
      <p:pic>
        <p:nvPicPr>
          <p:cNvPr id="6152" name="Picture 23">
            <a:extLst>
              <a:ext uri="{FF2B5EF4-FFF2-40B4-BE49-F238E27FC236}">
                <a16:creationId xmlns:a16="http://schemas.microsoft.com/office/drawing/2014/main" id="{5985C68D-8816-B820-3443-334970E8D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176" y="575335"/>
            <a:ext cx="528637" cy="492125"/>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25">
            <a:extLst>
              <a:ext uri="{FF2B5EF4-FFF2-40B4-BE49-F238E27FC236}">
                <a16:creationId xmlns:a16="http://schemas.microsoft.com/office/drawing/2014/main" id="{47BF3C8D-49C3-6D2A-F521-74B89E8E0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601" y="1860774"/>
            <a:ext cx="557212" cy="5175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13">
            <a:extLst>
              <a:ext uri="{FF2B5EF4-FFF2-40B4-BE49-F238E27FC236}">
                <a16:creationId xmlns:a16="http://schemas.microsoft.com/office/drawing/2014/main" id="{D9C44402-07F4-A1EF-71DC-EF3A075DA2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5538" y="3047627"/>
            <a:ext cx="541338" cy="541337"/>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14">
            <a:extLst>
              <a:ext uri="{FF2B5EF4-FFF2-40B4-BE49-F238E27FC236}">
                <a16:creationId xmlns:a16="http://schemas.microsoft.com/office/drawing/2014/main" id="{791DFB55-A62D-E18D-3313-26CEEFFCC6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952" y="4927620"/>
            <a:ext cx="401637"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1910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BBD504D-0EAF-4953-94F0-F3E204F16644}"/>
              </a:ext>
            </a:extLst>
          </p:cNvPr>
          <p:cNvSpPr txBox="1"/>
          <p:nvPr/>
        </p:nvSpPr>
        <p:spPr>
          <a:xfrm>
            <a:off x="176269" y="0"/>
            <a:ext cx="8725359" cy="6659580"/>
          </a:xfrm>
          <a:prstGeom prst="rect">
            <a:avLst/>
          </a:prstGeom>
          <a:noFill/>
        </p:spPr>
        <p:txBody>
          <a:bodyPr wrap="square" rtlCol="0">
            <a:spAutoFit/>
          </a:bodyPr>
          <a:lstStyle/>
          <a:p>
            <a:pPr indent="2286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These Microsoft tools are designed to support a broad range of tasks, from personal productivity to enterprise-level development and cloud services. They often integrate seamlessly with each other, providing a comprehensive ecosystem for individuals and organizations</a:t>
            </a:r>
            <a:r>
              <a:rPr lang="en-US" sz="1800" dirty="0">
                <a:solidFill>
                  <a:srgbClr val="374151"/>
                </a:solidFill>
                <a:effectLst/>
                <a:latin typeface="Times New Roman" panose="02020603050405020304" pitchFamily="18" charset="0"/>
                <a:ea typeface="Calibri" panose="020F0502020204030204" pitchFamily="34" charset="0"/>
                <a:cs typeface="Arial" panose="020B0604020202020204" pitchFamily="34" charset="0"/>
              </a:rPr>
              <a:t>.</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Clr>
                <a:schemeClr val="accent3"/>
              </a:buClr>
              <a:buFont typeface="Symbol" panose="05050102010706020507" pitchFamily="18" charset="2"/>
              <a:buChar char=""/>
            </a:pPr>
            <a:r>
              <a:rPr lang="en-US" sz="1800" b="1" i="1" dirty="0">
                <a:solidFill>
                  <a:schemeClr val="accent3"/>
                </a:solidFill>
                <a:effectLst/>
                <a:latin typeface="Times New Roman" panose="02020603050405020304" pitchFamily="18" charset="0"/>
              </a:rPr>
              <a:t>Git and GitHub:</a:t>
            </a:r>
            <a:endParaRPr lang="fr-FR" sz="1800" b="1" i="1" dirty="0">
              <a:solidFill>
                <a:schemeClr val="accent3"/>
              </a:solidFill>
              <a:effectLst/>
              <a:latin typeface="Times New Roman" panose="02020603050405020304" pitchFamily="18" charset="0"/>
            </a:endParaRPr>
          </a:p>
          <a:p>
            <a:pPr indent="228600">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Git and GitHub play significant roles in the field of Information and Communication Technology (ICT), particularly in the realm of software development, version control, and collaborative coding. Here's an overview of their relation to ICT:</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Version Control (Git): </a:t>
            </a:r>
            <a:r>
              <a:rPr lang="en-US" dirty="0">
                <a:effectLst/>
                <a:latin typeface="Times New Roman" panose="02020603050405020304" pitchFamily="18" charset="0"/>
                <a:ea typeface="Calibri" panose="020F0502020204030204" pitchFamily="34" charset="0"/>
                <a:cs typeface="Arial" panose="020B0604020202020204" pitchFamily="34" charset="0"/>
              </a:rPr>
              <a:t>Git is a distributed version control system that allows developers to track changes in their codebase. It is crucial in ICT as it enables multiple developers to work on the same project simultaneously without conflicts, roll back to previous versions, and collaborate effectively.</a:t>
            </a:r>
            <a:endParaRPr lang="fr-FR"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Remote Collaboration (GitHub):</a:t>
            </a:r>
            <a:r>
              <a:rPr lang="en-US" dirty="0">
                <a:effectLst/>
                <a:latin typeface="Times New Roman" panose="02020603050405020304" pitchFamily="18" charset="0"/>
                <a:ea typeface="Calibri" panose="020F0502020204030204" pitchFamily="34" charset="0"/>
                <a:cs typeface="Arial" panose="020B0604020202020204" pitchFamily="34" charset="0"/>
              </a:rPr>
              <a:t> GitHub allows developers to work on projects from different locations. This is especially important in the context of distributed teams and remote work, common in the ICT industry.</a:t>
            </a:r>
            <a:endParaRPr lang="fr-FR" dirty="0"/>
          </a:p>
        </p:txBody>
      </p:sp>
    </p:spTree>
    <p:extLst>
      <p:ext uri="{BB962C8B-B14F-4D97-AF65-F5344CB8AC3E}">
        <p14:creationId xmlns:p14="http://schemas.microsoft.com/office/powerpoint/2010/main" val="15893724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FCC5DA9-7501-EADF-E600-EE8F01B62759}"/>
              </a:ext>
            </a:extLst>
          </p:cNvPr>
          <p:cNvSpPr txBox="1"/>
          <p:nvPr/>
        </p:nvSpPr>
        <p:spPr>
          <a:xfrm>
            <a:off x="-198303" y="616944"/>
            <a:ext cx="9419421" cy="5033879"/>
          </a:xfrm>
          <a:prstGeom prst="rect">
            <a:avLst/>
          </a:prstGeom>
          <a:noFill/>
        </p:spPr>
        <p:txBody>
          <a:bodyPr wrap="square" rtlCol="0">
            <a:spAutoFit/>
          </a:bodyPr>
          <a:lstStyle/>
          <a:p>
            <a:pPr marL="800100" lvl="1" indent="-342900">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Code Hosting and Repository Management (GitHub): </a:t>
            </a:r>
            <a:r>
              <a:rPr lang="en-US" dirty="0">
                <a:effectLst/>
                <a:latin typeface="Times New Roman" panose="02020603050405020304" pitchFamily="18" charset="0"/>
                <a:ea typeface="Calibri" panose="020F0502020204030204" pitchFamily="34" charset="0"/>
                <a:cs typeface="Times New Roman" panose="02020603050405020304" pitchFamily="18" charset="0"/>
              </a:rPr>
              <a:t>GitHub serves as a central hub for hosting Git repositories. Developers can push their code to GitHub, making it accessible to others in the team. The repository management features of GitHub are crucial in organizing code, managing access, and ensuring a centralized location for codebase storage.  </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Issue Tracking and Product Management:</a:t>
            </a:r>
            <a:r>
              <a:rPr lang="en-US" dirty="0">
                <a:effectLst/>
                <a:latin typeface="Times New Roman" panose="02020603050405020304" pitchFamily="18" charset="0"/>
                <a:ea typeface="Calibri" panose="020F0502020204030204" pitchFamily="34" charset="0"/>
                <a:cs typeface="Times New Roman" panose="02020603050405020304" pitchFamily="18" charset="0"/>
              </a:rPr>
              <a:t> GitHub provides tools for issue tracking and project management, allowing teams to organize and prioritize tasks. The issue tracking system helps in identifying and resolving problems, tracking feature requests, and managing the overall project lifecycle.</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50000"/>
              </a:lnSpc>
              <a:spcAft>
                <a:spcPts val="1000"/>
              </a:spcAft>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Open-Source Development:</a:t>
            </a:r>
            <a:r>
              <a:rPr lang="en-US" dirty="0">
                <a:effectLst/>
                <a:latin typeface="Times New Roman" panose="02020603050405020304" pitchFamily="18" charset="0"/>
                <a:ea typeface="Calibri" panose="020F0502020204030204" pitchFamily="34" charset="0"/>
                <a:cs typeface="Times New Roman" panose="02020603050405020304" pitchFamily="18" charset="0"/>
              </a:rPr>
              <a:t> GitHub is a prominent platform for hosting open-source projects, fostering collaboration and community contributions. Many ICT projects, libraries, and frameworks are open source, and GitHub provides a space for developers to contribute, share, and collaborate on such projects</a:t>
            </a:r>
            <a:r>
              <a:rPr lang="en-US" dirty="0">
                <a:effectLst/>
                <a:latin typeface="Time new roma"/>
                <a:ea typeface="Calibri" panose="020F0502020204030204" pitchFamily="34" charset="0"/>
                <a:cs typeface="Arial" panose="020B0604020202020204" pitchFamily="34" charset="0"/>
              </a:rPr>
              <a:t>.</a:t>
            </a:r>
            <a:endParaRPr lang="fr-FR" dirty="0">
              <a:effectLst/>
              <a:latin typeface="Time new roma"/>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646760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6D8106F-9011-E7F0-41C5-0E6123B03C80}"/>
              </a:ext>
            </a:extLst>
          </p:cNvPr>
          <p:cNvSpPr txBox="1"/>
          <p:nvPr/>
        </p:nvSpPr>
        <p:spPr>
          <a:xfrm>
            <a:off x="352540" y="352540"/>
            <a:ext cx="8527055" cy="5611793"/>
          </a:xfrm>
          <a:prstGeom prst="rect">
            <a:avLst/>
          </a:prstGeom>
          <a:noFill/>
        </p:spPr>
        <p:txBody>
          <a:bodyPr wrap="square" rtlCol="0">
            <a:spAutoFit/>
          </a:bodyPr>
          <a:lstStyle/>
          <a:p>
            <a:pPr marL="342900" lvl="0" indent="-342900" algn="just">
              <a:lnSpc>
                <a:spcPct val="150000"/>
              </a:lnSpc>
              <a:spcAft>
                <a:spcPts val="1000"/>
              </a:spcAft>
              <a:buClr>
                <a:schemeClr val="accent3"/>
              </a:buClr>
              <a:buFont typeface="Symbol" panose="05050102010706020507" pitchFamily="18" charset="2"/>
              <a:buChar char=""/>
            </a:pPr>
            <a:r>
              <a:rPr lang="en-US" b="1" i="1" dirty="0">
                <a:solidFill>
                  <a:schemeClr val="accent3"/>
                </a:solidFill>
                <a:effectLst/>
                <a:latin typeface="Times New Roman" panose="02020603050405020304" pitchFamily="18" charset="0"/>
                <a:cs typeface="Times New Roman" panose="02020603050405020304" pitchFamily="18" charset="0"/>
              </a:rPr>
              <a:t>Other Technologies:</a:t>
            </a:r>
            <a:endParaRPr lang="fr-FR" b="1" i="1" dirty="0">
              <a:solidFill>
                <a:schemeClr val="accent3"/>
              </a:solidFill>
              <a:effectLst/>
              <a:latin typeface="Times New Roman" panose="02020603050405020304" pitchFamily="18" charset="0"/>
              <a:cs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Docker:</a:t>
            </a:r>
            <a:r>
              <a:rPr lang="en-US"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platform for developing, shipping, and running applications in containers.</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Jenkins:</a:t>
            </a:r>
            <a:r>
              <a:rPr lang="en-US"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An open-source automation server used for building, testing, and deploying software.</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Collaboration Tools:</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gn="just">
              <a:lnSpc>
                <a:spcPct val="150000"/>
              </a:lnSpc>
              <a:buClr>
                <a:srgbClr val="66CCFF"/>
              </a:buClr>
              <a:buFont typeface="Wingdings" panose="05000000000000000000" pitchFamily="2" charset="2"/>
              <a:buChar char="ü"/>
            </a:pPr>
            <a:r>
              <a:rPr lang="en-US" b="1"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Slack:</a:t>
            </a:r>
            <a:r>
              <a:rPr lang="en-US"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messaging platform for teams that facilitates communication and collaboration.</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gn="just">
              <a:lnSpc>
                <a:spcPct val="150000"/>
              </a:lnSpc>
              <a:spcAft>
                <a:spcPts val="1000"/>
              </a:spcAft>
              <a:buFont typeface="Wingdings" panose="05000000000000000000" pitchFamily="2" charset="2"/>
              <a:buChar char="ü"/>
            </a:pPr>
            <a:r>
              <a:rPr lang="en-US" b="1"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Confluence:</a:t>
            </a:r>
            <a:r>
              <a:rPr lang="en-US"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collaboration tool used to help teams collaborate and share knowledge efficiently.</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dirty="0">
                <a:effectLst/>
                <a:latin typeface="Times New Roman" panose="02020603050405020304" pitchFamily="18" charset="0"/>
                <a:ea typeface="Calibri" panose="020F0502020204030204" pitchFamily="34" charset="0"/>
                <a:cs typeface="Times New Roman" panose="02020603050405020304" pitchFamily="18" charset="0"/>
              </a:rPr>
              <a:t>These technologies play crucial roles in software development, collaboration, and cloud computing, contributing to the efficiency and effectiveness of IT processes. Keep in mind that the technology landscape is dynamic, and new tools and services may emerge over time.</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404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B9CBF0F-625C-7CC9-10CA-5BB3A42679E3}"/>
              </a:ext>
            </a:extLst>
          </p:cNvPr>
          <p:cNvSpPr txBox="1"/>
          <p:nvPr/>
        </p:nvSpPr>
        <p:spPr>
          <a:xfrm>
            <a:off x="363557" y="296128"/>
            <a:ext cx="8824511" cy="5856988"/>
          </a:xfrm>
          <a:prstGeom prst="rect">
            <a:avLst/>
          </a:prstGeom>
          <a:noFill/>
        </p:spPr>
        <p:txBody>
          <a:bodyPr wrap="square" rtlCol="0">
            <a:spAutoFit/>
          </a:bodyPr>
          <a:lstStyle/>
          <a:p>
            <a:pPr>
              <a:lnSpc>
                <a:spcPct val="115000"/>
              </a:lnSpc>
              <a:spcBef>
                <a:spcPts val="1200"/>
              </a:spcBef>
            </a:pPr>
            <a:r>
              <a:rPr lang="en-US" sz="2000" b="1" kern="0" dirty="0">
                <a:solidFill>
                  <a:schemeClr val="accent3">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future of ICT:</a:t>
            </a:r>
            <a:endParaRPr lang="fr-FR" sz="2000" b="1"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2286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Information and Communication Technology (ICT) has been a rapidly evolving field with significant advancements and trends. So we’re going to outline some general trends and potential directions for the future of ICT based on the trajectory up to 2022:</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Clr>
                <a:schemeClr val="accent6"/>
              </a:buClr>
              <a:buFont typeface="Wingdings" panose="05000000000000000000" pitchFamily="2" charset="2"/>
              <a:buChar char="q"/>
            </a:pPr>
            <a:r>
              <a:rPr lang="en-US" sz="1800" b="1" i="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5G Technology:</a:t>
            </a:r>
            <a:r>
              <a:rPr lang="fr-FR" b="1" i="1"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 </a:t>
            </a:r>
          </a:p>
          <a:p>
            <a:pPr lvl="0">
              <a:lnSpc>
                <a:spcPct val="115000"/>
              </a:lnSpc>
              <a:buClr>
                <a:srgbClr val="FF0000"/>
              </a:buClr>
            </a:pPr>
            <a:r>
              <a:rPr lang="fr-FR" sz="18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deployment and widespread adoption of 5G networks were well underway, promising faster and more reliable connectivity. In the future, 5G is expected to enable new applications and services, especially in areas like augmented reality, virtual reality, and the Internet of Things (IoT).</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Clr>
                <a:schemeClr val="accent6"/>
              </a:buClr>
              <a:buFont typeface="Wingdings" panose="05000000000000000000" pitchFamily="2" charset="2"/>
              <a:buChar char="q"/>
            </a:pPr>
            <a:r>
              <a:rPr lang="en-US" sz="1800" b="1" i="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Artificial Intelligence (AI) and Machine Learning (ML):</a:t>
            </a:r>
            <a:r>
              <a:rPr lang="fr-FR" b="1" i="1"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 </a:t>
            </a:r>
          </a:p>
          <a:p>
            <a:pPr lvl="0" algn="just">
              <a:lnSpc>
                <a:spcPct val="150000"/>
              </a:lnSpc>
              <a:buClr>
                <a:srgbClr val="FF0000"/>
              </a:buCl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integration of AI and ML into ICT systems was already a prominent trend. In the future, we can expect even more intelligent and adaptive systems, ranging from advanced data analytics to smart automation in various industries.</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buClr>
                <a:srgbClr val="FF0000"/>
              </a:buCl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with technology. This may include advancements in natural language processing, gesture        recognition, and the development of more intuitive interfaces.</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42471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33AC089-2B10-09A8-A2A9-5AEEEDA1A601}"/>
              </a:ext>
            </a:extLst>
          </p:cNvPr>
          <p:cNvSpPr txBox="1"/>
          <p:nvPr/>
        </p:nvSpPr>
        <p:spPr>
          <a:xfrm>
            <a:off x="253388" y="198304"/>
            <a:ext cx="9155017" cy="5859553"/>
          </a:xfrm>
          <a:prstGeom prst="rect">
            <a:avLst/>
          </a:prstGeom>
          <a:noFill/>
        </p:spPr>
        <p:txBody>
          <a:bodyPr wrap="square" rtlCol="0">
            <a:spAutoFit/>
          </a:bodyPr>
          <a:lstStyle/>
          <a:p>
            <a:pPr marL="342900" lvl="0" indent="-342900" algn="just">
              <a:lnSpc>
                <a:spcPct val="150000"/>
              </a:lnSpc>
              <a:buClr>
                <a:schemeClr val="accent6"/>
              </a:buClr>
              <a:buFont typeface="Wingdings" panose="05000000000000000000" pitchFamily="2" charset="2"/>
              <a:buChar char="q"/>
            </a:pPr>
            <a:r>
              <a:rPr lang="en-US" sz="1800" b="1" i="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Internet of Things (IoT):</a:t>
            </a:r>
            <a:r>
              <a:rPr lang="en-US" sz="18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fr-FR"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buClr>
                <a:schemeClr val="accent3">
                  <a:lumMod val="75000"/>
                </a:schemeClr>
              </a:buClr>
            </a:pPr>
            <a:r>
              <a:rPr lang="fr-FR" sz="18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number of connected devices was increasing, and IoT applications were expanding across sectors such as healthcare, smart cities, agriculture, and manufacturing. The future of ICT involves a more seamless and integrated IoT ecosystem, with enhanced security and interoperability.</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Clr>
                <a:schemeClr val="accent6"/>
              </a:buClr>
              <a:buFont typeface="Wingdings" panose="05000000000000000000" pitchFamily="2" charset="2"/>
              <a:buChar char="q"/>
            </a:pPr>
            <a:r>
              <a:rPr lang="en-US" sz="1800" b="1" i="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Cybersecurity:</a:t>
            </a:r>
            <a:r>
              <a:rPr lang="fr-FR" b="1" i="1"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 </a:t>
            </a:r>
          </a:p>
          <a:p>
            <a:pPr lvl="0" algn="just">
              <a:lnSpc>
                <a:spcPct val="150000"/>
              </a:lnSpc>
              <a:buClr>
                <a:schemeClr val="accent3">
                  <a:lumMod val="75000"/>
                </a:schemeClr>
              </a:buClr>
            </a:pPr>
            <a:r>
              <a:rPr lang="fr-FR" sz="1800" b="1" i="1"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With the increasing complexity and connectivity of ICT systems, cybersecurity becomes even more critical. Future developments in ICT will likely focus on improving security measures, incorporating advanced encryption, and developing innovative solutions to counter evolving cyber threats.</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Clr>
                <a:schemeClr val="accent6"/>
              </a:buClr>
              <a:buFont typeface="Wingdings" panose="05000000000000000000" pitchFamily="2" charset="2"/>
              <a:buChar char="q"/>
            </a:pPr>
            <a:r>
              <a:rPr lang="en-US" sz="1800" b="1" i="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Human-Computer Interaction (HCI):</a:t>
            </a:r>
            <a:endParaRPr lang="fr-FR" sz="1800" b="1" i="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buClr>
                <a:schemeClr val="accent3">
                  <a:lumMod val="75000"/>
                </a:schemeClr>
              </a:buClr>
            </a:pPr>
            <a:r>
              <a:rPr lang="fr-FR" sz="1800" b="1" i="1"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evolution of ICT involves improving the ways in which humans interact with technology. This may include advancements in natural language processing, gesture recognition, and the development of more intuitive interfaces.</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808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0BFDCA0-93D5-D38F-A776-AEFD97C7721F}"/>
              </a:ext>
            </a:extLst>
          </p:cNvPr>
          <p:cNvSpPr txBox="1"/>
          <p:nvPr/>
        </p:nvSpPr>
        <p:spPr>
          <a:xfrm>
            <a:off x="264405" y="187287"/>
            <a:ext cx="8967730" cy="5896166"/>
          </a:xfrm>
          <a:prstGeom prst="rect">
            <a:avLst/>
          </a:prstGeom>
          <a:noFill/>
        </p:spPr>
        <p:txBody>
          <a:bodyPr wrap="square" rtlCol="0">
            <a:spAutoFit/>
          </a:bodyPr>
          <a:lstStyle/>
          <a:p>
            <a:pPr>
              <a:lnSpc>
                <a:spcPct val="115000"/>
              </a:lnSpc>
              <a:spcBef>
                <a:spcPts val="1200"/>
              </a:spcBef>
            </a:pPr>
            <a:r>
              <a:rPr lang="en-US" sz="2000" b="1" kern="0" dirty="0">
                <a:solidFill>
                  <a:schemeClr val="accent3">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fr-FR" sz="2000" dirty="0">
              <a:solidFill>
                <a:schemeClr val="accent3">
                  <a:lumMod val="75000"/>
                </a:schemeClr>
              </a:solidFill>
              <a:effectLst/>
              <a:latin typeface="Calibri" panose="020F0502020204030204" pitchFamily="34" charset="0"/>
              <a:ea typeface="Calibri" panose="020F0502020204030204" pitchFamily="34" charset="0"/>
              <a:cs typeface="Arial" panose="020B0604020202020204" pitchFamily="34" charset="0"/>
            </a:endParaRPr>
          </a:p>
          <a:p>
            <a:pPr indent="4572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conclusion, the dynamic landscape of Information and Communication Technology (ICT) continues to shape and redefine our world. The period leading up to 2022 witnessed remarkable advancements in areas such as 5G technology, artificial intelligence, the Internet of Things, and cybersecurity. These innovations have not only transformed the way we communicate and process information but have also paved the way for unprecedented opportunities. </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However, with these advancements many challenges surfaced. One of the most prominent challenges is the rapid pace of technological growth which often outpaced the ability of organizations and individuals to adapt. In addition, the use of ICT raises ethical questions, such as the responsible use of artificial intelligence (AI), automation's impact on employment, and the ethical implications of data collection and analysis. Moreover, not everyone has equal access to ICT, disparities in access to technology, internet connectivity, and digital literacy can widen social and economic gaps</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53173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7F8FCAA-C00F-311A-3B4D-2E0A740DF817}"/>
              </a:ext>
            </a:extLst>
          </p:cNvPr>
          <p:cNvSpPr>
            <a:spLocks noChangeArrowheads="1"/>
          </p:cNvSpPr>
          <p:nvPr/>
        </p:nvSpPr>
        <p:spPr bwMode="auto">
          <a:xfrm>
            <a:off x="198305" y="1002306"/>
            <a:ext cx="7590620"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965825" algn="r"/>
              </a:tabLst>
              <a:defRPr>
                <a:solidFill>
                  <a:schemeClr val="tx1"/>
                </a:solidFill>
                <a:latin typeface="Arial" panose="020B0604020202020204" pitchFamily="34" charset="0"/>
              </a:defRPr>
            </a:lvl1pPr>
            <a:lvl2pPr eaLnBrk="0" fontAlgn="base" hangingPunct="0">
              <a:spcBef>
                <a:spcPct val="0"/>
              </a:spcBef>
              <a:spcAft>
                <a:spcPct val="0"/>
              </a:spcAft>
              <a:tabLst>
                <a:tab pos="5965825" algn="r"/>
              </a:tabLst>
              <a:defRPr>
                <a:solidFill>
                  <a:schemeClr val="tx1"/>
                </a:solidFill>
                <a:latin typeface="Arial" panose="020B0604020202020204" pitchFamily="34" charset="0"/>
              </a:defRPr>
            </a:lvl2pPr>
            <a:lvl3pPr eaLnBrk="0" fontAlgn="base" hangingPunct="0">
              <a:spcBef>
                <a:spcPct val="0"/>
              </a:spcBef>
              <a:spcAft>
                <a:spcPct val="0"/>
              </a:spcAft>
              <a:tabLst>
                <a:tab pos="5965825" algn="r"/>
              </a:tabLst>
              <a:defRPr>
                <a:solidFill>
                  <a:schemeClr val="tx1"/>
                </a:solidFill>
                <a:latin typeface="Arial" panose="020B0604020202020204" pitchFamily="34" charset="0"/>
              </a:defRPr>
            </a:lvl3pPr>
            <a:lvl4pPr eaLnBrk="0" fontAlgn="base" hangingPunct="0">
              <a:spcBef>
                <a:spcPct val="0"/>
              </a:spcBef>
              <a:spcAft>
                <a:spcPct val="0"/>
              </a:spcAft>
              <a:tabLst>
                <a:tab pos="5965825" algn="r"/>
              </a:tabLst>
              <a:defRPr>
                <a:solidFill>
                  <a:schemeClr val="tx1"/>
                </a:solidFill>
                <a:latin typeface="Arial" panose="020B0604020202020204" pitchFamily="34" charset="0"/>
              </a:defRPr>
            </a:lvl4pPr>
            <a:lvl5pPr eaLnBrk="0" fontAlgn="base" hangingPunct="0">
              <a:spcBef>
                <a:spcPct val="0"/>
              </a:spcBef>
              <a:spcAft>
                <a:spcPct val="0"/>
              </a:spcAft>
              <a:tabLst>
                <a:tab pos="5965825" algn="r"/>
              </a:tabLst>
              <a:defRPr>
                <a:solidFill>
                  <a:schemeClr val="tx1"/>
                </a:solidFill>
                <a:latin typeface="Arial" panose="020B0604020202020204" pitchFamily="34" charset="0"/>
              </a:defRPr>
            </a:lvl5pPr>
            <a:lvl6pPr eaLnBrk="0" fontAlgn="base" hangingPunct="0">
              <a:spcBef>
                <a:spcPct val="0"/>
              </a:spcBef>
              <a:spcAft>
                <a:spcPct val="0"/>
              </a:spcAft>
              <a:tabLst>
                <a:tab pos="5965825" algn="r"/>
              </a:tabLst>
              <a:defRPr>
                <a:solidFill>
                  <a:schemeClr val="tx1"/>
                </a:solidFill>
                <a:latin typeface="Arial" panose="020B0604020202020204" pitchFamily="34" charset="0"/>
              </a:defRPr>
            </a:lvl6pPr>
            <a:lvl7pPr eaLnBrk="0" fontAlgn="base" hangingPunct="0">
              <a:spcBef>
                <a:spcPct val="0"/>
              </a:spcBef>
              <a:spcAft>
                <a:spcPct val="0"/>
              </a:spcAft>
              <a:tabLst>
                <a:tab pos="5965825" algn="r"/>
              </a:tabLst>
              <a:defRPr>
                <a:solidFill>
                  <a:schemeClr val="tx1"/>
                </a:solidFill>
                <a:latin typeface="Arial" panose="020B0604020202020204" pitchFamily="34" charset="0"/>
              </a:defRPr>
            </a:lvl7pPr>
            <a:lvl8pPr eaLnBrk="0" fontAlgn="base" hangingPunct="0">
              <a:spcBef>
                <a:spcPct val="0"/>
              </a:spcBef>
              <a:spcAft>
                <a:spcPct val="0"/>
              </a:spcAft>
              <a:tabLst>
                <a:tab pos="5965825" algn="r"/>
              </a:tabLst>
              <a:defRPr>
                <a:solidFill>
                  <a:schemeClr val="tx1"/>
                </a:solidFill>
                <a:latin typeface="Arial" panose="020B0604020202020204" pitchFamily="34" charset="0"/>
              </a:defRPr>
            </a:lvl8pPr>
            <a:lvl9pPr eaLnBrk="0" fontAlgn="base" hangingPunct="0">
              <a:spcBef>
                <a:spcPct val="0"/>
              </a:spcBef>
              <a:spcAft>
                <a:spcPct val="0"/>
              </a:spcAft>
              <a:tabLst>
                <a:tab pos="5965825"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965825" algn="r"/>
              </a:tabLst>
            </a:pPr>
            <a:r>
              <a:rPr kumimoji="0" lang="en-US" altLang="fr-FR" sz="2800" b="1" i="0" u="sng" strike="noStrike" cap="none" normalizeH="0" baseline="0" dirty="0">
                <a:ln>
                  <a:noFill/>
                </a:ln>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Table of Contents:  </a:t>
            </a:r>
          </a:p>
          <a:p>
            <a:pPr marL="0" marR="0" lvl="0" indent="0" algn="l" defTabSz="914400" rtl="0" eaLnBrk="0" fontAlgn="base" latinLnBrk="0" hangingPunct="0">
              <a:lnSpc>
                <a:spcPct val="100000"/>
              </a:lnSpc>
              <a:spcBef>
                <a:spcPct val="0"/>
              </a:spcBef>
              <a:spcAft>
                <a:spcPct val="0"/>
              </a:spcAft>
              <a:buClrTx/>
              <a:buSzTx/>
              <a:buFontTx/>
              <a:buNone/>
              <a:tabLst>
                <a:tab pos="5965825" algn="r"/>
              </a:tabLst>
            </a:pPr>
            <a:endParaRPr kumimoji="0" lang="fr-FR" altLang="fr-FR" sz="2800" b="0" i="0" u="sng" strike="noStrike" cap="none" normalizeH="0" baseline="0" dirty="0">
              <a:ln>
                <a:noFill/>
              </a:ln>
              <a:solidFill>
                <a:schemeClr val="accent2"/>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tab pos="5965825" algn="r"/>
              </a:tabLst>
            </a:pPr>
            <a:r>
              <a:rPr lang="en-US" altLang="fr-FR" sz="2000" dirty="0">
                <a:latin typeface="Times New Roman" panose="02020603050405020304" pitchFamily="18" charset="0"/>
                <a:cs typeface="Times New Roman" panose="02020603050405020304" pitchFamily="18" charset="0"/>
              </a:rPr>
              <a:t>Introduction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965825" algn="r"/>
              </a:tabLst>
            </a:pPr>
            <a:r>
              <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rPr>
              <a:t>History and evolution of TIC………………………..............</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965825" algn="r"/>
              </a:tabLst>
            </a:pPr>
            <a:r>
              <a:rPr lang="en-US" altLang="fr-FR" sz="2000" dirty="0">
                <a:latin typeface="Times New Roman" panose="02020603050405020304" pitchFamily="18" charset="0"/>
                <a:cs typeface="Times New Roman" panose="02020603050405020304" pitchFamily="18" charset="0"/>
              </a:rPr>
              <a:t>The impact of TIC…………………………………………...</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965825" algn="r"/>
              </a:tabLst>
            </a:pPr>
            <a:r>
              <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rPr>
              <a:t>Technologies</a:t>
            </a:r>
            <a:r>
              <a:rPr kumimoji="0" lang="en-US" altLang="fr-FR" sz="2000" i="0" u="none" strike="noStrike" cap="none" normalizeH="0" dirty="0">
                <a:ln>
                  <a:noFill/>
                </a:ln>
                <a:effectLst/>
                <a:latin typeface="Times New Roman" panose="02020603050405020304" pitchFamily="18" charset="0"/>
                <a:cs typeface="Times New Roman" panose="02020603050405020304" pitchFamily="18" charset="0"/>
              </a:rPr>
              <a:t> related to TIC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965825" algn="r"/>
              </a:tabLst>
            </a:pPr>
            <a:r>
              <a:rPr lang="en-US" altLang="fr-FR" sz="2000" baseline="0" dirty="0">
                <a:latin typeface="Times New Roman" panose="02020603050405020304" pitchFamily="18" charset="0"/>
                <a:cs typeface="Times New Roman" panose="02020603050405020304" pitchFamily="18" charset="0"/>
              </a:rPr>
              <a:t>The</a:t>
            </a:r>
            <a:r>
              <a:rPr lang="en-US" altLang="fr-FR" sz="2000" dirty="0">
                <a:latin typeface="Times New Roman" panose="02020603050405020304" pitchFamily="18" charset="0"/>
                <a:cs typeface="Times New Roman" panose="02020603050405020304" pitchFamily="18" charset="0"/>
              </a:rPr>
              <a:t> future of TIC…………………………………………….</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965825" algn="r"/>
              </a:tabLst>
            </a:pPr>
            <a:r>
              <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rPr>
              <a:t>Conclusion</a:t>
            </a:r>
            <a:r>
              <a:rPr kumimoji="0" lang="en-US" altLang="fr-FR" sz="2000" i="0" u="none" strike="noStrike" cap="none" normalizeH="0" dirty="0">
                <a:ln>
                  <a:noFill/>
                </a:ln>
                <a:effectLst/>
                <a:latin typeface="Times New Roman" panose="02020603050405020304" pitchFamily="18" charset="0"/>
                <a:cs typeface="Times New Roman" panose="02020603050405020304" pitchFamily="18" charset="0"/>
              </a:rPr>
              <a:t> …………………………………………………..</a:t>
            </a:r>
            <a:endPar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965825" algn="r"/>
              </a:tabLst>
            </a:pPr>
            <a:endParaRPr kumimoji="0" lang="fr-FR" altLang="fr-FR"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965825" algn="r"/>
              </a:tabLst>
            </a:pPr>
            <a:endParaRPr kumimoji="0" lang="fr-FR" altLang="fr-F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0061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1C88A4F-9CA1-79D0-B2B9-27E3AA303069}"/>
              </a:ext>
            </a:extLst>
          </p:cNvPr>
          <p:cNvSpPr txBox="1"/>
          <p:nvPr/>
        </p:nvSpPr>
        <p:spPr>
          <a:xfrm>
            <a:off x="791378" y="890530"/>
            <a:ext cx="8505022" cy="4274545"/>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BA6A212-46F1-9183-5569-623AA52E4AA5}"/>
              </a:ext>
            </a:extLst>
          </p:cNvPr>
          <p:cNvSpPr txBox="1"/>
          <p:nvPr/>
        </p:nvSpPr>
        <p:spPr>
          <a:xfrm>
            <a:off x="638978" y="738129"/>
            <a:ext cx="8339769" cy="5905041"/>
          </a:xfrm>
          <a:prstGeom prst="rect">
            <a:avLst/>
          </a:prstGeom>
          <a:noFill/>
        </p:spPr>
        <p:txBody>
          <a:bodyPr wrap="square" rtlCol="0">
            <a:spAutoFit/>
          </a:bodyPr>
          <a:lstStyle/>
          <a:p>
            <a:r>
              <a:rPr lang="fr-FR" sz="2400" b="1" dirty="0">
                <a:solidFill>
                  <a:schemeClr val="accent2">
                    <a:lumMod val="75000"/>
                  </a:schemeClr>
                </a:solidFill>
                <a:latin typeface="Times New Roman" panose="02020603050405020304" pitchFamily="18" charset="0"/>
                <a:cs typeface="Times New Roman" panose="02020603050405020304" pitchFamily="18" charset="0"/>
              </a:rPr>
              <a:t>Introduction</a:t>
            </a:r>
          </a:p>
          <a:p>
            <a:pPr indent="457200" algn="just">
              <a:lnSpc>
                <a:spcPct val="150000"/>
              </a:lnSpc>
              <a:spcAft>
                <a:spcPts val="1000"/>
              </a:spcAft>
            </a:pPr>
            <a:r>
              <a:rPr lang="fr-FR"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Information and Communication Technologies (ICT) represent a broad category encompassing a range of technologies designed to facilitate the acquisition, storage, processing, and dissemination of information.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includes computing technologies like servers, laptop computers and software applications, as well as the wired and wireless communication technologies that support telephones and the Internet.</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ICT is often used as a synonym for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information technology</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but the two terms can have slightly different meanings when used in different contexts. In some industries, IT only applies to </a:t>
            </a:r>
            <a:r>
              <a:rPr lang="en-US" sz="1800" u="sng"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enterprise computing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while the broader label ICT encompasses both IT and communication technologies.</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Therefore,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is often considered to be a subset of ICT that deals with the technical aspects of managing information, while ICT is a broader term that encompasses both IT and communication technologies.</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Over the past few decades, ICT has become an integral part of modern society, influencing how we communicate, work, learn, and conduct business.</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3704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1C0630EB-E465-03BE-779B-C78769A7D60C}"/>
              </a:ext>
            </a:extLst>
          </p:cNvPr>
          <p:cNvSpPr txBox="1"/>
          <p:nvPr/>
        </p:nvSpPr>
        <p:spPr>
          <a:xfrm>
            <a:off x="253388" y="539827"/>
            <a:ext cx="8791460" cy="5141600"/>
          </a:xfrm>
          <a:prstGeom prst="rect">
            <a:avLst/>
          </a:prstGeom>
          <a:noFill/>
        </p:spPr>
        <p:txBody>
          <a:bodyPr wrap="square" rtlCol="0">
            <a:spAutoFit/>
          </a:bodyPr>
          <a:lstStyle/>
          <a:p>
            <a:pPr indent="457200" algn="just">
              <a:lnSpc>
                <a:spcPct val="150000"/>
              </a:lnSpc>
              <a:spcAft>
                <a:spcPts val="1000"/>
              </a:spcAft>
            </a:pPr>
            <a:r>
              <a:rPr kumimoji="0" lang="en-US" altLang="fr-FR" sz="2400" b="1" i="0" u="none"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History and evolution of TIC</a:t>
            </a:r>
            <a:endParaRPr lang="en-US" sz="2400" b="1" spc="-5" dirty="0">
              <a:solidFill>
                <a:schemeClr val="accent2">
                  <a:lumMod val="75000"/>
                </a:schemeClr>
              </a:solidFill>
              <a:latin typeface="Times New Roman" panose="02020603050405020304" pitchFamily="18" charset="0"/>
              <a:ea typeface="Calibri" panose="020F0502020204030204" pitchFamily="34" charset="0"/>
              <a:cs typeface="Arial" panose="020B0604020202020204" pitchFamily="34" charset="0"/>
            </a:endParaRPr>
          </a:p>
          <a:p>
            <a:pPr indent="457200" algn="just">
              <a:lnSpc>
                <a:spcPct val="150000"/>
              </a:lnSpc>
              <a:spcAft>
                <a:spcPts val="1000"/>
              </a:spcAft>
            </a:pPr>
            <a:r>
              <a:rPr lang="en-US" sz="1800" spc="-5"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Information and Communication Technology (ICT) has undergone tremendous changes since its beginning. The evolution of ICT applications has been driven by technological advancements, changing user needs, and the desire for greater efficiency and effectiveness in communication and information management. This evolution had undergone major stages:</a:t>
            </a:r>
          </a:p>
          <a:p>
            <a:pPr marL="285750" indent="-285750" algn="just">
              <a:lnSpc>
                <a:spcPct val="150000"/>
              </a:lnSpc>
              <a:spcAft>
                <a:spcPts val="1000"/>
              </a:spcAft>
              <a:buFont typeface="Arial" panose="020B0604020202020204" pitchFamily="34" charset="0"/>
              <a:buChar char="•"/>
            </a:pPr>
            <a:r>
              <a:rPr lang="en-US" sz="2000" b="1" i="1" dirty="0">
                <a:solidFill>
                  <a:schemeClr val="accent1">
                    <a:lumMod val="75000"/>
                  </a:schemeClr>
                </a:solidFill>
                <a:effectLst/>
                <a:latin typeface="Times New Roman" panose="02020603050405020304" pitchFamily="18" charset="0"/>
              </a:rPr>
              <a:t>Stage 1: The Emergence of Telecommunications :</a:t>
            </a:r>
            <a:endParaRPr lang="en-US" sz="2000" spc="-5" dirty="0">
              <a:solidFill>
                <a:schemeClr val="accent1">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50000"/>
              </a:lnSpc>
              <a:spcAft>
                <a:spcPts val="1000"/>
              </a:spcAft>
            </a:pPr>
            <a:r>
              <a:rPr lang="en-US" sz="1800" spc="-5" dirty="0">
                <a:solidFill>
                  <a:srgbClr val="000000"/>
                </a:solidFill>
                <a:effectLst/>
                <a:latin typeface="Times New Roman" panose="02020603050405020304" pitchFamily="18" charset="0"/>
                <a:ea typeface="Calibri" panose="020F0502020204030204" pitchFamily="34" charset="0"/>
              </a:rPr>
              <a:t>The first stage of ICT applications was marked by the emergence of telecommunications. This began in the early 19th century with the invention of the </a:t>
            </a:r>
            <a:r>
              <a:rPr lang="en-US" sz="1800" spc="-5" dirty="0">
                <a:solidFill>
                  <a:srgbClr val="000000"/>
                </a:solidFill>
                <a:effectLst/>
                <a:highlight>
                  <a:srgbClr val="D3D3D3"/>
                </a:highlight>
                <a:latin typeface="Times New Roman" panose="02020603050405020304" pitchFamily="18" charset="0"/>
                <a:ea typeface="Calibri" panose="020F0502020204030204" pitchFamily="34" charset="0"/>
              </a:rPr>
              <a:t>telegraph</a:t>
            </a:r>
            <a:r>
              <a:rPr lang="en-US" sz="1800" spc="-5" dirty="0">
                <a:solidFill>
                  <a:srgbClr val="000000"/>
                </a:solidFill>
                <a:effectLst/>
                <a:latin typeface="Times New Roman" panose="02020603050405020304" pitchFamily="18" charset="0"/>
                <a:ea typeface="Calibri" panose="020F0502020204030204" pitchFamily="34" charset="0"/>
              </a:rPr>
              <a:t>, which revolutionized communication by allowing messages to be transmitted across long distances in a matter of minutes. Later, the invention of the telephone in the late 19th century enabled people to communicate in real-time, allowing for faster and more efficient communication.</a:t>
            </a: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358805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46766FD-13FA-A76E-5D0C-ECF61041806A}"/>
              </a:ext>
            </a:extLst>
          </p:cNvPr>
          <p:cNvSpPr txBox="1"/>
          <p:nvPr/>
        </p:nvSpPr>
        <p:spPr>
          <a:xfrm>
            <a:off x="209320" y="121186"/>
            <a:ext cx="9221119" cy="2610971"/>
          </a:xfrm>
          <a:prstGeom prst="rect">
            <a:avLst/>
          </a:prstGeom>
          <a:noFill/>
        </p:spPr>
        <p:txBody>
          <a:bodyPr wrap="square" rtlCol="0">
            <a:spAutoFit/>
          </a:bodyPr>
          <a:lstStyle/>
          <a:p>
            <a:pPr indent="228600" algn="just">
              <a:lnSpc>
                <a:spcPct val="150000"/>
              </a:lnSpc>
              <a:spcAft>
                <a:spcPts val="1000"/>
              </a:spcAft>
            </a:pPr>
            <a:endParaRPr lang="fr-FR" sz="18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Clr>
                <a:schemeClr val="accent1">
                  <a:lumMod val="75000"/>
                </a:schemeClr>
              </a:buClr>
              <a:buFont typeface="Symbol" panose="05050102010706020507" pitchFamily="18" charset="2"/>
              <a:buChar char=""/>
            </a:pPr>
            <a:r>
              <a:rPr lang="en-US" sz="2000" b="1" i="1" dirty="0">
                <a:solidFill>
                  <a:schemeClr val="accent1">
                    <a:lumMod val="75000"/>
                  </a:schemeClr>
                </a:solidFill>
                <a:effectLst/>
                <a:latin typeface="Times New Roman" panose="02020603050405020304" pitchFamily="18" charset="0"/>
              </a:rPr>
              <a:t>Stage 2: The Rise of Computing :</a:t>
            </a:r>
            <a:endParaRPr lang="en-US" sz="2000" spc="-5" dirty="0">
              <a:solidFill>
                <a:schemeClr val="accent1">
                  <a:lumMod val="75000"/>
                </a:schemeClr>
              </a:solidFill>
              <a:latin typeface="Times New Roman" panose="02020603050405020304" pitchFamily="18" charset="0"/>
              <a:ea typeface="Calibri" panose="020F0502020204030204" pitchFamily="34" charset="0"/>
            </a:endParaRPr>
          </a:p>
          <a:p>
            <a:r>
              <a:rPr lang="en-US" sz="1800" spc="-5" dirty="0">
                <a:solidFill>
                  <a:srgbClr val="000000"/>
                </a:solidFill>
                <a:effectLst/>
                <a:latin typeface="Times New Roman" panose="02020603050405020304" pitchFamily="18" charset="0"/>
                <a:ea typeface="Calibri" panose="020F0502020204030204" pitchFamily="34" charset="0"/>
              </a:rPr>
              <a:t>The second stage of ICT applications was marked by the rise of computing. This began in the mid-20th century with the invention of the </a:t>
            </a:r>
            <a:r>
              <a:rPr lang="en-US" sz="1800" spc="-5" dirty="0">
                <a:solidFill>
                  <a:srgbClr val="000000"/>
                </a:solidFill>
                <a:effectLst/>
                <a:highlight>
                  <a:srgbClr val="D3D3D3"/>
                </a:highlight>
                <a:latin typeface="Times New Roman" panose="02020603050405020304" pitchFamily="18" charset="0"/>
                <a:ea typeface="Calibri" panose="020F0502020204030204" pitchFamily="34" charset="0"/>
              </a:rPr>
              <a:t>first electronic computers</a:t>
            </a:r>
            <a:r>
              <a:rPr lang="en-US" sz="1800" spc="-5" dirty="0">
                <a:solidFill>
                  <a:srgbClr val="000000"/>
                </a:solidFill>
                <a:effectLst/>
                <a:latin typeface="Times New Roman" panose="02020603050405020304" pitchFamily="18" charset="0"/>
                <a:ea typeface="Calibri" panose="020F0502020204030204" pitchFamily="34" charset="0"/>
              </a:rPr>
              <a:t>. These early computers were large and expensive, and were used primarily by government agencies and large corporations. However, as technology advanced, computers became smaller, faster, and more affordable, making them accessible to a wider range of users.</a:t>
            </a:r>
            <a:r>
              <a:rPr lang="en-US" sz="1800" dirty="0">
                <a:effectLst/>
                <a:latin typeface="Times New Roman" panose="02020603050405020304" pitchFamily="18" charset="0"/>
                <a:ea typeface="Calibri" panose="020F0502020204030204" pitchFamily="34" charset="0"/>
              </a:rPr>
              <a:t> </a:t>
            </a:r>
            <a:endParaRPr lang="fr-FR" dirty="0"/>
          </a:p>
        </p:txBody>
      </p:sp>
      <p:pic>
        <p:nvPicPr>
          <p:cNvPr id="4" name="Image 3">
            <a:extLst>
              <a:ext uri="{FF2B5EF4-FFF2-40B4-BE49-F238E27FC236}">
                <a16:creationId xmlns:a16="http://schemas.microsoft.com/office/drawing/2014/main" id="{0BAB4BEE-1792-EDFF-BB5D-1DDCED558A26}"/>
              </a:ext>
            </a:extLst>
          </p:cNvPr>
          <p:cNvPicPr>
            <a:picLocks noChangeAspect="1"/>
          </p:cNvPicPr>
          <p:nvPr/>
        </p:nvPicPr>
        <p:blipFill>
          <a:blip r:embed="rId2"/>
          <a:stretch>
            <a:fillRect/>
          </a:stretch>
        </p:blipFill>
        <p:spPr>
          <a:xfrm>
            <a:off x="330507" y="2886590"/>
            <a:ext cx="4406748" cy="2214219"/>
          </a:xfrm>
          <a:prstGeom prst="rect">
            <a:avLst/>
          </a:prstGeom>
        </p:spPr>
      </p:pic>
      <p:sp>
        <p:nvSpPr>
          <p:cNvPr id="6" name="Text Box 4">
            <a:extLst>
              <a:ext uri="{FF2B5EF4-FFF2-40B4-BE49-F238E27FC236}">
                <a16:creationId xmlns:a16="http://schemas.microsoft.com/office/drawing/2014/main" id="{7AFC094C-7DFE-8BC1-9F8A-F40FD9620BD3}"/>
              </a:ext>
            </a:extLst>
          </p:cNvPr>
          <p:cNvSpPr txBox="1"/>
          <p:nvPr/>
        </p:nvSpPr>
        <p:spPr>
          <a:xfrm>
            <a:off x="936617" y="5265708"/>
            <a:ext cx="2026920" cy="18288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spcAft>
                <a:spcPts val="1000"/>
              </a:spcAft>
            </a:pPr>
            <a:r>
              <a:rPr lang="en-US" i="1" dirty="0">
                <a:solidFill>
                  <a:schemeClr val="accent6">
                    <a:lumMod val="75000"/>
                  </a:schemeClr>
                </a:solidFill>
                <a:effectLst/>
                <a:latin typeface="Time new roma"/>
                <a:ea typeface="Calibri" panose="020F0502020204030204" pitchFamily="34" charset="0"/>
                <a:cs typeface="Arial" panose="020B0604020202020204" pitchFamily="34" charset="0"/>
              </a:rPr>
              <a:t>Figure 1: a Telegraph</a:t>
            </a:r>
            <a:endParaRPr lang="fr-FR" i="1" dirty="0">
              <a:solidFill>
                <a:schemeClr val="accent6">
                  <a:lumMod val="75000"/>
                </a:schemeClr>
              </a:solidFill>
              <a:effectLst/>
              <a:latin typeface="Time new roma"/>
              <a:ea typeface="Calibri" panose="020F0502020204030204" pitchFamily="34" charset="0"/>
              <a:cs typeface="Arial" panose="020B0604020202020204" pitchFamily="34" charset="0"/>
            </a:endParaRPr>
          </a:p>
        </p:txBody>
      </p:sp>
      <p:pic>
        <p:nvPicPr>
          <p:cNvPr id="7" name="Image 6">
            <a:extLst>
              <a:ext uri="{FF2B5EF4-FFF2-40B4-BE49-F238E27FC236}">
                <a16:creationId xmlns:a16="http://schemas.microsoft.com/office/drawing/2014/main" id="{C16E08CE-86EB-A5BD-DCD9-F0697C08F25B}"/>
              </a:ext>
            </a:extLst>
          </p:cNvPr>
          <p:cNvPicPr>
            <a:picLocks noChangeAspect="1"/>
          </p:cNvPicPr>
          <p:nvPr/>
        </p:nvPicPr>
        <p:blipFill>
          <a:blip r:embed="rId3"/>
          <a:stretch>
            <a:fillRect/>
          </a:stretch>
        </p:blipFill>
        <p:spPr>
          <a:xfrm>
            <a:off x="5144189" y="2886590"/>
            <a:ext cx="4054895" cy="2214219"/>
          </a:xfrm>
          <a:prstGeom prst="rect">
            <a:avLst/>
          </a:prstGeom>
        </p:spPr>
      </p:pic>
      <p:sp>
        <p:nvSpPr>
          <p:cNvPr id="8" name="ZoneTexte 7">
            <a:extLst>
              <a:ext uri="{FF2B5EF4-FFF2-40B4-BE49-F238E27FC236}">
                <a16:creationId xmlns:a16="http://schemas.microsoft.com/office/drawing/2014/main" id="{C127FC83-96B6-72A2-DD7B-F8D67ABD8F8A}"/>
              </a:ext>
            </a:extLst>
          </p:cNvPr>
          <p:cNvSpPr txBox="1"/>
          <p:nvPr/>
        </p:nvSpPr>
        <p:spPr>
          <a:xfrm>
            <a:off x="5552502" y="5172482"/>
            <a:ext cx="3646582" cy="369332"/>
          </a:xfrm>
          <a:prstGeom prst="rect">
            <a:avLst/>
          </a:prstGeom>
          <a:noFill/>
        </p:spPr>
        <p:txBody>
          <a:bodyPr wrap="square" rtlCol="0">
            <a:spAutoFit/>
          </a:bodyPr>
          <a:lstStyle/>
          <a:p>
            <a:r>
              <a:rPr lang="fr-FR" i="1" dirty="0">
                <a:solidFill>
                  <a:schemeClr val="accent6">
                    <a:lumMod val="75000"/>
                  </a:schemeClr>
                </a:solidFill>
                <a:latin typeface="Time new roma"/>
              </a:rPr>
              <a:t>Figure 2 : </a:t>
            </a:r>
            <a:r>
              <a:rPr lang="en-US" sz="1800" i="1" dirty="0">
                <a:solidFill>
                  <a:schemeClr val="accent6">
                    <a:lumMod val="75000"/>
                  </a:schemeClr>
                </a:solidFill>
                <a:effectLst/>
                <a:latin typeface="Time new roma"/>
                <a:ea typeface="Calibri" panose="020F0502020204030204" pitchFamily="34" charset="0"/>
                <a:cs typeface="Arial" panose="020B0604020202020204" pitchFamily="34" charset="0"/>
              </a:rPr>
              <a:t>First electronic computer</a:t>
            </a:r>
            <a:endParaRPr lang="fr-FR" i="1" dirty="0">
              <a:solidFill>
                <a:schemeClr val="accent6">
                  <a:lumMod val="75000"/>
                </a:schemeClr>
              </a:solidFill>
              <a:latin typeface="Time new roma"/>
            </a:endParaRPr>
          </a:p>
        </p:txBody>
      </p:sp>
    </p:spTree>
    <p:extLst>
      <p:ext uri="{BB962C8B-B14F-4D97-AF65-F5344CB8AC3E}">
        <p14:creationId xmlns:p14="http://schemas.microsoft.com/office/powerpoint/2010/main" val="1986817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0879B07-4C94-09F6-944F-EFEB90A3DFEC}"/>
              </a:ext>
            </a:extLst>
          </p:cNvPr>
          <p:cNvSpPr txBox="1"/>
          <p:nvPr/>
        </p:nvSpPr>
        <p:spPr>
          <a:xfrm>
            <a:off x="242371" y="473726"/>
            <a:ext cx="9121965" cy="5642570"/>
          </a:xfrm>
          <a:prstGeom prst="rect">
            <a:avLst/>
          </a:prstGeom>
          <a:noFill/>
        </p:spPr>
        <p:txBody>
          <a:bodyPr wrap="square" rtlCol="0">
            <a:spAutoFit/>
          </a:bodyPr>
          <a:lstStyle/>
          <a:p>
            <a:pPr marL="285750" indent="-285750">
              <a:buFont typeface="Arial" panose="020B0604020202020204" pitchFamily="34" charset="0"/>
              <a:buChar char="•"/>
            </a:pPr>
            <a:r>
              <a:rPr lang="en-US" sz="2000" b="1" i="1" dirty="0">
                <a:solidFill>
                  <a:schemeClr val="accent1">
                    <a:lumMod val="75000"/>
                  </a:schemeClr>
                </a:solidFill>
                <a:effectLst/>
                <a:latin typeface="Times New Roman" panose="02020603050405020304" pitchFamily="18" charset="0"/>
              </a:rPr>
              <a:t>Stage 3: The Emergence of the Internet</a:t>
            </a:r>
            <a:endParaRPr lang="en-US" sz="2000" b="1" i="1"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The third stage of ICT applications was marked by the emergence of the internet. This began in the late 20th century with the creation of the World Wide Web, which allowed for the sharing of information across networks. The internet revolutionized communication by enabling people to communicate and share information across vast distances in real-time. The emergence of the internet also led to the creation of new industries and business models, such as e-commerce, social media, and online advertising. </a:t>
            </a:r>
          </a:p>
          <a:p>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285750" lvl="0" indent="-285750" algn="just">
              <a:lnSpc>
                <a:spcPct val="150000"/>
              </a:lnSpc>
              <a:spcAft>
                <a:spcPts val="1000"/>
              </a:spcAft>
              <a:buClr>
                <a:schemeClr val="accent1">
                  <a:lumMod val="75000"/>
                </a:schemeClr>
              </a:buClr>
              <a:buFont typeface="Arial" panose="020B0604020202020204" pitchFamily="34" charset="0"/>
              <a:buChar char="•"/>
            </a:pPr>
            <a:r>
              <a:rPr lang="en-US" sz="1800" b="1" i="1" dirty="0">
                <a:solidFill>
                  <a:schemeClr val="accent1">
                    <a:lumMod val="75000"/>
                  </a:schemeClr>
                </a:solidFill>
                <a:effectLst/>
                <a:latin typeface="Times New Roman" panose="02020603050405020304" pitchFamily="18" charset="0"/>
              </a:rPr>
              <a:t>Stage 4: The Rise of Mobile Computing</a:t>
            </a:r>
            <a:endParaRPr lang="en-US"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pPr indent="228600">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The fourth stage of ICT applications was marked by the rise of mobile computing. This began in the early 21st century with the invention of smartphones and tablets. Mobile computing allowed for greater mobility and flexibility, enabling people to access information and communicate from anywhere at any time. The emergence of mobile computing also led to the creation of new industries and business models, such as mobile apps and mobile advertising</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9028495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F905FAE5-04EB-156C-104E-15A3C61619BA}"/>
              </a:ext>
            </a:extLst>
          </p:cNvPr>
          <p:cNvSpPr txBox="1"/>
          <p:nvPr/>
        </p:nvSpPr>
        <p:spPr>
          <a:xfrm>
            <a:off x="187287" y="352540"/>
            <a:ext cx="9672809" cy="3130793"/>
          </a:xfrm>
          <a:prstGeom prst="rect">
            <a:avLst/>
          </a:prstGeom>
          <a:noFill/>
        </p:spPr>
        <p:txBody>
          <a:bodyPr wrap="square" rtlCol="0">
            <a:spAutoFit/>
          </a:bodyPr>
          <a:lstStyle/>
          <a:p>
            <a:pPr marL="342900" lvl="0" indent="-342900" algn="just">
              <a:lnSpc>
                <a:spcPct val="150000"/>
              </a:lnSpc>
              <a:spcAft>
                <a:spcPts val="1000"/>
              </a:spcAft>
              <a:buClr>
                <a:schemeClr val="accent1">
                  <a:lumMod val="75000"/>
                </a:schemeClr>
              </a:buClr>
              <a:buFont typeface="Symbol" panose="05050102010706020507" pitchFamily="18" charset="2"/>
              <a:buChar char=""/>
            </a:pPr>
            <a:r>
              <a:rPr lang="en-US" sz="2000" b="1" i="1" dirty="0">
                <a:solidFill>
                  <a:schemeClr val="accent1">
                    <a:lumMod val="75000"/>
                  </a:schemeClr>
                </a:solidFill>
                <a:effectLst/>
                <a:latin typeface="Times New Roman" panose="02020603050405020304" pitchFamily="18" charset="0"/>
              </a:rPr>
              <a:t>Stage 5: The Emergence of Artificial Intelligence</a:t>
            </a:r>
            <a:endParaRPr lang="fr-FR" sz="2000" b="1" i="1" dirty="0">
              <a:solidFill>
                <a:schemeClr val="accent1">
                  <a:lumMod val="75000"/>
                </a:schemeClr>
              </a:solidFill>
              <a:effectLst/>
              <a:latin typeface="Times New Roman" panose="02020603050405020304" pitchFamily="18" charset="0"/>
            </a:endParaRPr>
          </a:p>
          <a:p>
            <a:pPr indent="228600">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The fifth stage of ICT applications is currently underway and is marked by the emergence of </a:t>
            </a:r>
            <a:r>
              <a:rPr lang="en-US" sz="1800" i="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Artificial Intelligence (AI)</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AI is a field of computer science that involves the development of algorithms and computer programs that can perform tasks that typically require human intelligence, such as visual perception, speech recognition, and decision-making. AI has the potential to revolutionize the way we work and live by enabling greater automation, efficiency, and accuracy in various industries and fields.</a:t>
            </a:r>
            <a:r>
              <a:rPr lang="en-US" sz="18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Image 2">
            <a:extLst>
              <a:ext uri="{FF2B5EF4-FFF2-40B4-BE49-F238E27FC236}">
                <a16:creationId xmlns:a16="http://schemas.microsoft.com/office/drawing/2014/main" id="{57260E48-1D51-2CEF-A58C-2C56E8F98054}"/>
              </a:ext>
            </a:extLst>
          </p:cNvPr>
          <p:cNvPicPr>
            <a:picLocks noChangeAspect="1"/>
          </p:cNvPicPr>
          <p:nvPr/>
        </p:nvPicPr>
        <p:blipFill>
          <a:blip r:embed="rId2"/>
          <a:stretch>
            <a:fillRect/>
          </a:stretch>
        </p:blipFill>
        <p:spPr>
          <a:xfrm>
            <a:off x="5277079" y="3690650"/>
            <a:ext cx="3712684" cy="1972019"/>
          </a:xfrm>
          <a:prstGeom prst="rect">
            <a:avLst/>
          </a:prstGeom>
        </p:spPr>
      </p:pic>
      <p:pic>
        <p:nvPicPr>
          <p:cNvPr id="4" name="Image 3">
            <a:extLst>
              <a:ext uri="{FF2B5EF4-FFF2-40B4-BE49-F238E27FC236}">
                <a16:creationId xmlns:a16="http://schemas.microsoft.com/office/drawing/2014/main" id="{41163CC1-CB5D-1BAD-647A-505DB6EBE534}"/>
              </a:ext>
            </a:extLst>
          </p:cNvPr>
          <p:cNvPicPr>
            <a:picLocks noChangeAspect="1"/>
          </p:cNvPicPr>
          <p:nvPr/>
        </p:nvPicPr>
        <p:blipFill>
          <a:blip r:embed="rId3"/>
          <a:stretch>
            <a:fillRect/>
          </a:stretch>
        </p:blipFill>
        <p:spPr>
          <a:xfrm>
            <a:off x="407624" y="3690650"/>
            <a:ext cx="3712684" cy="1972019"/>
          </a:xfrm>
          <a:prstGeom prst="rect">
            <a:avLst/>
          </a:prstGeom>
        </p:spPr>
      </p:pic>
      <p:sp>
        <p:nvSpPr>
          <p:cNvPr id="5" name="ZoneTexte 4">
            <a:extLst>
              <a:ext uri="{FF2B5EF4-FFF2-40B4-BE49-F238E27FC236}">
                <a16:creationId xmlns:a16="http://schemas.microsoft.com/office/drawing/2014/main" id="{346A1028-412A-E975-F3E4-260F52A2FA6A}"/>
              </a:ext>
            </a:extLst>
          </p:cNvPr>
          <p:cNvSpPr txBox="1"/>
          <p:nvPr/>
        </p:nvSpPr>
        <p:spPr>
          <a:xfrm>
            <a:off x="5387249" y="5662669"/>
            <a:ext cx="3712683" cy="646331"/>
          </a:xfrm>
          <a:prstGeom prst="rect">
            <a:avLst/>
          </a:prstGeom>
          <a:noFill/>
        </p:spPr>
        <p:txBody>
          <a:bodyPr wrap="square" rtlCol="0">
            <a:spAutoFit/>
          </a:bodyPr>
          <a:lstStyle/>
          <a:p>
            <a:r>
              <a:rPr lang="fr-FR" b="1" i="1" dirty="0">
                <a:solidFill>
                  <a:schemeClr val="accent1">
                    <a:lumMod val="75000"/>
                  </a:schemeClr>
                </a:solidFill>
                <a:latin typeface="Times New Roman" panose="02020603050405020304" pitchFamily="18" charset="0"/>
                <a:cs typeface="Times New Roman" panose="02020603050405020304" pitchFamily="18" charset="0"/>
              </a:rPr>
              <a:t>Figure 4 : </a:t>
            </a:r>
            <a:r>
              <a:rPr lang="en-US" sz="1800" b="1" i="1" dirty="0">
                <a:solidFill>
                  <a:schemeClr val="accent1">
                    <a:lumMod val="75000"/>
                  </a:schemeClr>
                </a:solidFill>
                <a:effectLst/>
                <a:latin typeface="Times New Roman" panose="02020603050405020304" pitchFamily="18" charset="0"/>
                <a:cs typeface="Times New Roman" panose="02020603050405020304" pitchFamily="18" charset="0"/>
              </a:rPr>
              <a:t>Artificial Intelligence</a:t>
            </a:r>
            <a:endParaRPr lang="fr-FR" sz="1800" b="1" i="1" dirty="0">
              <a:solidFill>
                <a:schemeClr val="accent1">
                  <a:lumMod val="75000"/>
                </a:schemeClr>
              </a:solidFill>
              <a:effectLst/>
              <a:latin typeface="Times New Roman" panose="02020603050405020304" pitchFamily="18" charset="0"/>
              <a:cs typeface="Times New Roman" panose="02020603050405020304" pitchFamily="18" charset="0"/>
            </a:endParaRPr>
          </a:p>
          <a:p>
            <a:endParaRPr lang="fr-FR" dirty="0"/>
          </a:p>
        </p:txBody>
      </p:sp>
      <p:sp>
        <p:nvSpPr>
          <p:cNvPr id="7" name="ZoneTexte 6">
            <a:extLst>
              <a:ext uri="{FF2B5EF4-FFF2-40B4-BE49-F238E27FC236}">
                <a16:creationId xmlns:a16="http://schemas.microsoft.com/office/drawing/2014/main" id="{33179808-142A-B63A-F5D0-0F46CCE6F98B}"/>
              </a:ext>
            </a:extLst>
          </p:cNvPr>
          <p:cNvSpPr txBox="1"/>
          <p:nvPr/>
        </p:nvSpPr>
        <p:spPr>
          <a:xfrm>
            <a:off x="771181" y="5685320"/>
            <a:ext cx="2089033" cy="369332"/>
          </a:xfrm>
          <a:prstGeom prst="rect">
            <a:avLst/>
          </a:prstGeom>
          <a:noFill/>
        </p:spPr>
        <p:txBody>
          <a:bodyPr wrap="none" rtlCol="0">
            <a:spAutoFit/>
          </a:bodyPr>
          <a:lstStyle/>
          <a:p>
            <a:r>
              <a:rPr lang="fr-FR" b="1" i="1" dirty="0">
                <a:solidFill>
                  <a:schemeClr val="accent1">
                    <a:lumMod val="75000"/>
                  </a:schemeClr>
                </a:solidFill>
                <a:latin typeface="Times New Roman" panose="02020603050405020304" pitchFamily="18" charset="0"/>
                <a:cs typeface="Times New Roman" panose="02020603050405020304" pitchFamily="18" charset="0"/>
              </a:rPr>
              <a:t>Figure 3 : Internet  </a:t>
            </a:r>
            <a:endParaRPr lang="fr-FR" sz="1800" b="1" i="1" dirty="0">
              <a:solidFill>
                <a:schemeClr val="accent1">
                  <a:lumMod val="7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89275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4B1048F-58BA-E3F6-7463-2BF82C9B3110}"/>
              </a:ext>
            </a:extLst>
          </p:cNvPr>
          <p:cNvSpPr txBox="1"/>
          <p:nvPr/>
        </p:nvSpPr>
        <p:spPr>
          <a:xfrm>
            <a:off x="195943" y="174171"/>
            <a:ext cx="8665028" cy="6057611"/>
          </a:xfrm>
          <a:prstGeom prst="rect">
            <a:avLst/>
          </a:prstGeom>
          <a:noFill/>
        </p:spPr>
        <p:txBody>
          <a:bodyPr wrap="square" rtlCol="0">
            <a:spAutoFit/>
          </a:bodyPr>
          <a:lstStyle/>
          <a:p>
            <a:pPr>
              <a:lnSpc>
                <a:spcPct val="150000"/>
              </a:lnSpc>
              <a:spcBef>
                <a:spcPts val="1200"/>
              </a:spcBef>
            </a:pPr>
            <a:r>
              <a:rPr lang="en-US" sz="2000" b="1" kern="0" dirty="0">
                <a:solidFill>
                  <a:schemeClr val="accent3">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Impact of ICT:</a:t>
            </a:r>
            <a:endParaRPr lang="fr-FR" sz="2000" b="1" dirty="0">
              <a:solidFill>
                <a:schemeClr val="accent3">
                  <a:lumMod val="75000"/>
                </a:schemeClr>
              </a:solidFill>
              <a:effectLst/>
              <a:latin typeface="Calibri" panose="020F0502020204030204" pitchFamily="34" charset="0"/>
              <a:ea typeface="Calibri" panose="020F0502020204030204" pitchFamily="34" charset="0"/>
              <a:cs typeface="Arial" panose="020B0604020202020204" pitchFamily="34" charset="0"/>
            </a:endParaRPr>
          </a:p>
          <a:p>
            <a:pPr indent="2667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 impact of Information and Communication Technology (ICT) is profound and pervasive across various aspects of society and individual lives. Notably:</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Clr>
                <a:schemeClr val="accent3">
                  <a:lumMod val="75000"/>
                </a:schemeClr>
              </a:buClr>
              <a:buFont typeface="Symbol" panose="05050102010706020507" pitchFamily="18" charset="2"/>
              <a:buChar char=""/>
            </a:pPr>
            <a:r>
              <a:rPr lang="en-US" sz="1800" b="1" i="1" dirty="0">
                <a:solidFill>
                  <a:schemeClr val="accent3">
                    <a:lumMod val="75000"/>
                  </a:schemeClr>
                </a:solidFill>
                <a:effectLst/>
                <a:latin typeface="Times New Roman" panose="02020603050405020304" pitchFamily="18" charset="0"/>
              </a:rPr>
              <a:t>On Education:</a:t>
            </a:r>
            <a:endParaRPr lang="fr-FR" sz="1800" b="1" i="1" dirty="0">
              <a:solidFill>
                <a:schemeClr val="accent3">
                  <a:lumMod val="75000"/>
                </a:schemeClr>
              </a:solidFill>
              <a:effectLst/>
              <a:latin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Ø"/>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E-Learning:</a:t>
            </a:r>
            <a:r>
              <a:rPr lang="en-US"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ICT has facilitated the growth of e-learning, making education accessible to a global audience. Online courses, educational apps, and digital resources have expanded learning opportunities.</a:t>
            </a:r>
            <a:endParaRPr lang="fr-FR"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50000"/>
              </a:lnSpc>
              <a:spcAft>
                <a:spcPts val="1000"/>
              </a:spcAft>
              <a:buClr>
                <a:srgbClr val="0070C0"/>
              </a:buClr>
              <a:buFont typeface="Wingdings" panose="05000000000000000000" pitchFamily="2" charset="2"/>
              <a:buChar char="Ø"/>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Remote Learning:</a:t>
            </a:r>
            <a:r>
              <a:rPr lang="en-US"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Especially evident during global events like the </a:t>
            </a:r>
            <a:r>
              <a:rPr lang="en-US" i="1" dirty="0">
                <a:effectLst/>
                <a:latin typeface="Times New Roman" panose="02020603050405020304" pitchFamily="18" charset="0"/>
                <a:ea typeface="Calibri" panose="020F0502020204030204" pitchFamily="34" charset="0"/>
                <a:cs typeface="Arial" panose="020B0604020202020204" pitchFamily="34" charset="0"/>
              </a:rPr>
              <a:t>COVID-19</a:t>
            </a:r>
            <a:r>
              <a:rPr lang="en-US" dirty="0">
                <a:effectLst/>
                <a:latin typeface="Times New Roman" panose="02020603050405020304" pitchFamily="18" charset="0"/>
                <a:ea typeface="Calibri" panose="020F0502020204030204" pitchFamily="34" charset="0"/>
                <a:cs typeface="Arial" panose="020B0604020202020204" pitchFamily="34" charset="0"/>
              </a:rPr>
              <a:t> pandemic, ICT has allowed for remote learning, enabling students to access educational materials from home.</a:t>
            </a:r>
            <a:endParaRPr lang="fr-FR"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Clr>
                <a:schemeClr val="accent3">
                  <a:lumMod val="75000"/>
                </a:schemeClr>
              </a:buClr>
              <a:buFont typeface="Symbol" panose="05050102010706020507" pitchFamily="18" charset="2"/>
              <a:buChar char=""/>
            </a:pPr>
            <a:r>
              <a:rPr lang="en-US" sz="1800" b="1" i="1" dirty="0">
                <a:solidFill>
                  <a:schemeClr val="accent3">
                    <a:lumMod val="75000"/>
                  </a:schemeClr>
                </a:solidFill>
                <a:effectLst/>
                <a:latin typeface="Times New Roman" panose="02020603050405020304" pitchFamily="18" charset="0"/>
              </a:rPr>
              <a:t>On Business and Economy:</a:t>
            </a:r>
            <a:endParaRPr lang="fr-FR" sz="1800" b="1" i="1" dirty="0">
              <a:solidFill>
                <a:schemeClr val="accent3">
                  <a:lumMod val="75000"/>
                </a:schemeClr>
              </a:solidFill>
              <a:effectLst/>
              <a:latin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Ø"/>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Automation and Efficiency:</a:t>
            </a:r>
            <a:r>
              <a:rPr lang="en-US"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ICT has increased efficiency in business operations through automation, data analytics, and enterprise resource planning (ERP) </a:t>
            </a:r>
            <a:r>
              <a:rPr lang="en-US" dirty="0">
                <a:effectLst/>
                <a:latin typeface="Times New Roman" panose="02020603050405020304" pitchFamily="18" charset="0"/>
                <a:ea typeface="Calibri" panose="020F0502020204030204" pitchFamily="34" charset="0"/>
              </a:rPr>
              <a:t>system.</a:t>
            </a:r>
          </a:p>
        </p:txBody>
      </p:sp>
    </p:spTree>
    <p:extLst>
      <p:ext uri="{BB962C8B-B14F-4D97-AF65-F5344CB8AC3E}">
        <p14:creationId xmlns:p14="http://schemas.microsoft.com/office/powerpoint/2010/main" val="10642029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3FA6F6A-E6FC-98EC-C8E7-50C95C6F32A4}"/>
              </a:ext>
            </a:extLst>
          </p:cNvPr>
          <p:cNvSpPr txBox="1"/>
          <p:nvPr/>
        </p:nvSpPr>
        <p:spPr>
          <a:xfrm>
            <a:off x="468086" y="587829"/>
            <a:ext cx="9198428" cy="4865914"/>
          </a:xfrm>
          <a:prstGeom prst="rect">
            <a:avLst/>
          </a:prstGeom>
          <a:noFill/>
        </p:spPr>
        <p:txBody>
          <a:bodyPr wrap="square" rtlCol="0">
            <a:spAutoFit/>
          </a:bodyPr>
          <a:lstStyle/>
          <a:p>
            <a:endParaRPr lang="fr-FR" dirty="0"/>
          </a:p>
        </p:txBody>
      </p:sp>
      <p:sp>
        <p:nvSpPr>
          <p:cNvPr id="4" name="ZoneTexte 3">
            <a:extLst>
              <a:ext uri="{FF2B5EF4-FFF2-40B4-BE49-F238E27FC236}">
                <a16:creationId xmlns:a16="http://schemas.microsoft.com/office/drawing/2014/main" id="{BCC9CE91-441B-9ECC-A355-D9F114F4851B}"/>
              </a:ext>
            </a:extLst>
          </p:cNvPr>
          <p:cNvSpPr txBox="1"/>
          <p:nvPr/>
        </p:nvSpPr>
        <p:spPr>
          <a:xfrm>
            <a:off x="468086" y="435429"/>
            <a:ext cx="9198428" cy="4865914"/>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44007B3-2E53-0CA8-7F79-935622448FDD}"/>
              </a:ext>
            </a:extLst>
          </p:cNvPr>
          <p:cNvSpPr txBox="1"/>
          <p:nvPr/>
        </p:nvSpPr>
        <p:spPr>
          <a:xfrm>
            <a:off x="620486" y="587829"/>
            <a:ext cx="9198428" cy="4865914"/>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FF2E81AC-BD4A-FAF0-3314-88C1E4E9614E}"/>
              </a:ext>
            </a:extLst>
          </p:cNvPr>
          <p:cNvSpPr txBox="1"/>
          <p:nvPr/>
        </p:nvSpPr>
        <p:spPr>
          <a:xfrm>
            <a:off x="772886" y="740229"/>
            <a:ext cx="9198428" cy="4865914"/>
          </a:xfrm>
          <a:prstGeom prst="rect">
            <a:avLst/>
          </a:prstGeom>
          <a:noFill/>
        </p:spPr>
        <p:txBody>
          <a:bodyPr wrap="square" rtlCol="0">
            <a:spAutoFit/>
          </a:bodyPr>
          <a:lstStyle/>
          <a:p>
            <a:endParaRPr lang="fr-FR" dirty="0"/>
          </a:p>
        </p:txBody>
      </p:sp>
      <p:pic>
        <p:nvPicPr>
          <p:cNvPr id="11" name="Image 10">
            <a:extLst>
              <a:ext uri="{FF2B5EF4-FFF2-40B4-BE49-F238E27FC236}">
                <a16:creationId xmlns:a16="http://schemas.microsoft.com/office/drawing/2014/main" id="{63A87394-1AA3-7DAA-16C0-740F22227B50}"/>
              </a:ext>
            </a:extLst>
          </p:cNvPr>
          <p:cNvPicPr>
            <a:picLocks noChangeAspect="1"/>
          </p:cNvPicPr>
          <p:nvPr/>
        </p:nvPicPr>
        <p:blipFill>
          <a:blip r:embed="rId2"/>
          <a:stretch>
            <a:fillRect/>
          </a:stretch>
        </p:blipFill>
        <p:spPr>
          <a:xfrm>
            <a:off x="543079" y="912044"/>
            <a:ext cx="8894835" cy="4718713"/>
          </a:xfrm>
          <a:prstGeom prst="rect">
            <a:avLst/>
          </a:prstGeom>
        </p:spPr>
      </p:pic>
      <p:sp>
        <p:nvSpPr>
          <p:cNvPr id="13" name="ZoneTexte 12">
            <a:extLst>
              <a:ext uri="{FF2B5EF4-FFF2-40B4-BE49-F238E27FC236}">
                <a16:creationId xmlns:a16="http://schemas.microsoft.com/office/drawing/2014/main" id="{A4192226-E5A5-A2A9-E4FF-B0F8089190BE}"/>
              </a:ext>
            </a:extLst>
          </p:cNvPr>
          <p:cNvSpPr txBox="1"/>
          <p:nvPr/>
        </p:nvSpPr>
        <p:spPr>
          <a:xfrm>
            <a:off x="314479" y="10885"/>
            <a:ext cx="8644463" cy="6779035"/>
          </a:xfrm>
          <a:prstGeom prst="rect">
            <a:avLst/>
          </a:prstGeom>
          <a:noFill/>
        </p:spPr>
        <p:txBody>
          <a:bodyPr wrap="square">
            <a:spAutoFit/>
          </a:bodyPr>
          <a:lstStyle/>
          <a:p>
            <a:pPr marL="342900" lvl="0" indent="-342900" algn="just">
              <a:lnSpc>
                <a:spcPct val="150000"/>
              </a:lnSpc>
              <a:spcAft>
                <a:spcPts val="1000"/>
              </a:spcAft>
              <a:buClr>
                <a:schemeClr val="accent3">
                  <a:lumMod val="75000"/>
                </a:schemeClr>
              </a:buClr>
              <a:buFont typeface="Symbol" panose="05050102010706020507" pitchFamily="18" charset="2"/>
              <a:buChar char=""/>
            </a:pPr>
            <a:r>
              <a:rPr lang="en-US" sz="1800" b="1" i="1" dirty="0">
                <a:solidFill>
                  <a:schemeClr val="accent2">
                    <a:lumMod val="75000"/>
                  </a:schemeClr>
                </a:solidFill>
                <a:effectLst/>
                <a:latin typeface="Times New Roman" panose="02020603050405020304" pitchFamily="18" charset="0"/>
              </a:rPr>
              <a:t>On Healthcare:</a:t>
            </a:r>
            <a:endParaRPr lang="fr-FR" sz="1800" b="1" i="1" dirty="0">
              <a:solidFill>
                <a:schemeClr val="accent2">
                  <a:lumMod val="75000"/>
                </a:schemeClr>
              </a:solidFill>
              <a:effectLst/>
              <a:latin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Ø"/>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Telemedicine:</a:t>
            </a:r>
            <a:r>
              <a:rPr lang="en-US"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ICT has played a crucial role in the development of telemedicine, allowing patients to consult with healthcare professionals remotely. This is particularly important for those in remote areas or unable to travel.</a:t>
            </a:r>
            <a:endParaRPr lang="fr-FR"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50000"/>
              </a:lnSpc>
              <a:spcAft>
                <a:spcPts val="1000"/>
              </a:spcAft>
              <a:buClr>
                <a:srgbClr val="0070C0"/>
              </a:buClr>
              <a:buFont typeface="Wingdings" panose="05000000000000000000" pitchFamily="2" charset="2"/>
              <a:buChar char="Ø"/>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Health Information Systems:</a:t>
            </a:r>
            <a:r>
              <a:rPr lang="en-US"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Electronic health records and health information systems have improved the management and accessibility of patient data, leading to better healthcare outcomes.</a:t>
            </a:r>
            <a:endParaRPr lang="en-US" sz="2000" b="1" kern="0" dirty="0">
              <a:solidFill>
                <a:srgbClr val="365F9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50000"/>
              </a:lnSpc>
              <a:spcAft>
                <a:spcPts val="1000"/>
              </a:spcAft>
            </a:pPr>
            <a:r>
              <a:rPr lang="en-US" sz="2400" b="1" kern="0" dirty="0">
                <a:solidFill>
                  <a:schemeClr val="accent3">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Technologies related to ICT:</a:t>
            </a:r>
            <a:endParaRPr lang="en-US" sz="2400" dirty="0">
              <a:solidFill>
                <a:schemeClr val="accent3">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a:p>
            <a:pPr indent="457200" algn="just">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Now, let's explore specific technologies related to ICT, including Google services, Microsoft tools, Git, and GitHub</a:t>
            </a:r>
            <a:r>
              <a:rPr lang="en-US" sz="1800" dirty="0">
                <a:solidFill>
                  <a:srgbClr val="374151"/>
                </a:solidFill>
                <a:effectLst/>
                <a:latin typeface="Times New Roman" panose="02020603050405020304" pitchFamily="18" charset="0"/>
                <a:ea typeface="Calibri" panose="020F0502020204030204" pitchFamily="34" charset="0"/>
                <a:cs typeface="Arial" panose="020B0604020202020204" pitchFamily="34" charset="0"/>
              </a:rPr>
              <a:t>…</a:t>
            </a:r>
            <a:endParaRPr lang="fr-FR"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Clr>
                <a:schemeClr val="accent3">
                  <a:lumMod val="75000"/>
                </a:schemeClr>
              </a:buClr>
              <a:buFont typeface="Symbol" panose="05050102010706020507" pitchFamily="18" charset="2"/>
              <a:buChar char=""/>
            </a:pPr>
            <a:r>
              <a:rPr lang="en-US" sz="2000" b="1" i="1" dirty="0">
                <a:solidFill>
                  <a:schemeClr val="accent2">
                    <a:lumMod val="75000"/>
                  </a:schemeClr>
                </a:solidFill>
                <a:effectLst/>
                <a:latin typeface="Times New Roman" panose="02020603050405020304" pitchFamily="18" charset="0"/>
              </a:rPr>
              <a:t>Google services</a:t>
            </a:r>
            <a:endParaRPr lang="fr-FR" sz="2000" b="1" i="1" dirty="0">
              <a:solidFill>
                <a:schemeClr val="accent2">
                  <a:lumMod val="75000"/>
                </a:schemeClr>
              </a:solidFill>
              <a:effectLst/>
              <a:latin typeface="Times New Roman" panose="02020603050405020304" pitchFamily="18" charset="0"/>
            </a:endParaRPr>
          </a:p>
          <a:p>
            <a:pPr indent="4572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Google offers a range of services as part of its suite of cloud computing, productivity, and collaboration tools. Here are more details on some key Google services.</a:t>
            </a:r>
          </a:p>
          <a:p>
            <a:pPr indent="457200" algn="just">
              <a:lnSpc>
                <a:spcPct val="150000"/>
              </a:lnSpc>
              <a:spcAft>
                <a:spcPts val="1000"/>
              </a:spcAft>
            </a:pPr>
            <a:endParaRPr lang="fr-FR"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66404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Facette">
  <a:themeElements>
    <a:clrScheme name="Bleu vert">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3029</TotalTime>
  <Words>2490</Words>
  <Application>Microsoft Office PowerPoint</Application>
  <PresentationFormat>Grand écran</PresentationFormat>
  <Paragraphs>104</Paragraphs>
  <Slides>19</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19</vt:i4>
      </vt:variant>
    </vt:vector>
  </HeadingPairs>
  <TitlesOfParts>
    <vt:vector size="28" baseType="lpstr">
      <vt:lpstr>Arial</vt:lpstr>
      <vt:lpstr>Calibri</vt:lpstr>
      <vt:lpstr>Symbol</vt:lpstr>
      <vt:lpstr>Time new roma</vt:lpstr>
      <vt:lpstr>Times New Roman</vt:lpstr>
      <vt:lpstr>Trebuchet MS</vt:lpstr>
      <vt:lpstr>Wingdings</vt:lpstr>
      <vt:lpstr>Wingdings 3</vt:lpstr>
      <vt:lpstr>Facette</vt:lpstr>
      <vt:lpstr>Final Project of TIC  Information and Communication Technologies ICT  &amp; Technologies related to ICT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of TIC  Information and Communication Technologies ICT  &amp; Technologies related to ICT</dc:title>
  <dc:creator>Chahinez Yahiaoui</dc:creator>
  <cp:lastModifiedBy>Chahinez Yahiaoui</cp:lastModifiedBy>
  <cp:revision>1</cp:revision>
  <dcterms:created xsi:type="dcterms:W3CDTF">2024-01-01T17:55:02Z</dcterms:created>
  <dcterms:modified xsi:type="dcterms:W3CDTF">2024-01-05T02:10:34Z</dcterms:modified>
</cp:coreProperties>
</file>