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62" r:id="rId1"/>
  </p:sldMasterIdLst>
  <p:notesMasterIdLst>
    <p:notesMasterId r:id="rId20"/>
  </p:notesMasterIdLst>
  <p:sldIdLst>
    <p:sldId id="256" r:id="rId2"/>
    <p:sldId id="257" r:id="rId3"/>
    <p:sldId id="258" r:id="rId4"/>
    <p:sldId id="259" r:id="rId5"/>
    <p:sldId id="278" r:id="rId6"/>
    <p:sldId id="260" r:id="rId7"/>
    <p:sldId id="261" r:id="rId8"/>
    <p:sldId id="263" r:id="rId9"/>
    <p:sldId id="264" r:id="rId10"/>
    <p:sldId id="266" r:id="rId11"/>
    <p:sldId id="267" r:id="rId12"/>
    <p:sldId id="268" r:id="rId13"/>
    <p:sldId id="276" r:id="rId14"/>
    <p:sldId id="270" r:id="rId15"/>
    <p:sldId id="272" r:id="rId16"/>
    <p:sldId id="273" r:id="rId17"/>
    <p:sldId id="275"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Style à thème 2 - Accentuation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hinez Yahiaoui" userId="60bbd5248aadbc6a" providerId="LiveId" clId="{755EDBCF-F2E2-4603-A54C-DE63A909D963}"/>
    <pc:docChg chg="undo redo custSel addSld delSld modSld sldOrd">
      <pc:chgData name="Chahinez Yahiaoui" userId="60bbd5248aadbc6a" providerId="LiveId" clId="{755EDBCF-F2E2-4603-A54C-DE63A909D963}" dt="2024-01-05T10:43:51.951" v="6803" actId="255"/>
      <pc:docMkLst>
        <pc:docMk/>
      </pc:docMkLst>
      <pc:sldChg chg="modSp new mod modTransition">
        <pc:chgData name="Chahinez Yahiaoui" userId="60bbd5248aadbc6a" providerId="LiveId" clId="{755EDBCF-F2E2-4603-A54C-DE63A909D963}" dt="2024-01-05T01:46:48.738" v="6704"/>
        <pc:sldMkLst>
          <pc:docMk/>
          <pc:sldMk cId="2399716777" sldId="256"/>
        </pc:sldMkLst>
        <pc:spChg chg="mod">
          <ac:chgData name="Chahinez Yahiaoui" userId="60bbd5248aadbc6a" providerId="LiveId" clId="{755EDBCF-F2E2-4603-A54C-DE63A909D963}" dt="2024-01-01T19:54:32.024" v="3468" actId="1076"/>
          <ac:spMkLst>
            <pc:docMk/>
            <pc:sldMk cId="2399716777" sldId="256"/>
            <ac:spMk id="2" creationId="{C3C8730E-C67B-5E89-C30B-BBA0DEF27F38}"/>
          </ac:spMkLst>
        </pc:spChg>
        <pc:spChg chg="mod">
          <ac:chgData name="Chahinez Yahiaoui" userId="60bbd5248aadbc6a" providerId="LiveId" clId="{755EDBCF-F2E2-4603-A54C-DE63A909D963}" dt="2024-01-01T19:55:28.367" v="3474" actId="14100"/>
          <ac:spMkLst>
            <pc:docMk/>
            <pc:sldMk cId="2399716777" sldId="256"/>
            <ac:spMk id="3" creationId="{2C2340CA-2A19-E594-DE9F-DC411A42B8CF}"/>
          </ac:spMkLst>
        </pc:spChg>
      </pc:sldChg>
      <pc:sldChg chg="addSp delSp modSp new mod ord modTransition modAnim">
        <pc:chgData name="Chahinez Yahiaoui" userId="60bbd5248aadbc6a" providerId="LiveId" clId="{755EDBCF-F2E2-4603-A54C-DE63A909D963}" dt="2024-01-05T01:47:59.248" v="6713"/>
        <pc:sldMkLst>
          <pc:docMk/>
          <pc:sldMk cId="1559006165" sldId="257"/>
        </pc:sldMkLst>
        <pc:spChg chg="add del mod">
          <ac:chgData name="Chahinez Yahiaoui" userId="60bbd5248aadbc6a" providerId="LiveId" clId="{755EDBCF-F2E2-4603-A54C-DE63A909D963}" dt="2024-01-01T18:10:39.257" v="1142"/>
          <ac:spMkLst>
            <pc:docMk/>
            <pc:sldMk cId="1559006165" sldId="257"/>
            <ac:spMk id="2" creationId="{595AE869-E120-70FA-EF64-24A82E6023E0}"/>
          </ac:spMkLst>
        </pc:spChg>
        <pc:spChg chg="add mod">
          <ac:chgData name="Chahinez Yahiaoui" userId="60bbd5248aadbc6a" providerId="LiveId" clId="{755EDBCF-F2E2-4603-A54C-DE63A909D963}" dt="2024-01-02T10:50:47.747" v="4960" actId="20577"/>
          <ac:spMkLst>
            <pc:docMk/>
            <pc:sldMk cId="1559006165" sldId="257"/>
            <ac:spMk id="3" creationId="{D7F8FCAA-C00F-311A-3B4D-2E0A740DF817}"/>
          </ac:spMkLst>
        </pc:spChg>
        <pc:spChg chg="add mod">
          <ac:chgData name="Chahinez Yahiaoui" userId="60bbd5248aadbc6a" providerId="LiveId" clId="{755EDBCF-F2E2-4603-A54C-DE63A909D963}" dt="2024-01-01T18:11:21.300" v="1170" actId="767"/>
          <ac:spMkLst>
            <pc:docMk/>
            <pc:sldMk cId="1559006165" sldId="257"/>
            <ac:spMk id="4" creationId="{548C0E4F-7117-A75D-96E8-FC96AEB8DEC0}"/>
          </ac:spMkLst>
        </pc:spChg>
      </pc:sldChg>
      <pc:sldChg chg="addSp delSp modSp new mod ord modTransition">
        <pc:chgData name="Chahinez Yahiaoui" userId="60bbd5248aadbc6a" providerId="LiveId" clId="{755EDBCF-F2E2-4603-A54C-DE63A909D963}" dt="2024-01-05T01:48:09.722" v="6714"/>
        <pc:sldMkLst>
          <pc:docMk/>
          <pc:sldMk cId="543704357" sldId="258"/>
        </pc:sldMkLst>
        <pc:spChg chg="add del mod">
          <ac:chgData name="Chahinez Yahiaoui" userId="60bbd5248aadbc6a" providerId="LiveId" clId="{755EDBCF-F2E2-4603-A54C-DE63A909D963}" dt="2024-01-01T18:31:58.777" v="1408"/>
          <ac:spMkLst>
            <pc:docMk/>
            <pc:sldMk cId="543704357" sldId="258"/>
            <ac:spMk id="2" creationId="{D21807F6-6EFE-9017-6796-91604E3396FD}"/>
          </ac:spMkLst>
        </pc:spChg>
        <pc:spChg chg="add mod">
          <ac:chgData name="Chahinez Yahiaoui" userId="60bbd5248aadbc6a" providerId="LiveId" clId="{755EDBCF-F2E2-4603-A54C-DE63A909D963}" dt="2024-01-01T18:31:55.250" v="1406"/>
          <ac:spMkLst>
            <pc:docMk/>
            <pc:sldMk cId="543704357" sldId="258"/>
            <ac:spMk id="3" creationId="{D1C88A4F-9CA1-79D0-B2B9-27E3AA303069}"/>
          </ac:spMkLst>
        </pc:spChg>
        <pc:spChg chg="add del mod">
          <ac:chgData name="Chahinez Yahiaoui" userId="60bbd5248aadbc6a" providerId="LiveId" clId="{755EDBCF-F2E2-4603-A54C-DE63A909D963}" dt="2024-01-01T18:34:44.836" v="1442"/>
          <ac:spMkLst>
            <pc:docMk/>
            <pc:sldMk cId="543704357" sldId="258"/>
            <ac:spMk id="4" creationId="{327EE4D8-F9E9-DE38-913F-9B30C5D01169}"/>
          </ac:spMkLst>
        </pc:spChg>
        <pc:spChg chg="add mod">
          <ac:chgData name="Chahinez Yahiaoui" userId="60bbd5248aadbc6a" providerId="LiveId" clId="{755EDBCF-F2E2-4603-A54C-DE63A909D963}" dt="2024-01-05T00:37:10.706" v="6140" actId="113"/>
          <ac:spMkLst>
            <pc:docMk/>
            <pc:sldMk cId="543704357" sldId="258"/>
            <ac:spMk id="5" creationId="{CBA6A212-46F1-9183-5569-623AA52E4AA5}"/>
          </ac:spMkLst>
        </pc:spChg>
      </pc:sldChg>
      <pc:sldChg chg="addSp delSp modSp new mod modTransition">
        <pc:chgData name="Chahinez Yahiaoui" userId="60bbd5248aadbc6a" providerId="LiveId" clId="{755EDBCF-F2E2-4603-A54C-DE63A909D963}" dt="2024-01-05T01:48:23.320" v="6715"/>
        <pc:sldMkLst>
          <pc:docMk/>
          <pc:sldMk cId="3235880577" sldId="259"/>
        </pc:sldMkLst>
        <pc:spChg chg="add del mod">
          <ac:chgData name="Chahinez Yahiaoui" userId="60bbd5248aadbc6a" providerId="LiveId" clId="{755EDBCF-F2E2-4603-A54C-DE63A909D963}" dt="2024-01-01T18:35:39.080" v="1451"/>
          <ac:spMkLst>
            <pc:docMk/>
            <pc:sldMk cId="3235880577" sldId="259"/>
            <ac:spMk id="2" creationId="{16695D6C-053D-4B9E-AA40-FC624396DAB6}"/>
          </ac:spMkLst>
        </pc:spChg>
        <pc:spChg chg="add mod">
          <ac:chgData name="Chahinez Yahiaoui" userId="60bbd5248aadbc6a" providerId="LiveId" clId="{755EDBCF-F2E2-4603-A54C-DE63A909D963}" dt="2024-01-01T18:35:37.107" v="1449"/>
          <ac:spMkLst>
            <pc:docMk/>
            <pc:sldMk cId="3235880577" sldId="259"/>
            <ac:spMk id="3" creationId="{F36CB95D-40FA-8A7F-8505-7191E72F40D9}"/>
          </ac:spMkLst>
        </pc:spChg>
        <pc:spChg chg="add mod">
          <ac:chgData name="Chahinez Yahiaoui" userId="60bbd5248aadbc6a" providerId="LiveId" clId="{755EDBCF-F2E2-4603-A54C-DE63A909D963}" dt="2024-01-01T18:35:37.107" v="1449"/>
          <ac:spMkLst>
            <pc:docMk/>
            <pc:sldMk cId="3235880577" sldId="259"/>
            <ac:spMk id="4" creationId="{F554F676-4637-DF9D-3F6D-EE10CA635B15}"/>
          </ac:spMkLst>
        </pc:spChg>
        <pc:spChg chg="add mod">
          <ac:chgData name="Chahinez Yahiaoui" userId="60bbd5248aadbc6a" providerId="LiveId" clId="{755EDBCF-F2E2-4603-A54C-DE63A909D963}" dt="2024-01-01T18:35:37.107" v="1449"/>
          <ac:spMkLst>
            <pc:docMk/>
            <pc:sldMk cId="3235880577" sldId="259"/>
            <ac:spMk id="5" creationId="{B68F464A-D969-60B1-1D42-B0F5C2C0D354}"/>
          </ac:spMkLst>
        </pc:spChg>
        <pc:spChg chg="add mod">
          <ac:chgData name="Chahinez Yahiaoui" userId="60bbd5248aadbc6a" providerId="LiveId" clId="{755EDBCF-F2E2-4603-A54C-DE63A909D963}" dt="2024-01-01T18:35:37.107" v="1449"/>
          <ac:spMkLst>
            <pc:docMk/>
            <pc:sldMk cId="3235880577" sldId="259"/>
            <ac:spMk id="6" creationId="{DD9149F9-FE02-02BD-2EAE-C00159BC173D}"/>
          </ac:spMkLst>
        </pc:spChg>
        <pc:spChg chg="add mod">
          <ac:chgData name="Chahinez Yahiaoui" userId="60bbd5248aadbc6a" providerId="LiveId" clId="{755EDBCF-F2E2-4603-A54C-DE63A909D963}" dt="2024-01-01T18:35:37.107" v="1449"/>
          <ac:spMkLst>
            <pc:docMk/>
            <pc:sldMk cId="3235880577" sldId="259"/>
            <ac:spMk id="7" creationId="{662B939B-1F5B-6621-5FFC-62A0C64497D8}"/>
          </ac:spMkLst>
        </pc:spChg>
        <pc:spChg chg="add mod">
          <ac:chgData name="Chahinez Yahiaoui" userId="60bbd5248aadbc6a" providerId="LiveId" clId="{755EDBCF-F2E2-4603-A54C-DE63A909D963}" dt="2024-01-05T00:37:36.697" v="6143" actId="20577"/>
          <ac:spMkLst>
            <pc:docMk/>
            <pc:sldMk cId="3235880577" sldId="259"/>
            <ac:spMk id="8" creationId="{1C0630EB-E465-03BE-779B-C78769A7D60C}"/>
          </ac:spMkLst>
        </pc:spChg>
        <pc:picChg chg="add mod">
          <ac:chgData name="Chahinez Yahiaoui" userId="60bbd5248aadbc6a" providerId="LiveId" clId="{755EDBCF-F2E2-4603-A54C-DE63A909D963}" dt="2024-01-01T18:35:37.107" v="1449"/>
          <ac:picMkLst>
            <pc:docMk/>
            <pc:sldMk cId="3235880577" sldId="259"/>
            <ac:picMk id="2049" creationId="{A414D704-31FF-5705-F0ED-8B585C458ECF}"/>
          </ac:picMkLst>
        </pc:picChg>
        <pc:picChg chg="add mod">
          <ac:chgData name="Chahinez Yahiaoui" userId="60bbd5248aadbc6a" providerId="LiveId" clId="{755EDBCF-F2E2-4603-A54C-DE63A909D963}" dt="2024-01-01T18:35:37.107" v="1449"/>
          <ac:picMkLst>
            <pc:docMk/>
            <pc:sldMk cId="3235880577" sldId="259"/>
            <ac:picMk id="2051" creationId="{EA487E98-037C-1D98-7F7C-60D51F2FC15E}"/>
          </ac:picMkLst>
        </pc:picChg>
      </pc:sldChg>
      <pc:sldChg chg="addSp delSp modSp new mod ord modTransition modAnim">
        <pc:chgData name="Chahinez Yahiaoui" userId="60bbd5248aadbc6a" providerId="LiveId" clId="{755EDBCF-F2E2-4603-A54C-DE63A909D963}" dt="2024-01-05T01:48:32.994" v="6716"/>
        <pc:sldMkLst>
          <pc:docMk/>
          <pc:sldMk cId="198681742" sldId="260"/>
        </pc:sldMkLst>
        <pc:spChg chg="add mod">
          <ac:chgData name="Chahinez Yahiaoui" userId="60bbd5248aadbc6a" providerId="LiveId" clId="{755EDBCF-F2E2-4603-A54C-DE63A909D963}" dt="2024-01-01T19:05:08.174" v="1570" actId="255"/>
          <ac:spMkLst>
            <pc:docMk/>
            <pc:sldMk cId="198681742" sldId="260"/>
            <ac:spMk id="2" creationId="{B46766FD-13FA-A76E-5D0C-ECF61041806A}"/>
          </ac:spMkLst>
        </pc:spChg>
        <pc:spChg chg="add del mod">
          <ac:chgData name="Chahinez Yahiaoui" userId="60bbd5248aadbc6a" providerId="LiveId" clId="{755EDBCF-F2E2-4603-A54C-DE63A909D963}" dt="2024-01-04T22:32:40.018" v="5006"/>
          <ac:spMkLst>
            <pc:docMk/>
            <pc:sldMk cId="198681742" sldId="260"/>
            <ac:spMk id="3" creationId="{F4CDFCC2-EEE6-5514-8523-A15F88F6CED0}"/>
          </ac:spMkLst>
        </pc:spChg>
        <pc:spChg chg="add del mod">
          <ac:chgData name="Chahinez Yahiaoui" userId="60bbd5248aadbc6a" providerId="LiveId" clId="{755EDBCF-F2E2-4603-A54C-DE63A909D963}" dt="2024-01-04T23:35:53.902" v="5061"/>
          <ac:spMkLst>
            <pc:docMk/>
            <pc:sldMk cId="198681742" sldId="260"/>
            <ac:spMk id="5" creationId="{E96582C3-48C7-31DD-E97A-1D1729F11DA9}"/>
          </ac:spMkLst>
        </pc:spChg>
        <pc:spChg chg="add mod">
          <ac:chgData name="Chahinez Yahiaoui" userId="60bbd5248aadbc6a" providerId="LiveId" clId="{755EDBCF-F2E2-4603-A54C-DE63A909D963}" dt="2024-01-04T23:45:17.262" v="5099" actId="207"/>
          <ac:spMkLst>
            <pc:docMk/>
            <pc:sldMk cId="198681742" sldId="260"/>
            <ac:spMk id="6" creationId="{7AFC094C-7DFE-8BC1-9F8A-F40FD9620BD3}"/>
          </ac:spMkLst>
        </pc:spChg>
        <pc:spChg chg="add mod">
          <ac:chgData name="Chahinez Yahiaoui" userId="60bbd5248aadbc6a" providerId="LiveId" clId="{755EDBCF-F2E2-4603-A54C-DE63A909D963}" dt="2024-01-04T23:45:12.015" v="5098" actId="207"/>
          <ac:spMkLst>
            <pc:docMk/>
            <pc:sldMk cId="198681742" sldId="260"/>
            <ac:spMk id="8" creationId="{C127FC83-96B6-72A2-DD7B-F8D67ABD8F8A}"/>
          </ac:spMkLst>
        </pc:spChg>
        <pc:picChg chg="add mod">
          <ac:chgData name="Chahinez Yahiaoui" userId="60bbd5248aadbc6a" providerId="LiveId" clId="{755EDBCF-F2E2-4603-A54C-DE63A909D963}" dt="2024-01-04T22:32:57.444" v="5012" actId="1076"/>
          <ac:picMkLst>
            <pc:docMk/>
            <pc:sldMk cId="198681742" sldId="260"/>
            <ac:picMk id="4" creationId="{0BAB4BEE-1792-EDFF-BB5D-1DDCED558A26}"/>
          </ac:picMkLst>
        </pc:picChg>
        <pc:picChg chg="add mod">
          <ac:chgData name="Chahinez Yahiaoui" userId="60bbd5248aadbc6a" providerId="LiveId" clId="{755EDBCF-F2E2-4603-A54C-DE63A909D963}" dt="2024-01-04T23:41:04.890" v="5069" actId="14100"/>
          <ac:picMkLst>
            <pc:docMk/>
            <pc:sldMk cId="198681742" sldId="260"/>
            <ac:picMk id="7" creationId="{C16E08CE-86EB-A5BD-DCD9-F0697C08F25B}"/>
          </ac:picMkLst>
        </pc:picChg>
      </pc:sldChg>
      <pc:sldChg chg="addSp modSp new mod ord modTransition">
        <pc:chgData name="Chahinez Yahiaoui" userId="60bbd5248aadbc6a" providerId="LiveId" clId="{755EDBCF-F2E2-4603-A54C-DE63A909D963}" dt="2024-01-05T01:49:31.594" v="6717"/>
        <pc:sldMkLst>
          <pc:docMk/>
          <pc:sldMk cId="902849525" sldId="261"/>
        </pc:sldMkLst>
        <pc:spChg chg="add mod">
          <ac:chgData name="Chahinez Yahiaoui" userId="60bbd5248aadbc6a" providerId="LiveId" clId="{755EDBCF-F2E2-4603-A54C-DE63A909D963}" dt="2024-01-05T00:50:37.692" v="6235" actId="1076"/>
          <ac:spMkLst>
            <pc:docMk/>
            <pc:sldMk cId="902849525" sldId="261"/>
            <ac:spMk id="2" creationId="{20879B07-4C94-09F6-944F-EFEB90A3DFEC}"/>
          </ac:spMkLst>
        </pc:spChg>
      </pc:sldChg>
      <pc:sldChg chg="addSp delSp modSp new mod modTransition modAnim">
        <pc:chgData name="Chahinez Yahiaoui" userId="60bbd5248aadbc6a" providerId="LiveId" clId="{755EDBCF-F2E2-4603-A54C-DE63A909D963}" dt="2024-01-05T01:49:41.451" v="6718"/>
        <pc:sldMkLst>
          <pc:docMk/>
          <pc:sldMk cId="2478927583" sldId="262"/>
        </pc:sldMkLst>
        <pc:spChg chg="add mod">
          <ac:chgData name="Chahinez Yahiaoui" userId="60bbd5248aadbc6a" providerId="LiveId" clId="{755EDBCF-F2E2-4603-A54C-DE63A909D963}" dt="2024-01-01T20:19:20.581" v="4491" actId="115"/>
          <ac:spMkLst>
            <pc:docMk/>
            <pc:sldMk cId="2478927583" sldId="262"/>
            <ac:spMk id="2" creationId="{F905FAE5-04EB-156C-104E-15A3C61619BA}"/>
          </ac:spMkLst>
        </pc:spChg>
        <pc:spChg chg="add mod">
          <ac:chgData name="Chahinez Yahiaoui" userId="60bbd5248aadbc6a" providerId="LiveId" clId="{755EDBCF-F2E2-4603-A54C-DE63A909D963}" dt="2024-01-05T00:56:09.635" v="6294" actId="20577"/>
          <ac:spMkLst>
            <pc:docMk/>
            <pc:sldMk cId="2478927583" sldId="262"/>
            <ac:spMk id="5" creationId="{346A1028-412A-E975-F3E4-260F52A2FA6A}"/>
          </ac:spMkLst>
        </pc:spChg>
        <pc:spChg chg="add del mod">
          <ac:chgData name="Chahinez Yahiaoui" userId="60bbd5248aadbc6a" providerId="LiveId" clId="{755EDBCF-F2E2-4603-A54C-DE63A909D963}" dt="2024-01-05T00:56:20.542" v="6297"/>
          <ac:spMkLst>
            <pc:docMk/>
            <pc:sldMk cId="2478927583" sldId="262"/>
            <ac:spMk id="6" creationId="{ED4B6E2C-BF57-E8CB-D865-B804CB5E1843}"/>
          </ac:spMkLst>
        </pc:spChg>
        <pc:spChg chg="add mod">
          <ac:chgData name="Chahinez Yahiaoui" userId="60bbd5248aadbc6a" providerId="LiveId" clId="{755EDBCF-F2E2-4603-A54C-DE63A909D963}" dt="2024-01-05T00:59:28.489" v="6308" actId="1076"/>
          <ac:spMkLst>
            <pc:docMk/>
            <pc:sldMk cId="2478927583" sldId="262"/>
            <ac:spMk id="7" creationId="{33179808-142A-B63A-F5D0-0F46CCE6F98B}"/>
          </ac:spMkLst>
        </pc:spChg>
        <pc:picChg chg="add mod">
          <ac:chgData name="Chahinez Yahiaoui" userId="60bbd5248aadbc6a" providerId="LiveId" clId="{755EDBCF-F2E2-4603-A54C-DE63A909D963}" dt="2024-01-05T00:52:43.383" v="6252" actId="1076"/>
          <ac:picMkLst>
            <pc:docMk/>
            <pc:sldMk cId="2478927583" sldId="262"/>
            <ac:picMk id="3" creationId="{57260E48-1D51-2CEF-A58C-2C56E8F98054}"/>
          </ac:picMkLst>
        </pc:picChg>
        <pc:picChg chg="add mod">
          <ac:chgData name="Chahinez Yahiaoui" userId="60bbd5248aadbc6a" providerId="LiveId" clId="{755EDBCF-F2E2-4603-A54C-DE63A909D963}" dt="2024-01-05T00:52:37.960" v="6251" actId="1076"/>
          <ac:picMkLst>
            <pc:docMk/>
            <pc:sldMk cId="2478927583" sldId="262"/>
            <ac:picMk id="4" creationId="{41163CC1-CB5D-1BAD-647A-505DB6EBE534}"/>
          </ac:picMkLst>
        </pc:picChg>
      </pc:sldChg>
      <pc:sldChg chg="addSp delSp modSp new mod modTransition">
        <pc:chgData name="Chahinez Yahiaoui" userId="60bbd5248aadbc6a" providerId="LiveId" clId="{755EDBCF-F2E2-4603-A54C-DE63A909D963}" dt="2024-01-05T10:43:09.118" v="6801" actId="255"/>
        <pc:sldMkLst>
          <pc:docMk/>
          <pc:sldMk cId="1064202949" sldId="263"/>
        </pc:sldMkLst>
        <pc:spChg chg="add del mod">
          <ac:chgData name="Chahinez Yahiaoui" userId="60bbd5248aadbc6a" providerId="LiveId" clId="{755EDBCF-F2E2-4603-A54C-DE63A909D963}" dt="2024-01-01T19:41:49.956" v="2211"/>
          <ac:spMkLst>
            <pc:docMk/>
            <pc:sldMk cId="1064202949" sldId="263"/>
            <ac:spMk id="2" creationId="{A200CAFD-6789-3F69-3CDB-A18CC187ED30}"/>
          </ac:spMkLst>
        </pc:spChg>
        <pc:spChg chg="add mod">
          <ac:chgData name="Chahinez Yahiaoui" userId="60bbd5248aadbc6a" providerId="LiveId" clId="{755EDBCF-F2E2-4603-A54C-DE63A909D963}" dt="2024-01-05T10:43:09.118" v="6801" actId="255"/>
          <ac:spMkLst>
            <pc:docMk/>
            <pc:sldMk cId="1064202949" sldId="263"/>
            <ac:spMk id="3" creationId="{44B1048F-58BA-E3F6-7463-2BF82C9B3110}"/>
          </ac:spMkLst>
        </pc:spChg>
      </pc:sldChg>
      <pc:sldChg chg="new del">
        <pc:chgData name="Chahinez Yahiaoui" userId="60bbd5248aadbc6a" providerId="LiveId" clId="{755EDBCF-F2E2-4603-A54C-DE63A909D963}" dt="2024-01-01T19:40:49.330" v="2194" actId="680"/>
        <pc:sldMkLst>
          <pc:docMk/>
          <pc:sldMk cId="3716604078" sldId="263"/>
        </pc:sldMkLst>
      </pc:sldChg>
      <pc:sldChg chg="addSp delSp modSp new mod modTransition">
        <pc:chgData name="Chahinez Yahiaoui" userId="60bbd5248aadbc6a" providerId="LiveId" clId="{755EDBCF-F2E2-4603-A54C-DE63A909D963}" dt="2024-01-05T01:50:34.869" v="6720"/>
        <pc:sldMkLst>
          <pc:docMk/>
          <pc:sldMk cId="96640490" sldId="264"/>
        </pc:sldMkLst>
        <pc:spChg chg="add del mod">
          <ac:chgData name="Chahinez Yahiaoui" userId="60bbd5248aadbc6a" providerId="LiveId" clId="{755EDBCF-F2E2-4603-A54C-DE63A909D963}" dt="2024-01-01T19:58:25.950" v="3480"/>
          <ac:spMkLst>
            <pc:docMk/>
            <pc:sldMk cId="96640490" sldId="264"/>
            <ac:spMk id="2" creationId="{8042479E-3470-FDFA-F9C6-8B924AC4E097}"/>
          </ac:spMkLst>
        </pc:spChg>
        <pc:spChg chg="add mod">
          <ac:chgData name="Chahinez Yahiaoui" userId="60bbd5248aadbc6a" providerId="LiveId" clId="{755EDBCF-F2E2-4603-A54C-DE63A909D963}" dt="2024-01-01T19:57:29.405" v="3476"/>
          <ac:spMkLst>
            <pc:docMk/>
            <pc:sldMk cId="96640490" sldId="264"/>
            <ac:spMk id="3" creationId="{C3FA6F6A-E6FC-98EC-C8E7-50C95C6F32A4}"/>
          </ac:spMkLst>
        </pc:spChg>
        <pc:spChg chg="add mod">
          <ac:chgData name="Chahinez Yahiaoui" userId="60bbd5248aadbc6a" providerId="LiveId" clId="{755EDBCF-F2E2-4603-A54C-DE63A909D963}" dt="2024-01-01T19:58:16.886" v="3478" actId="1076"/>
          <ac:spMkLst>
            <pc:docMk/>
            <pc:sldMk cId="96640490" sldId="264"/>
            <ac:spMk id="4" creationId="{BCC9CE91-441B-9ECC-A355-D9F114F4851B}"/>
          </ac:spMkLst>
        </pc:spChg>
        <pc:spChg chg="add del mod">
          <ac:chgData name="Chahinez Yahiaoui" userId="60bbd5248aadbc6a" providerId="LiveId" clId="{755EDBCF-F2E2-4603-A54C-DE63A909D963}" dt="2024-01-01T19:59:13.914" v="3483"/>
          <ac:spMkLst>
            <pc:docMk/>
            <pc:sldMk cId="96640490" sldId="264"/>
            <ac:spMk id="5" creationId="{DA0AB4A5-6DF5-DFC2-819E-DCBA61E8778D}"/>
          </ac:spMkLst>
        </pc:spChg>
        <pc:spChg chg="add del mod">
          <ac:chgData name="Chahinez Yahiaoui" userId="60bbd5248aadbc6a" providerId="LiveId" clId="{755EDBCF-F2E2-4603-A54C-DE63A909D963}" dt="2024-01-01T20:00:13.614" v="3488"/>
          <ac:spMkLst>
            <pc:docMk/>
            <pc:sldMk cId="96640490" sldId="264"/>
            <ac:spMk id="6" creationId="{FA07602C-07A1-737F-4C41-34BD790D403F}"/>
          </ac:spMkLst>
        </pc:spChg>
        <pc:spChg chg="add mod">
          <ac:chgData name="Chahinez Yahiaoui" userId="60bbd5248aadbc6a" providerId="LiveId" clId="{755EDBCF-F2E2-4603-A54C-DE63A909D963}" dt="2024-01-01T20:00:02.314" v="3485"/>
          <ac:spMkLst>
            <pc:docMk/>
            <pc:sldMk cId="96640490" sldId="264"/>
            <ac:spMk id="7" creationId="{444007B3-2E53-0CA8-7F79-935622448FDD}"/>
          </ac:spMkLst>
        </pc:spChg>
        <pc:spChg chg="add mod">
          <ac:chgData name="Chahinez Yahiaoui" userId="60bbd5248aadbc6a" providerId="LiveId" clId="{755EDBCF-F2E2-4603-A54C-DE63A909D963}" dt="2024-01-01T20:00:10.464" v="3486"/>
          <ac:spMkLst>
            <pc:docMk/>
            <pc:sldMk cId="96640490" sldId="264"/>
            <ac:spMk id="8" creationId="{FF2E81AC-BD4A-FAF0-3314-88C1E4E9614E}"/>
          </ac:spMkLst>
        </pc:spChg>
        <pc:spChg chg="add del mod">
          <ac:chgData name="Chahinez Yahiaoui" userId="60bbd5248aadbc6a" providerId="LiveId" clId="{755EDBCF-F2E2-4603-A54C-DE63A909D963}" dt="2024-01-01T20:13:33.093" v="4467"/>
          <ac:spMkLst>
            <pc:docMk/>
            <pc:sldMk cId="96640490" sldId="264"/>
            <ac:spMk id="9" creationId="{1AB08751-D522-4FD9-8A77-51DB81160242}"/>
          </ac:spMkLst>
        </pc:spChg>
        <pc:spChg chg="add mod">
          <ac:chgData name="Chahinez Yahiaoui" userId="60bbd5248aadbc6a" providerId="LiveId" clId="{755EDBCF-F2E2-4603-A54C-DE63A909D963}" dt="2024-01-01T20:03:13.458" v="3517"/>
          <ac:spMkLst>
            <pc:docMk/>
            <pc:sldMk cId="96640490" sldId="264"/>
            <ac:spMk id="10" creationId="{55142EE1-C140-396C-5951-28454816EF8E}"/>
          </ac:spMkLst>
        </pc:spChg>
        <pc:spChg chg="add mod">
          <ac:chgData name="Chahinez Yahiaoui" userId="60bbd5248aadbc6a" providerId="LiveId" clId="{755EDBCF-F2E2-4603-A54C-DE63A909D963}" dt="2024-01-05T00:38:08.605" v="6149" actId="207"/>
          <ac:spMkLst>
            <pc:docMk/>
            <pc:sldMk cId="96640490" sldId="264"/>
            <ac:spMk id="13" creationId="{A4192226-E5A5-A2A9-E4FF-B0F8089190BE}"/>
          </ac:spMkLst>
        </pc:spChg>
        <pc:graphicFrameChg chg="add del mod modGraphic">
          <ac:chgData name="Chahinez Yahiaoui" userId="60bbd5248aadbc6a" providerId="LiveId" clId="{755EDBCF-F2E2-4603-A54C-DE63A909D963}" dt="2024-01-01T20:15:33.480" v="4478" actId="478"/>
          <ac:graphicFrameMkLst>
            <pc:docMk/>
            <pc:sldMk cId="96640490" sldId="264"/>
            <ac:graphicFrameMk id="14" creationId="{4F850A95-E9D6-E467-2D5F-5BBBB4D8D785}"/>
          </ac:graphicFrameMkLst>
        </pc:graphicFrameChg>
        <pc:picChg chg="add mod">
          <ac:chgData name="Chahinez Yahiaoui" userId="60bbd5248aadbc6a" providerId="LiveId" clId="{755EDBCF-F2E2-4603-A54C-DE63A909D963}" dt="2024-01-01T20:03:22.683" v="3519" actId="1076"/>
          <ac:picMkLst>
            <pc:docMk/>
            <pc:sldMk cId="96640490" sldId="264"/>
            <ac:picMk id="11" creationId="{63A87394-1AA3-7DAA-16C0-740F22227B50}"/>
          </ac:picMkLst>
        </pc:picChg>
      </pc:sldChg>
      <pc:sldChg chg="addSp delSp modSp new del mod">
        <pc:chgData name="Chahinez Yahiaoui" userId="60bbd5248aadbc6a" providerId="LiveId" clId="{755EDBCF-F2E2-4603-A54C-DE63A909D963}" dt="2024-01-01T20:36:37.935" v="4789" actId="2696"/>
        <pc:sldMkLst>
          <pc:docMk/>
          <pc:sldMk cId="576261556" sldId="265"/>
        </pc:sldMkLst>
        <pc:spChg chg="add del mod">
          <ac:chgData name="Chahinez Yahiaoui" userId="60bbd5248aadbc6a" providerId="LiveId" clId="{755EDBCF-F2E2-4603-A54C-DE63A909D963}" dt="2024-01-01T20:02:01.257" v="3506"/>
          <ac:spMkLst>
            <pc:docMk/>
            <pc:sldMk cId="576261556" sldId="265"/>
            <ac:spMk id="2" creationId="{DD7721DF-258B-DA29-7076-AF6E52EB8E99}"/>
          </ac:spMkLst>
        </pc:spChg>
        <pc:spChg chg="add mod">
          <ac:chgData name="Chahinez Yahiaoui" userId="60bbd5248aadbc6a" providerId="LiveId" clId="{755EDBCF-F2E2-4603-A54C-DE63A909D963}" dt="2024-01-01T20:02:01.256" v="3504"/>
          <ac:spMkLst>
            <pc:docMk/>
            <pc:sldMk cId="576261556" sldId="265"/>
            <ac:spMk id="5" creationId="{6BC65278-E4A7-6042-D2A8-8197499BFFD7}"/>
          </ac:spMkLst>
        </pc:spChg>
        <pc:spChg chg="add mod">
          <ac:chgData name="Chahinez Yahiaoui" userId="60bbd5248aadbc6a" providerId="LiveId" clId="{755EDBCF-F2E2-4603-A54C-DE63A909D963}" dt="2024-01-01T20:02:01.256" v="3504"/>
          <ac:spMkLst>
            <pc:docMk/>
            <pc:sldMk cId="576261556" sldId="265"/>
            <ac:spMk id="6" creationId="{7BDC369F-27B6-F9BB-CDDA-243532AD9B60}"/>
          </ac:spMkLst>
        </pc:spChg>
        <pc:spChg chg="add del mod">
          <ac:chgData name="Chahinez Yahiaoui" userId="60bbd5248aadbc6a" providerId="LiveId" clId="{755EDBCF-F2E2-4603-A54C-DE63A909D963}" dt="2024-01-01T20:25:09.239" v="4623"/>
          <ac:spMkLst>
            <pc:docMk/>
            <pc:sldMk cId="576261556" sldId="265"/>
            <ac:spMk id="7" creationId="{360D177D-C064-C237-4637-D04BA4851D19}"/>
          </ac:spMkLst>
        </pc:spChg>
        <pc:spChg chg="add del mod">
          <ac:chgData name="Chahinez Yahiaoui" userId="60bbd5248aadbc6a" providerId="LiveId" clId="{755EDBCF-F2E2-4603-A54C-DE63A909D963}" dt="2024-01-01T20:27:57.237" v="4639"/>
          <ac:spMkLst>
            <pc:docMk/>
            <pc:sldMk cId="576261556" sldId="265"/>
            <ac:spMk id="8" creationId="{718638F0-650B-F3F0-F3AF-49D3C486E926}"/>
          </ac:spMkLst>
        </pc:spChg>
        <pc:graphicFrameChg chg="add mod">
          <ac:chgData name="Chahinez Yahiaoui" userId="60bbd5248aadbc6a" providerId="LiveId" clId="{755EDBCF-F2E2-4603-A54C-DE63A909D963}" dt="2024-01-01T20:01:34.667" v="3491"/>
          <ac:graphicFrameMkLst>
            <pc:docMk/>
            <pc:sldMk cId="576261556" sldId="265"/>
            <ac:graphicFrameMk id="3" creationId="{18E04D0F-340A-EB2E-644E-789660070D7D}"/>
          </ac:graphicFrameMkLst>
        </pc:graphicFrameChg>
        <pc:graphicFrameChg chg="add mod">
          <ac:chgData name="Chahinez Yahiaoui" userId="60bbd5248aadbc6a" providerId="LiveId" clId="{755EDBCF-F2E2-4603-A54C-DE63A909D963}" dt="2024-01-01T20:01:34.667" v="3491"/>
          <ac:graphicFrameMkLst>
            <pc:docMk/>
            <pc:sldMk cId="576261556" sldId="265"/>
            <ac:graphicFrameMk id="4" creationId="{1B688609-ED9A-2AE4-F806-59C03D7C8748}"/>
          </ac:graphicFrameMkLst>
        </pc:graphicFrameChg>
        <pc:graphicFrameChg chg="add del mod modGraphic">
          <ac:chgData name="Chahinez Yahiaoui" userId="60bbd5248aadbc6a" providerId="LiveId" clId="{755EDBCF-F2E2-4603-A54C-DE63A909D963}" dt="2024-01-01T20:27:57.236" v="4637" actId="478"/>
          <ac:graphicFrameMkLst>
            <pc:docMk/>
            <pc:sldMk cId="576261556" sldId="265"/>
            <ac:graphicFrameMk id="9" creationId="{2F273A6E-4A8E-A2B3-F3E5-3CF983D6B596}"/>
          </ac:graphicFrameMkLst>
        </pc:graphicFrameChg>
        <pc:graphicFrameChg chg="add mod modGraphic">
          <ac:chgData name="Chahinez Yahiaoui" userId="60bbd5248aadbc6a" providerId="LiveId" clId="{755EDBCF-F2E2-4603-A54C-DE63A909D963}" dt="2024-01-01T20:36:32.720" v="4788" actId="207"/>
          <ac:graphicFrameMkLst>
            <pc:docMk/>
            <pc:sldMk cId="576261556" sldId="265"/>
            <ac:graphicFrameMk id="10" creationId="{F2FD1793-F567-3383-D4F2-698CC143EFAC}"/>
          </ac:graphicFrameMkLst>
        </pc:graphicFrameChg>
        <pc:picChg chg="add mod">
          <ac:chgData name="Chahinez Yahiaoui" userId="60bbd5248aadbc6a" providerId="LiveId" clId="{755EDBCF-F2E2-4603-A54C-DE63A909D963}" dt="2024-01-01T20:02:01.256" v="3504"/>
          <ac:picMkLst>
            <pc:docMk/>
            <pc:sldMk cId="576261556" sldId="265"/>
            <ac:picMk id="3073" creationId="{9AC1842C-DBC0-A0B4-250B-1933D838C725}"/>
          </ac:picMkLst>
        </pc:picChg>
        <pc:picChg chg="add mod">
          <ac:chgData name="Chahinez Yahiaoui" userId="60bbd5248aadbc6a" providerId="LiveId" clId="{755EDBCF-F2E2-4603-A54C-DE63A909D963}" dt="2024-01-01T20:02:01.256" v="3504"/>
          <ac:picMkLst>
            <pc:docMk/>
            <pc:sldMk cId="576261556" sldId="265"/>
            <ac:picMk id="3074" creationId="{ACC4E920-99D1-8364-5C91-ED188FF8CFD8}"/>
          </ac:picMkLst>
        </pc:picChg>
        <pc:picChg chg="add mod">
          <ac:chgData name="Chahinez Yahiaoui" userId="60bbd5248aadbc6a" providerId="LiveId" clId="{755EDBCF-F2E2-4603-A54C-DE63A909D963}" dt="2024-01-01T20:02:01.256" v="3504"/>
          <ac:picMkLst>
            <pc:docMk/>
            <pc:sldMk cId="576261556" sldId="265"/>
            <ac:picMk id="3075" creationId="{3FF04BAE-C0F4-F60D-4B3D-98CFB6AB3E72}"/>
          </ac:picMkLst>
        </pc:picChg>
        <pc:picChg chg="add mod">
          <ac:chgData name="Chahinez Yahiaoui" userId="60bbd5248aadbc6a" providerId="LiveId" clId="{755EDBCF-F2E2-4603-A54C-DE63A909D963}" dt="2024-01-01T20:02:01.256" v="3504"/>
          <ac:picMkLst>
            <pc:docMk/>
            <pc:sldMk cId="576261556" sldId="265"/>
            <ac:picMk id="3076" creationId="{C0198278-50E5-390A-8932-7185FB16FF40}"/>
          </ac:picMkLst>
        </pc:picChg>
        <pc:picChg chg="add mod">
          <ac:chgData name="Chahinez Yahiaoui" userId="60bbd5248aadbc6a" providerId="LiveId" clId="{755EDBCF-F2E2-4603-A54C-DE63A909D963}" dt="2024-01-01T20:02:01.256" v="3504"/>
          <ac:picMkLst>
            <pc:docMk/>
            <pc:sldMk cId="576261556" sldId="265"/>
            <ac:picMk id="3077" creationId="{56C5059D-A62A-EB75-EB9C-A287BE39C39B}"/>
          </ac:picMkLst>
        </pc:picChg>
        <pc:picChg chg="add mod">
          <ac:chgData name="Chahinez Yahiaoui" userId="60bbd5248aadbc6a" providerId="LiveId" clId="{755EDBCF-F2E2-4603-A54C-DE63A909D963}" dt="2024-01-01T20:02:01.256" v="3504"/>
          <ac:picMkLst>
            <pc:docMk/>
            <pc:sldMk cId="576261556" sldId="265"/>
            <ac:picMk id="3078" creationId="{46E7DCC4-046E-EE3F-D1EB-BE6B6A9D55B5}"/>
          </ac:picMkLst>
        </pc:picChg>
        <pc:picChg chg="add mod">
          <ac:chgData name="Chahinez Yahiaoui" userId="60bbd5248aadbc6a" providerId="LiveId" clId="{755EDBCF-F2E2-4603-A54C-DE63A909D963}" dt="2024-01-01T20:02:01.256" v="3504"/>
          <ac:picMkLst>
            <pc:docMk/>
            <pc:sldMk cId="576261556" sldId="265"/>
            <ac:picMk id="3079" creationId="{285FD19F-368E-EF57-A42B-D70ED9E6CE34}"/>
          </ac:picMkLst>
        </pc:picChg>
        <pc:picChg chg="add mod">
          <ac:chgData name="Chahinez Yahiaoui" userId="60bbd5248aadbc6a" providerId="LiveId" clId="{755EDBCF-F2E2-4603-A54C-DE63A909D963}" dt="2024-01-01T20:02:01.256" v="3504"/>
          <ac:picMkLst>
            <pc:docMk/>
            <pc:sldMk cId="576261556" sldId="265"/>
            <ac:picMk id="3080" creationId="{0D2281D8-CFFD-F60F-CA95-9FBA5248A04F}"/>
          </ac:picMkLst>
        </pc:picChg>
        <pc:picChg chg="add mod">
          <ac:chgData name="Chahinez Yahiaoui" userId="60bbd5248aadbc6a" providerId="LiveId" clId="{755EDBCF-F2E2-4603-A54C-DE63A909D963}" dt="2024-01-01T20:02:01.256" v="3504"/>
          <ac:picMkLst>
            <pc:docMk/>
            <pc:sldMk cId="576261556" sldId="265"/>
            <ac:picMk id="3081" creationId="{E0D79B2E-959D-BC66-2B1E-5CCA5F0A0C9C}"/>
          </ac:picMkLst>
        </pc:picChg>
        <pc:picChg chg="add mod">
          <ac:chgData name="Chahinez Yahiaoui" userId="60bbd5248aadbc6a" providerId="LiveId" clId="{755EDBCF-F2E2-4603-A54C-DE63A909D963}" dt="2024-01-01T20:02:01.256" v="3504"/>
          <ac:picMkLst>
            <pc:docMk/>
            <pc:sldMk cId="576261556" sldId="265"/>
            <ac:picMk id="3082" creationId="{CF1AA77F-B031-F675-AFF0-AEC73A666F6A}"/>
          </ac:picMkLst>
        </pc:picChg>
        <pc:picChg chg="add mod">
          <ac:chgData name="Chahinez Yahiaoui" userId="60bbd5248aadbc6a" providerId="LiveId" clId="{755EDBCF-F2E2-4603-A54C-DE63A909D963}" dt="2024-01-01T20:02:01.256" v="3504"/>
          <ac:picMkLst>
            <pc:docMk/>
            <pc:sldMk cId="576261556" sldId="265"/>
            <ac:picMk id="3083" creationId="{684998EF-476F-C7B3-DEA6-9981A6A4EFF0}"/>
          </ac:picMkLst>
        </pc:picChg>
        <pc:picChg chg="add mod">
          <ac:chgData name="Chahinez Yahiaoui" userId="60bbd5248aadbc6a" providerId="LiveId" clId="{755EDBCF-F2E2-4603-A54C-DE63A909D963}" dt="2024-01-01T20:02:01.256" v="3504"/>
          <ac:picMkLst>
            <pc:docMk/>
            <pc:sldMk cId="576261556" sldId="265"/>
            <ac:picMk id="3084" creationId="{B50BBB99-A52D-861F-6B5D-7666C8ECAAA9}"/>
          </ac:picMkLst>
        </pc:picChg>
        <pc:picChg chg="add mod">
          <ac:chgData name="Chahinez Yahiaoui" userId="60bbd5248aadbc6a" providerId="LiveId" clId="{755EDBCF-F2E2-4603-A54C-DE63A909D963}" dt="2024-01-01T20:02:01.256" v="3504"/>
          <ac:picMkLst>
            <pc:docMk/>
            <pc:sldMk cId="576261556" sldId="265"/>
            <ac:picMk id="3085" creationId="{B8149A2D-AC9F-5B79-8E5E-9822EBE6BB42}"/>
          </ac:picMkLst>
        </pc:picChg>
      </pc:sldChg>
      <pc:sldChg chg="addSp delSp modSp new mod ord modTransition modAnim">
        <pc:chgData name="Chahinez Yahiaoui" userId="60bbd5248aadbc6a" providerId="LiveId" clId="{755EDBCF-F2E2-4603-A54C-DE63A909D963}" dt="2024-01-05T01:50:52.274" v="6721"/>
        <pc:sldMkLst>
          <pc:docMk/>
          <pc:sldMk cId="4004600038" sldId="266"/>
        </pc:sldMkLst>
        <pc:spChg chg="add del mod">
          <ac:chgData name="Chahinez Yahiaoui" userId="60bbd5248aadbc6a" providerId="LiveId" clId="{755EDBCF-F2E2-4603-A54C-DE63A909D963}" dt="2024-01-01T20:39:49.223" v="4833"/>
          <ac:spMkLst>
            <pc:docMk/>
            <pc:sldMk cId="4004600038" sldId="266"/>
            <ac:spMk id="2" creationId="{789BE4E4-62E6-A708-05BB-90002E184B91}"/>
          </ac:spMkLst>
        </pc:spChg>
        <pc:graphicFrameChg chg="add mod modGraphic">
          <ac:chgData name="Chahinez Yahiaoui" userId="60bbd5248aadbc6a" providerId="LiveId" clId="{755EDBCF-F2E2-4603-A54C-DE63A909D963}" dt="2024-01-05T00:38:23.696" v="6153" actId="207"/>
          <ac:graphicFrameMkLst>
            <pc:docMk/>
            <pc:sldMk cId="4004600038" sldId="266"/>
            <ac:graphicFrameMk id="3" creationId="{BBBD2AA4-73AD-3160-A73B-794BAE078E06}"/>
          </ac:graphicFrameMkLst>
        </pc:graphicFrameChg>
        <pc:picChg chg="add mod">
          <ac:chgData name="Chahinez Yahiaoui" userId="60bbd5248aadbc6a" providerId="LiveId" clId="{755EDBCF-F2E2-4603-A54C-DE63A909D963}" dt="2024-01-01T20:40:27.864" v="4841" actId="1076"/>
          <ac:picMkLst>
            <pc:docMk/>
            <pc:sldMk cId="4004600038" sldId="266"/>
            <ac:picMk id="4097" creationId="{2602CC55-248F-EBA8-0729-CA062114EF0A}"/>
          </ac:picMkLst>
        </pc:picChg>
        <pc:picChg chg="add mod">
          <ac:chgData name="Chahinez Yahiaoui" userId="60bbd5248aadbc6a" providerId="LiveId" clId="{755EDBCF-F2E2-4603-A54C-DE63A909D963}" dt="2024-01-01T20:40:25.655" v="4840" actId="1076"/>
          <ac:picMkLst>
            <pc:docMk/>
            <pc:sldMk cId="4004600038" sldId="266"/>
            <ac:picMk id="4098" creationId="{B159FCB1-8803-C2A5-3465-3E185FEB4195}"/>
          </ac:picMkLst>
        </pc:picChg>
        <pc:picChg chg="add mod">
          <ac:chgData name="Chahinez Yahiaoui" userId="60bbd5248aadbc6a" providerId="LiveId" clId="{755EDBCF-F2E2-4603-A54C-DE63A909D963}" dt="2024-01-01T20:40:19.589" v="4839" actId="1076"/>
          <ac:picMkLst>
            <pc:docMk/>
            <pc:sldMk cId="4004600038" sldId="266"/>
            <ac:picMk id="4099" creationId="{589B61D5-59E8-4305-F630-038F5475415D}"/>
          </ac:picMkLst>
        </pc:picChg>
      </pc:sldChg>
      <pc:sldChg chg="addSp delSp modSp new mod modTransition modAnim">
        <pc:chgData name="Chahinez Yahiaoui" userId="60bbd5248aadbc6a" providerId="LiveId" clId="{755EDBCF-F2E2-4603-A54C-DE63A909D963}" dt="2024-01-05T02:09:18.018" v="6785" actId="1076"/>
        <pc:sldMkLst>
          <pc:docMk/>
          <pc:sldMk cId="294865878" sldId="267"/>
        </pc:sldMkLst>
        <pc:spChg chg="add del mod">
          <ac:chgData name="Chahinez Yahiaoui" userId="60bbd5248aadbc6a" providerId="LiveId" clId="{755EDBCF-F2E2-4603-A54C-DE63A909D963}" dt="2024-01-01T20:41:52.057" v="4848"/>
          <ac:spMkLst>
            <pc:docMk/>
            <pc:sldMk cId="294865878" sldId="267"/>
            <ac:spMk id="2" creationId="{AB9DAEA1-7AF2-851C-A3A4-0281EBA15B7D}"/>
          </ac:spMkLst>
        </pc:spChg>
        <pc:spChg chg="add del mod">
          <ac:chgData name="Chahinez Yahiaoui" userId="60bbd5248aadbc6a" providerId="LiveId" clId="{755EDBCF-F2E2-4603-A54C-DE63A909D963}" dt="2024-01-01T20:41:52.057" v="4850"/>
          <ac:spMkLst>
            <pc:docMk/>
            <pc:sldMk cId="294865878" sldId="267"/>
            <ac:spMk id="3" creationId="{A4B6D15C-CC30-6C72-BAA3-7C170C54573B}"/>
          </ac:spMkLst>
        </pc:spChg>
        <pc:graphicFrameChg chg="add mod modGraphic">
          <ac:chgData name="Chahinez Yahiaoui" userId="60bbd5248aadbc6a" providerId="LiveId" clId="{755EDBCF-F2E2-4603-A54C-DE63A909D963}" dt="2024-01-05T02:09:08.583" v="6782" actId="1076"/>
          <ac:graphicFrameMkLst>
            <pc:docMk/>
            <pc:sldMk cId="294865878" sldId="267"/>
            <ac:graphicFrameMk id="4" creationId="{E52F7783-0E51-6797-A861-7D1BCDE4C3F1}"/>
          </ac:graphicFrameMkLst>
        </pc:graphicFrameChg>
        <pc:picChg chg="add mod">
          <ac:chgData name="Chahinez Yahiaoui" userId="60bbd5248aadbc6a" providerId="LiveId" clId="{755EDBCF-F2E2-4603-A54C-DE63A909D963}" dt="2024-01-05T02:09:10.728" v="6783" actId="1076"/>
          <ac:picMkLst>
            <pc:docMk/>
            <pc:sldMk cId="294865878" sldId="267"/>
            <ac:picMk id="5121" creationId="{E74492F9-E30E-BDBE-57A9-1C1D5435EDF9}"/>
          </ac:picMkLst>
        </pc:picChg>
        <pc:picChg chg="add mod">
          <ac:chgData name="Chahinez Yahiaoui" userId="60bbd5248aadbc6a" providerId="LiveId" clId="{755EDBCF-F2E2-4603-A54C-DE63A909D963}" dt="2024-01-05T02:09:14.652" v="6784" actId="1076"/>
          <ac:picMkLst>
            <pc:docMk/>
            <pc:sldMk cId="294865878" sldId="267"/>
            <ac:picMk id="5122" creationId="{6D9D4BFF-B37F-31C8-B5AE-F8798491AF69}"/>
          </ac:picMkLst>
        </pc:picChg>
        <pc:picChg chg="add mod">
          <ac:chgData name="Chahinez Yahiaoui" userId="60bbd5248aadbc6a" providerId="LiveId" clId="{755EDBCF-F2E2-4603-A54C-DE63A909D963}" dt="2024-01-05T02:09:18.018" v="6785" actId="1076"/>
          <ac:picMkLst>
            <pc:docMk/>
            <pc:sldMk cId="294865878" sldId="267"/>
            <ac:picMk id="5123" creationId="{7EBCD687-912D-C76D-4C81-0B27F65E10DE}"/>
          </ac:picMkLst>
        </pc:picChg>
      </pc:sldChg>
      <pc:sldChg chg="addSp delSp modSp new mod modTransition">
        <pc:chgData name="Chahinez Yahiaoui" userId="60bbd5248aadbc6a" providerId="LiveId" clId="{755EDBCF-F2E2-4603-A54C-DE63A909D963}" dt="2024-01-05T02:04:36.268" v="6744" actId="1076"/>
        <pc:sldMkLst>
          <pc:docMk/>
          <pc:sldMk cId="2676184725" sldId="268"/>
        </pc:sldMkLst>
        <pc:spChg chg="add del mod">
          <ac:chgData name="Chahinez Yahiaoui" userId="60bbd5248aadbc6a" providerId="LiveId" clId="{755EDBCF-F2E2-4603-A54C-DE63A909D963}" dt="2024-01-04T23:46:38.030" v="5105"/>
          <ac:spMkLst>
            <pc:docMk/>
            <pc:sldMk cId="2676184725" sldId="268"/>
            <ac:spMk id="2" creationId="{6DF30F67-F5BB-2449-8919-23C609B94ADA}"/>
          </ac:spMkLst>
        </pc:spChg>
        <pc:spChg chg="add mod">
          <ac:chgData name="Chahinez Yahiaoui" userId="60bbd5248aadbc6a" providerId="LiveId" clId="{755EDBCF-F2E2-4603-A54C-DE63A909D963}" dt="2024-01-04T23:46:38.028" v="5103"/>
          <ac:spMkLst>
            <pc:docMk/>
            <pc:sldMk cId="2676184725" sldId="268"/>
            <ac:spMk id="5" creationId="{4D65E2AD-7A1A-6999-7278-98F4C00B0097}"/>
          </ac:spMkLst>
        </pc:spChg>
        <pc:spChg chg="add mod">
          <ac:chgData name="Chahinez Yahiaoui" userId="60bbd5248aadbc6a" providerId="LiveId" clId="{755EDBCF-F2E2-4603-A54C-DE63A909D963}" dt="2024-01-04T23:58:07.964" v="5525" actId="1076"/>
          <ac:spMkLst>
            <pc:docMk/>
            <pc:sldMk cId="2676184725" sldId="268"/>
            <ac:spMk id="6" creationId="{9A340D9D-58D8-14E7-264B-C2BE51EB1811}"/>
          </ac:spMkLst>
        </pc:spChg>
        <pc:spChg chg="add del mod">
          <ac:chgData name="Chahinez Yahiaoui" userId="60bbd5248aadbc6a" providerId="LiveId" clId="{755EDBCF-F2E2-4603-A54C-DE63A909D963}" dt="2024-01-05T00:03:12.580" v="5579"/>
          <ac:spMkLst>
            <pc:docMk/>
            <pc:sldMk cId="2676184725" sldId="268"/>
            <ac:spMk id="13" creationId="{350A3587-7F53-EC18-0E7D-31620C255C72}"/>
          </ac:spMkLst>
        </pc:spChg>
        <pc:graphicFrameChg chg="add mod">
          <ac:chgData name="Chahinez Yahiaoui" userId="60bbd5248aadbc6a" providerId="LiveId" clId="{755EDBCF-F2E2-4603-A54C-DE63A909D963}" dt="2024-01-04T23:46:26.890" v="5102"/>
          <ac:graphicFrameMkLst>
            <pc:docMk/>
            <pc:sldMk cId="2676184725" sldId="268"/>
            <ac:graphicFrameMk id="3" creationId="{C427E37E-034D-459D-9024-AB7F6CD788C4}"/>
          </ac:graphicFrameMkLst>
        </pc:graphicFrameChg>
        <pc:graphicFrameChg chg="add mod">
          <ac:chgData name="Chahinez Yahiaoui" userId="60bbd5248aadbc6a" providerId="LiveId" clId="{755EDBCF-F2E2-4603-A54C-DE63A909D963}" dt="2024-01-04T23:46:26.890" v="5102"/>
          <ac:graphicFrameMkLst>
            <pc:docMk/>
            <pc:sldMk cId="2676184725" sldId="268"/>
            <ac:graphicFrameMk id="4" creationId="{DF4D680A-3FA1-0007-C407-FF8005A8C9D2}"/>
          </ac:graphicFrameMkLst>
        </pc:graphicFrameChg>
        <pc:graphicFrameChg chg="add mod">
          <ac:chgData name="Chahinez Yahiaoui" userId="60bbd5248aadbc6a" providerId="LiveId" clId="{755EDBCF-F2E2-4603-A54C-DE63A909D963}" dt="2024-01-04T23:51:06.293" v="5120" actId="1076"/>
          <ac:graphicFrameMkLst>
            <pc:docMk/>
            <pc:sldMk cId="2676184725" sldId="268"/>
            <ac:graphicFrameMk id="7" creationId="{6DA018A6-A9AF-1D65-EA83-00BC0C928218}"/>
          </ac:graphicFrameMkLst>
        </pc:graphicFrameChg>
        <pc:graphicFrameChg chg="add del mod modGraphic">
          <ac:chgData name="Chahinez Yahiaoui" userId="60bbd5248aadbc6a" providerId="LiveId" clId="{755EDBCF-F2E2-4603-A54C-DE63A909D963}" dt="2024-01-04T23:59:03.833" v="5546" actId="478"/>
          <ac:graphicFrameMkLst>
            <pc:docMk/>
            <pc:sldMk cId="2676184725" sldId="268"/>
            <ac:graphicFrameMk id="8" creationId="{2850B8FA-0F39-9F9E-C2B4-83974DC8B9FC}"/>
          </ac:graphicFrameMkLst>
        </pc:graphicFrameChg>
        <pc:graphicFrameChg chg="add del mod">
          <ac:chgData name="Chahinez Yahiaoui" userId="60bbd5248aadbc6a" providerId="LiveId" clId="{755EDBCF-F2E2-4603-A54C-DE63A909D963}" dt="2024-01-05T00:01:38.515" v="5564" actId="21"/>
          <ac:graphicFrameMkLst>
            <pc:docMk/>
            <pc:sldMk cId="2676184725" sldId="268"/>
            <ac:graphicFrameMk id="9" creationId="{FC338599-EA6C-0D75-4A1D-AFD0023C7470}"/>
          </ac:graphicFrameMkLst>
        </pc:graphicFrameChg>
        <pc:graphicFrameChg chg="add del mod">
          <ac:chgData name="Chahinez Yahiaoui" userId="60bbd5248aadbc6a" providerId="LiveId" clId="{755EDBCF-F2E2-4603-A54C-DE63A909D963}" dt="2024-01-05T00:02:15.147" v="5570" actId="21"/>
          <ac:graphicFrameMkLst>
            <pc:docMk/>
            <pc:sldMk cId="2676184725" sldId="268"/>
            <ac:graphicFrameMk id="10" creationId="{611BBDD4-B6B5-9427-F308-FADDCFCB0735}"/>
          </ac:graphicFrameMkLst>
        </pc:graphicFrameChg>
        <pc:graphicFrameChg chg="add mod">
          <ac:chgData name="Chahinez Yahiaoui" userId="60bbd5248aadbc6a" providerId="LiveId" clId="{755EDBCF-F2E2-4603-A54C-DE63A909D963}" dt="2024-01-05T00:02:55.321" v="5572"/>
          <ac:graphicFrameMkLst>
            <pc:docMk/>
            <pc:sldMk cId="2676184725" sldId="268"/>
            <ac:graphicFrameMk id="14" creationId="{47D01D7F-28A1-1442-ADCE-50C36F441356}"/>
          </ac:graphicFrameMkLst>
        </pc:graphicFrameChg>
        <pc:graphicFrameChg chg="add mod modGraphic">
          <ac:chgData name="Chahinez Yahiaoui" userId="60bbd5248aadbc6a" providerId="LiveId" clId="{755EDBCF-F2E2-4603-A54C-DE63A909D963}" dt="2024-01-05T02:04:31.024" v="6743" actId="1076"/>
          <ac:graphicFrameMkLst>
            <pc:docMk/>
            <pc:sldMk cId="2676184725" sldId="268"/>
            <ac:graphicFrameMk id="15" creationId="{7E529470-F2A3-1F1C-DFA7-4D9EA3279DD5}"/>
          </ac:graphicFrameMkLst>
        </pc:graphicFrameChg>
        <pc:picChg chg="add del mod">
          <ac:chgData name="Chahinez Yahiaoui" userId="60bbd5248aadbc6a" providerId="LiveId" clId="{755EDBCF-F2E2-4603-A54C-DE63A909D963}" dt="2024-01-05T01:39:55.988" v="6651" actId="21"/>
          <ac:picMkLst>
            <pc:docMk/>
            <pc:sldMk cId="2676184725" sldId="268"/>
            <ac:picMk id="3" creationId="{3A8A318E-C281-05A3-4C17-BDB900A2AB45}"/>
          </ac:picMkLst>
        </pc:picChg>
        <pc:picChg chg="add del mod">
          <ac:chgData name="Chahinez Yahiaoui" userId="60bbd5248aadbc6a" providerId="LiveId" clId="{755EDBCF-F2E2-4603-A54C-DE63A909D963}" dt="2024-01-05T01:41:31.485" v="6665" actId="21"/>
          <ac:picMkLst>
            <pc:docMk/>
            <pc:sldMk cId="2676184725" sldId="268"/>
            <ac:picMk id="4" creationId="{DFAB9194-4921-F668-1593-48A2F4D40EC1}"/>
          </ac:picMkLst>
        </pc:picChg>
        <pc:picChg chg="add del mod">
          <ac:chgData name="Chahinez Yahiaoui" userId="60bbd5248aadbc6a" providerId="LiveId" clId="{755EDBCF-F2E2-4603-A54C-DE63A909D963}" dt="2024-01-05T01:43:28.388" v="6676" actId="21"/>
          <ac:picMkLst>
            <pc:docMk/>
            <pc:sldMk cId="2676184725" sldId="268"/>
            <ac:picMk id="5" creationId="{D76572E9-9E13-3761-B128-17FB755E09AC}"/>
          </ac:picMkLst>
        </pc:picChg>
        <pc:picChg chg="add del mod">
          <ac:chgData name="Chahinez Yahiaoui" userId="60bbd5248aadbc6a" providerId="LiveId" clId="{755EDBCF-F2E2-4603-A54C-DE63A909D963}" dt="2024-01-05T01:41:24.465" v="6662" actId="21"/>
          <ac:picMkLst>
            <pc:docMk/>
            <pc:sldMk cId="2676184725" sldId="268"/>
            <ac:picMk id="7" creationId="{DF477858-011E-CA3C-4E6B-38BBF7E63FFD}"/>
          </ac:picMkLst>
        </pc:picChg>
        <pc:picChg chg="add del mod">
          <ac:chgData name="Chahinez Yahiaoui" userId="60bbd5248aadbc6a" providerId="LiveId" clId="{755EDBCF-F2E2-4603-A54C-DE63A909D963}" dt="2024-01-05T01:41:19.188" v="6661" actId="21"/>
          <ac:picMkLst>
            <pc:docMk/>
            <pc:sldMk cId="2676184725" sldId="268"/>
            <ac:picMk id="8" creationId="{C27B1700-6B87-6EDB-6BD8-B985C95455E3}"/>
          </ac:picMkLst>
        </pc:picChg>
        <pc:picChg chg="add mod">
          <ac:chgData name="Chahinez Yahiaoui" userId="60bbd5248aadbc6a" providerId="LiveId" clId="{755EDBCF-F2E2-4603-A54C-DE63A909D963}" dt="2024-01-05T02:04:36.268" v="6744" actId="1076"/>
          <ac:picMkLst>
            <pc:docMk/>
            <pc:sldMk cId="2676184725" sldId="268"/>
            <ac:picMk id="10" creationId="{F683813E-3B9B-2847-38AA-2E7E87B4B791}"/>
          </ac:picMkLst>
        </pc:picChg>
        <pc:picChg chg="add del mod">
          <ac:chgData name="Chahinez Yahiaoui" userId="60bbd5248aadbc6a" providerId="LiveId" clId="{755EDBCF-F2E2-4603-A54C-DE63A909D963}" dt="2024-01-05T00:02:15.147" v="5570" actId="21"/>
          <ac:picMkLst>
            <pc:docMk/>
            <pc:sldMk cId="2676184725" sldId="268"/>
            <ac:picMk id="11" creationId="{4DD4D83D-1DEF-E82A-876B-596C645989A0}"/>
          </ac:picMkLst>
        </pc:picChg>
        <pc:picChg chg="add mod">
          <ac:chgData name="Chahinez Yahiaoui" userId="60bbd5248aadbc6a" providerId="LiveId" clId="{755EDBCF-F2E2-4603-A54C-DE63A909D963}" dt="2024-01-05T01:44:46.162" v="6691" actId="14100"/>
          <ac:picMkLst>
            <pc:docMk/>
            <pc:sldMk cId="2676184725" sldId="268"/>
            <ac:picMk id="12" creationId="{5DB4802A-FBDA-D415-E470-8619AA52C68E}"/>
          </ac:picMkLst>
        </pc:picChg>
        <pc:picChg chg="add del mod">
          <ac:chgData name="Chahinez Yahiaoui" userId="60bbd5248aadbc6a" providerId="LiveId" clId="{755EDBCF-F2E2-4603-A54C-DE63A909D963}" dt="2024-01-05T00:02:15.147" v="5570" actId="21"/>
          <ac:picMkLst>
            <pc:docMk/>
            <pc:sldMk cId="2676184725" sldId="268"/>
            <ac:picMk id="12" creationId="{B05AA79B-A899-0460-6404-4022EA10E993}"/>
          </ac:picMkLst>
        </pc:picChg>
        <pc:picChg chg="add mod">
          <ac:chgData name="Chahinez Yahiaoui" userId="60bbd5248aadbc6a" providerId="LiveId" clId="{755EDBCF-F2E2-4603-A54C-DE63A909D963}" dt="2024-01-04T23:46:38.028" v="5103"/>
          <ac:picMkLst>
            <pc:docMk/>
            <pc:sldMk cId="2676184725" sldId="268"/>
            <ac:picMk id="2049" creationId="{FA845D75-087A-4464-0BED-BE4BACD0062B}"/>
          </ac:picMkLst>
        </pc:picChg>
        <pc:picChg chg="add mod">
          <ac:chgData name="Chahinez Yahiaoui" userId="60bbd5248aadbc6a" providerId="LiveId" clId="{755EDBCF-F2E2-4603-A54C-DE63A909D963}" dt="2024-01-04T23:46:38.028" v="5103"/>
          <ac:picMkLst>
            <pc:docMk/>
            <pc:sldMk cId="2676184725" sldId="268"/>
            <ac:picMk id="2050" creationId="{9A919920-41B0-6F40-D87E-54B58FBACD5A}"/>
          </ac:picMkLst>
        </pc:picChg>
        <pc:picChg chg="add mod">
          <ac:chgData name="Chahinez Yahiaoui" userId="60bbd5248aadbc6a" providerId="LiveId" clId="{755EDBCF-F2E2-4603-A54C-DE63A909D963}" dt="2024-01-04T23:46:38.028" v="5103"/>
          <ac:picMkLst>
            <pc:docMk/>
            <pc:sldMk cId="2676184725" sldId="268"/>
            <ac:picMk id="2051" creationId="{626CA930-C039-E718-4E49-D88C46AFC442}"/>
          </ac:picMkLst>
        </pc:picChg>
        <pc:picChg chg="add mod">
          <ac:chgData name="Chahinez Yahiaoui" userId="60bbd5248aadbc6a" providerId="LiveId" clId="{755EDBCF-F2E2-4603-A54C-DE63A909D963}" dt="2024-01-04T23:46:38.028" v="5103"/>
          <ac:picMkLst>
            <pc:docMk/>
            <pc:sldMk cId="2676184725" sldId="268"/>
            <ac:picMk id="2052" creationId="{E41FDBD2-2A1B-4BCB-26FB-B2DB574D956B}"/>
          </ac:picMkLst>
        </pc:picChg>
        <pc:picChg chg="add mod">
          <ac:chgData name="Chahinez Yahiaoui" userId="60bbd5248aadbc6a" providerId="LiveId" clId="{755EDBCF-F2E2-4603-A54C-DE63A909D963}" dt="2024-01-04T23:51:07.384" v="5121"/>
          <ac:picMkLst>
            <pc:docMk/>
            <pc:sldMk cId="2676184725" sldId="268"/>
            <ac:picMk id="2054" creationId="{DF450745-2752-57C5-5859-688562003B2B}"/>
          </ac:picMkLst>
        </pc:picChg>
        <pc:picChg chg="add mod">
          <ac:chgData name="Chahinez Yahiaoui" userId="60bbd5248aadbc6a" providerId="LiveId" clId="{755EDBCF-F2E2-4603-A54C-DE63A909D963}" dt="2024-01-04T23:51:07.384" v="5121"/>
          <ac:picMkLst>
            <pc:docMk/>
            <pc:sldMk cId="2676184725" sldId="268"/>
            <ac:picMk id="2055" creationId="{4BE00C38-C12C-D778-C75B-2E01A5F4148F}"/>
          </ac:picMkLst>
        </pc:picChg>
        <pc:picChg chg="add mod">
          <ac:chgData name="Chahinez Yahiaoui" userId="60bbd5248aadbc6a" providerId="LiveId" clId="{755EDBCF-F2E2-4603-A54C-DE63A909D963}" dt="2024-01-04T23:51:07.384" v="5121"/>
          <ac:picMkLst>
            <pc:docMk/>
            <pc:sldMk cId="2676184725" sldId="268"/>
            <ac:picMk id="2056" creationId="{9D365BE5-1473-E509-57D3-D721BB43AEF7}"/>
          </ac:picMkLst>
        </pc:picChg>
        <pc:picChg chg="add mod">
          <ac:chgData name="Chahinez Yahiaoui" userId="60bbd5248aadbc6a" providerId="LiveId" clId="{755EDBCF-F2E2-4603-A54C-DE63A909D963}" dt="2024-01-04T23:51:07.384" v="5121"/>
          <ac:picMkLst>
            <pc:docMk/>
            <pc:sldMk cId="2676184725" sldId="268"/>
            <ac:picMk id="2057" creationId="{710C553C-749C-F48F-AC3C-24FFB0037E13}"/>
          </ac:picMkLst>
        </pc:picChg>
        <pc:picChg chg="add mod">
          <ac:chgData name="Chahinez Yahiaoui" userId="60bbd5248aadbc6a" providerId="LiveId" clId="{755EDBCF-F2E2-4603-A54C-DE63A909D963}" dt="2024-01-04T23:51:07.384" v="5121"/>
          <ac:picMkLst>
            <pc:docMk/>
            <pc:sldMk cId="2676184725" sldId="268"/>
            <ac:picMk id="2058" creationId="{26DD71F5-98A5-D144-4065-8E9250A105D1}"/>
          </ac:picMkLst>
        </pc:picChg>
        <pc:picChg chg="add del mod">
          <ac:chgData name="Chahinez Yahiaoui" userId="60bbd5248aadbc6a" providerId="LiveId" clId="{755EDBCF-F2E2-4603-A54C-DE63A909D963}" dt="2024-01-04T23:59:26.084" v="5548" actId="21"/>
          <ac:picMkLst>
            <pc:docMk/>
            <pc:sldMk cId="2676184725" sldId="268"/>
            <ac:picMk id="2059" creationId="{2DEC3A67-4992-CF56-1242-C4F6555DF80F}"/>
          </ac:picMkLst>
        </pc:picChg>
        <pc:picChg chg="add del mod">
          <ac:chgData name="Chahinez Yahiaoui" userId="60bbd5248aadbc6a" providerId="LiveId" clId="{755EDBCF-F2E2-4603-A54C-DE63A909D963}" dt="2024-01-04T23:59:32.885" v="5549" actId="21"/>
          <ac:picMkLst>
            <pc:docMk/>
            <pc:sldMk cId="2676184725" sldId="268"/>
            <ac:picMk id="2060" creationId="{55B745E1-06EC-A3E7-E51D-BA634FD844A3}"/>
          </ac:picMkLst>
        </pc:picChg>
        <pc:picChg chg="add del mod">
          <ac:chgData name="Chahinez Yahiaoui" userId="60bbd5248aadbc6a" providerId="LiveId" clId="{755EDBCF-F2E2-4603-A54C-DE63A909D963}" dt="2024-01-04T23:59:39.717" v="5550" actId="21"/>
          <ac:picMkLst>
            <pc:docMk/>
            <pc:sldMk cId="2676184725" sldId="268"/>
            <ac:picMk id="2061" creationId="{FE138689-DFE5-E3FA-7624-873C43ED3D9F}"/>
          </ac:picMkLst>
        </pc:picChg>
        <pc:picChg chg="add del mod">
          <ac:chgData name="Chahinez Yahiaoui" userId="60bbd5248aadbc6a" providerId="LiveId" clId="{755EDBCF-F2E2-4603-A54C-DE63A909D963}" dt="2024-01-05T00:01:38.515" v="5564" actId="21"/>
          <ac:picMkLst>
            <pc:docMk/>
            <pc:sldMk cId="2676184725" sldId="268"/>
            <ac:picMk id="2062" creationId="{52F47A92-74FD-5707-1495-511D5CD2AA19}"/>
          </ac:picMkLst>
        </pc:picChg>
        <pc:picChg chg="add del mod">
          <ac:chgData name="Chahinez Yahiaoui" userId="60bbd5248aadbc6a" providerId="LiveId" clId="{755EDBCF-F2E2-4603-A54C-DE63A909D963}" dt="2024-01-05T00:01:38.515" v="5564" actId="21"/>
          <ac:picMkLst>
            <pc:docMk/>
            <pc:sldMk cId="2676184725" sldId="268"/>
            <ac:picMk id="2063" creationId="{9356DB5D-3F7A-9D8F-2110-CA1C10972F1D}"/>
          </ac:picMkLst>
        </pc:picChg>
        <pc:picChg chg="add mod">
          <ac:chgData name="Chahinez Yahiaoui" userId="60bbd5248aadbc6a" providerId="LiveId" clId="{755EDBCF-F2E2-4603-A54C-DE63A909D963}" dt="2024-01-05T00:03:04.304" v="5575"/>
          <ac:picMkLst>
            <pc:docMk/>
            <pc:sldMk cId="2676184725" sldId="268"/>
            <ac:picMk id="2064" creationId="{DCF85FF8-794C-0871-D30E-60A5787FA28A}"/>
          </ac:picMkLst>
        </pc:picChg>
        <pc:picChg chg="add mod">
          <ac:chgData name="Chahinez Yahiaoui" userId="60bbd5248aadbc6a" providerId="LiveId" clId="{755EDBCF-F2E2-4603-A54C-DE63A909D963}" dt="2024-01-05T00:03:04.304" v="5575"/>
          <ac:picMkLst>
            <pc:docMk/>
            <pc:sldMk cId="2676184725" sldId="268"/>
            <ac:picMk id="2065" creationId="{C84B65E6-AC73-5C33-331D-986339C56E01}"/>
          </ac:picMkLst>
        </pc:picChg>
        <pc:picChg chg="add del mod">
          <ac:chgData name="Chahinez Yahiaoui" userId="60bbd5248aadbc6a" providerId="LiveId" clId="{755EDBCF-F2E2-4603-A54C-DE63A909D963}" dt="2024-01-05T00:07:00.850" v="5621" actId="21"/>
          <ac:picMkLst>
            <pc:docMk/>
            <pc:sldMk cId="2676184725" sldId="268"/>
            <ac:picMk id="2066" creationId="{16A7E756-849B-5F04-78BA-62AD42969A19}"/>
          </ac:picMkLst>
        </pc:picChg>
        <pc:picChg chg="add del mod">
          <ac:chgData name="Chahinez Yahiaoui" userId="60bbd5248aadbc6a" providerId="LiveId" clId="{755EDBCF-F2E2-4603-A54C-DE63A909D963}" dt="2024-01-05T00:06:48.119" v="5620" actId="21"/>
          <ac:picMkLst>
            <pc:docMk/>
            <pc:sldMk cId="2676184725" sldId="268"/>
            <ac:picMk id="2067" creationId="{058CDCC4-222D-A8C7-9B7D-6F036A473CB0}"/>
          </ac:picMkLst>
        </pc:picChg>
      </pc:sldChg>
      <pc:sldChg chg="addSp delSp modSp new del mod">
        <pc:chgData name="Chahinez Yahiaoui" userId="60bbd5248aadbc6a" providerId="LiveId" clId="{755EDBCF-F2E2-4603-A54C-DE63A909D963}" dt="2024-01-01T20:48:37.898" v="4922" actId="2696"/>
        <pc:sldMkLst>
          <pc:docMk/>
          <pc:sldMk cId="3784761225" sldId="268"/>
        </pc:sldMkLst>
        <pc:spChg chg="add del mod">
          <ac:chgData name="Chahinez Yahiaoui" userId="60bbd5248aadbc6a" providerId="LiveId" clId="{755EDBCF-F2E2-4603-A54C-DE63A909D963}" dt="2024-01-01T20:46:25.145" v="4893"/>
          <ac:spMkLst>
            <pc:docMk/>
            <pc:sldMk cId="3784761225" sldId="268"/>
            <ac:spMk id="2" creationId="{28F17E44-BBF4-2D10-AFFC-F7286AC8C573}"/>
          </ac:spMkLst>
        </pc:spChg>
        <pc:graphicFrameChg chg="add mod modGraphic">
          <ac:chgData name="Chahinez Yahiaoui" userId="60bbd5248aadbc6a" providerId="LiveId" clId="{755EDBCF-F2E2-4603-A54C-DE63A909D963}" dt="2024-01-01T20:48:16.293" v="4921" actId="2711"/>
          <ac:graphicFrameMkLst>
            <pc:docMk/>
            <pc:sldMk cId="3784761225" sldId="268"/>
            <ac:graphicFrameMk id="3" creationId="{0FF2EA69-0CDA-FDA1-2580-4A4EDD887F8D}"/>
          </ac:graphicFrameMkLst>
        </pc:graphicFrameChg>
        <pc:picChg chg="add del mod">
          <ac:chgData name="Chahinez Yahiaoui" userId="60bbd5248aadbc6a" providerId="LiveId" clId="{755EDBCF-F2E2-4603-A54C-DE63A909D963}" dt="2024-01-01T20:47:58.922" v="4918" actId="21"/>
          <ac:picMkLst>
            <pc:docMk/>
            <pc:sldMk cId="3784761225" sldId="268"/>
            <ac:picMk id="6145" creationId="{E70DC678-D00D-7A3F-8FD1-E88E067D0909}"/>
          </ac:picMkLst>
        </pc:picChg>
        <pc:picChg chg="add del mod">
          <ac:chgData name="Chahinez Yahiaoui" userId="60bbd5248aadbc6a" providerId="LiveId" clId="{755EDBCF-F2E2-4603-A54C-DE63A909D963}" dt="2024-01-01T20:47:30.528" v="4909" actId="21"/>
          <ac:picMkLst>
            <pc:docMk/>
            <pc:sldMk cId="3784761225" sldId="268"/>
            <ac:picMk id="6146" creationId="{657F1E18-CF60-D0B6-889D-553CC6B0E521}"/>
          </ac:picMkLst>
        </pc:picChg>
        <pc:picChg chg="add del mod">
          <ac:chgData name="Chahinez Yahiaoui" userId="60bbd5248aadbc6a" providerId="LiveId" clId="{755EDBCF-F2E2-4603-A54C-DE63A909D963}" dt="2024-01-01T20:47:52.331" v="4916" actId="21"/>
          <ac:picMkLst>
            <pc:docMk/>
            <pc:sldMk cId="3784761225" sldId="268"/>
            <ac:picMk id="6147" creationId="{6146D77D-A97C-828C-AF20-B0372BF384E2}"/>
          </ac:picMkLst>
        </pc:picChg>
        <pc:picChg chg="add del mod">
          <ac:chgData name="Chahinez Yahiaoui" userId="60bbd5248aadbc6a" providerId="LiveId" clId="{755EDBCF-F2E2-4603-A54C-DE63A909D963}" dt="2024-01-01T20:47:55.228" v="4917" actId="21"/>
          <ac:picMkLst>
            <pc:docMk/>
            <pc:sldMk cId="3784761225" sldId="268"/>
            <ac:picMk id="6148" creationId="{80A66E3A-AE4C-0DB5-7057-80F81F1CD9A8}"/>
          </ac:picMkLst>
        </pc:picChg>
        <pc:picChg chg="add del mod">
          <ac:chgData name="Chahinez Yahiaoui" userId="60bbd5248aadbc6a" providerId="LiveId" clId="{755EDBCF-F2E2-4603-A54C-DE63A909D963}" dt="2024-01-01T20:47:48.999" v="4915" actId="21"/>
          <ac:picMkLst>
            <pc:docMk/>
            <pc:sldMk cId="3784761225" sldId="268"/>
            <ac:picMk id="6149" creationId="{637D345F-20DB-7C7F-72DC-39EA40A1B7A7}"/>
          </ac:picMkLst>
        </pc:picChg>
        <pc:picChg chg="add del mod">
          <ac:chgData name="Chahinez Yahiaoui" userId="60bbd5248aadbc6a" providerId="LiveId" clId="{755EDBCF-F2E2-4603-A54C-DE63A909D963}" dt="2024-01-01T20:47:45.733" v="4914" actId="21"/>
          <ac:picMkLst>
            <pc:docMk/>
            <pc:sldMk cId="3784761225" sldId="268"/>
            <ac:picMk id="6150" creationId="{3BB8A154-5680-7135-897B-BEA5AC5498F6}"/>
          </ac:picMkLst>
        </pc:picChg>
      </pc:sldChg>
      <pc:sldChg chg="addSp delSp modSp new del mod">
        <pc:chgData name="Chahinez Yahiaoui" userId="60bbd5248aadbc6a" providerId="LiveId" clId="{755EDBCF-F2E2-4603-A54C-DE63A909D963}" dt="2024-01-05T01:34:24.420" v="6627" actId="2696"/>
        <pc:sldMkLst>
          <pc:docMk/>
          <pc:sldMk cId="3014113207" sldId="269"/>
        </pc:sldMkLst>
        <pc:spChg chg="add del mod">
          <ac:chgData name="Chahinez Yahiaoui" userId="60bbd5248aadbc6a" providerId="LiveId" clId="{755EDBCF-F2E2-4603-A54C-DE63A909D963}" dt="2024-01-05T00:12:10.612" v="5674"/>
          <ac:spMkLst>
            <pc:docMk/>
            <pc:sldMk cId="3014113207" sldId="269"/>
            <ac:spMk id="2" creationId="{62563D55-D28A-A4BE-9104-C495E55783A9}"/>
          </ac:spMkLst>
        </pc:spChg>
        <pc:spChg chg="add del mod">
          <ac:chgData name="Chahinez Yahiaoui" userId="60bbd5248aadbc6a" providerId="LiveId" clId="{755EDBCF-F2E2-4603-A54C-DE63A909D963}" dt="2024-01-05T00:13:03.984" v="5684"/>
          <ac:spMkLst>
            <pc:docMk/>
            <pc:sldMk cId="3014113207" sldId="269"/>
            <ac:spMk id="4" creationId="{483ECDAC-9D96-A6EF-87BC-D196E75E3EE6}"/>
          </ac:spMkLst>
        </pc:spChg>
        <pc:spChg chg="add del mod">
          <ac:chgData name="Chahinez Yahiaoui" userId="60bbd5248aadbc6a" providerId="LiveId" clId="{755EDBCF-F2E2-4603-A54C-DE63A909D963}" dt="2024-01-05T01:02:55.991" v="6320"/>
          <ac:spMkLst>
            <pc:docMk/>
            <pc:sldMk cId="3014113207" sldId="269"/>
            <ac:spMk id="6" creationId="{30EFA878-193D-7289-8D7F-9F4F2E653A74}"/>
          </ac:spMkLst>
        </pc:spChg>
        <pc:spChg chg="add del mod">
          <ac:chgData name="Chahinez Yahiaoui" userId="60bbd5248aadbc6a" providerId="LiveId" clId="{755EDBCF-F2E2-4603-A54C-DE63A909D963}" dt="2024-01-05T01:03:21.754" v="6329"/>
          <ac:spMkLst>
            <pc:docMk/>
            <pc:sldMk cId="3014113207" sldId="269"/>
            <ac:spMk id="8" creationId="{255B6868-667A-32B1-84B1-5530E5BF6BF8}"/>
          </ac:spMkLst>
        </pc:spChg>
        <pc:spChg chg="add del mod">
          <ac:chgData name="Chahinez Yahiaoui" userId="60bbd5248aadbc6a" providerId="LiveId" clId="{755EDBCF-F2E2-4603-A54C-DE63A909D963}" dt="2024-01-05T01:05:59.417" v="6378" actId="1076"/>
          <ac:spMkLst>
            <pc:docMk/>
            <pc:sldMk cId="3014113207" sldId="269"/>
            <ac:spMk id="10" creationId="{1F9B634E-89A7-8AFD-C14A-C70630BAA6DC}"/>
          </ac:spMkLst>
        </pc:spChg>
        <pc:spChg chg="add del mod">
          <ac:chgData name="Chahinez Yahiaoui" userId="60bbd5248aadbc6a" providerId="LiveId" clId="{755EDBCF-F2E2-4603-A54C-DE63A909D963}" dt="2024-01-05T01:16:25.326" v="6509"/>
          <ac:spMkLst>
            <pc:docMk/>
            <pc:sldMk cId="3014113207" sldId="269"/>
            <ac:spMk id="15" creationId="{EFB46907-BA44-F8C2-279B-4699B3D26509}"/>
          </ac:spMkLst>
        </pc:spChg>
        <pc:graphicFrameChg chg="add mod">
          <ac:chgData name="Chahinez Yahiaoui" userId="60bbd5248aadbc6a" providerId="LiveId" clId="{755EDBCF-F2E2-4603-A54C-DE63A909D963}" dt="2024-01-05T00:12:04.578" v="5671"/>
          <ac:graphicFrameMkLst>
            <pc:docMk/>
            <pc:sldMk cId="3014113207" sldId="269"/>
            <ac:graphicFrameMk id="3" creationId="{BFC58E50-CEAE-73EF-F409-0C2F3E2789EF}"/>
          </ac:graphicFrameMkLst>
        </pc:graphicFrameChg>
        <pc:graphicFrameChg chg="add mod">
          <ac:chgData name="Chahinez Yahiaoui" userId="60bbd5248aadbc6a" providerId="LiveId" clId="{755EDBCF-F2E2-4603-A54C-DE63A909D963}" dt="2024-01-05T00:13:03.252" v="5681" actId="1076"/>
          <ac:graphicFrameMkLst>
            <pc:docMk/>
            <pc:sldMk cId="3014113207" sldId="269"/>
            <ac:graphicFrameMk id="5" creationId="{A40BEDF1-54C5-DCDB-F7AB-64D02B880396}"/>
          </ac:graphicFrameMkLst>
        </pc:graphicFrameChg>
        <pc:graphicFrameChg chg="add mod">
          <ac:chgData name="Chahinez Yahiaoui" userId="60bbd5248aadbc6a" providerId="LiveId" clId="{755EDBCF-F2E2-4603-A54C-DE63A909D963}" dt="2024-01-05T01:02:47.407" v="6317"/>
          <ac:graphicFrameMkLst>
            <pc:docMk/>
            <pc:sldMk cId="3014113207" sldId="269"/>
            <ac:graphicFrameMk id="7" creationId="{263B1E03-136A-912E-2241-F71474D04A01}"/>
          </ac:graphicFrameMkLst>
        </pc:graphicFrameChg>
        <pc:graphicFrameChg chg="add mod">
          <ac:chgData name="Chahinez Yahiaoui" userId="60bbd5248aadbc6a" providerId="LiveId" clId="{755EDBCF-F2E2-4603-A54C-DE63A909D963}" dt="2024-01-05T01:03:21.531" v="6326" actId="14100"/>
          <ac:graphicFrameMkLst>
            <pc:docMk/>
            <pc:sldMk cId="3014113207" sldId="269"/>
            <ac:graphicFrameMk id="9" creationId="{B43CF0BC-32E3-74F2-6FA1-E053B1B53BAE}"/>
          </ac:graphicFrameMkLst>
        </pc:graphicFrameChg>
        <pc:graphicFrameChg chg="add mod">
          <ac:chgData name="Chahinez Yahiaoui" userId="60bbd5248aadbc6a" providerId="LiveId" clId="{755EDBCF-F2E2-4603-A54C-DE63A909D963}" dt="2024-01-05T01:05:28.181" v="6368" actId="1076"/>
          <ac:graphicFrameMkLst>
            <pc:docMk/>
            <pc:sldMk cId="3014113207" sldId="269"/>
            <ac:graphicFrameMk id="11" creationId="{142005D6-91B1-93E1-53BB-2D78DF6675DB}"/>
          </ac:graphicFrameMkLst>
        </pc:graphicFrameChg>
        <pc:graphicFrameChg chg="add mod modGraphic">
          <ac:chgData name="Chahinez Yahiaoui" userId="60bbd5248aadbc6a" providerId="LiveId" clId="{755EDBCF-F2E2-4603-A54C-DE63A909D963}" dt="2024-01-05T01:16:24.656" v="6506" actId="14734"/>
          <ac:graphicFrameMkLst>
            <pc:docMk/>
            <pc:sldMk cId="3014113207" sldId="269"/>
            <ac:graphicFrameMk id="12" creationId="{365B4258-A956-4CF2-68E8-A813D7D136E1}"/>
          </ac:graphicFrameMkLst>
        </pc:graphicFrameChg>
        <pc:graphicFrameChg chg="add mod">
          <ac:chgData name="Chahinez Yahiaoui" userId="60bbd5248aadbc6a" providerId="LiveId" clId="{755EDBCF-F2E2-4603-A54C-DE63A909D963}" dt="2024-01-05T01:11:59.060" v="6442"/>
          <ac:graphicFrameMkLst>
            <pc:docMk/>
            <pc:sldMk cId="3014113207" sldId="269"/>
            <ac:graphicFrameMk id="13" creationId="{E26D1586-A1E9-FBF0-5F84-E8BCD0D4F2D9}"/>
          </ac:graphicFrameMkLst>
        </pc:graphicFrameChg>
        <pc:graphicFrameChg chg="add mod modGraphic">
          <ac:chgData name="Chahinez Yahiaoui" userId="60bbd5248aadbc6a" providerId="LiveId" clId="{755EDBCF-F2E2-4603-A54C-DE63A909D963}" dt="2024-01-05T01:14:14.730" v="6483"/>
          <ac:graphicFrameMkLst>
            <pc:docMk/>
            <pc:sldMk cId="3014113207" sldId="269"/>
            <ac:graphicFrameMk id="14" creationId="{E00D7B32-622C-17DF-5335-9679EB779B7B}"/>
          </ac:graphicFrameMkLst>
        </pc:graphicFrameChg>
        <pc:graphicFrameChg chg="add mod modGraphic">
          <ac:chgData name="Chahinez Yahiaoui" userId="60bbd5248aadbc6a" providerId="LiveId" clId="{755EDBCF-F2E2-4603-A54C-DE63A909D963}" dt="2024-01-05T01:16:23.719" v="6504" actId="14734"/>
          <ac:graphicFrameMkLst>
            <pc:docMk/>
            <pc:sldMk cId="3014113207" sldId="269"/>
            <ac:graphicFrameMk id="16" creationId="{C51A49EE-5B19-B1D0-9194-71766C6F3548}"/>
          </ac:graphicFrameMkLst>
        </pc:graphicFrameChg>
        <pc:picChg chg="add mod">
          <ac:chgData name="Chahinez Yahiaoui" userId="60bbd5248aadbc6a" providerId="LiveId" clId="{755EDBCF-F2E2-4603-A54C-DE63A909D963}" dt="2024-01-05T00:12:10.608" v="5672"/>
          <ac:picMkLst>
            <pc:docMk/>
            <pc:sldMk cId="3014113207" sldId="269"/>
            <ac:picMk id="4097" creationId="{562A71E9-2F19-FA9D-A8D5-0621C2E8679B}"/>
          </ac:picMkLst>
        </pc:picChg>
        <pc:picChg chg="add mod">
          <ac:chgData name="Chahinez Yahiaoui" userId="60bbd5248aadbc6a" providerId="LiveId" clId="{755EDBCF-F2E2-4603-A54C-DE63A909D963}" dt="2024-01-05T00:12:10.608" v="5672"/>
          <ac:picMkLst>
            <pc:docMk/>
            <pc:sldMk cId="3014113207" sldId="269"/>
            <ac:picMk id="4098" creationId="{F5BD48B7-0A7F-F9BA-E67D-AAA2945B6BB2}"/>
          </ac:picMkLst>
        </pc:picChg>
        <pc:picChg chg="add mod">
          <ac:chgData name="Chahinez Yahiaoui" userId="60bbd5248aadbc6a" providerId="LiveId" clId="{755EDBCF-F2E2-4603-A54C-DE63A909D963}" dt="2024-01-05T00:12:10.608" v="5672"/>
          <ac:picMkLst>
            <pc:docMk/>
            <pc:sldMk cId="3014113207" sldId="269"/>
            <ac:picMk id="4099" creationId="{FCD2F738-92CF-7ABB-63CE-D15DE2DB04DF}"/>
          </ac:picMkLst>
        </pc:picChg>
        <pc:picChg chg="add mod">
          <ac:chgData name="Chahinez Yahiaoui" userId="60bbd5248aadbc6a" providerId="LiveId" clId="{755EDBCF-F2E2-4603-A54C-DE63A909D963}" dt="2024-01-05T00:12:10.608" v="5672"/>
          <ac:picMkLst>
            <pc:docMk/>
            <pc:sldMk cId="3014113207" sldId="269"/>
            <ac:picMk id="4100" creationId="{43F36497-6195-F6F1-D0DC-C64E01A159C7}"/>
          </ac:picMkLst>
        </pc:picChg>
        <pc:picChg chg="add mod">
          <ac:chgData name="Chahinez Yahiaoui" userId="60bbd5248aadbc6a" providerId="LiveId" clId="{755EDBCF-F2E2-4603-A54C-DE63A909D963}" dt="2024-01-05T00:12:10.608" v="5672"/>
          <ac:picMkLst>
            <pc:docMk/>
            <pc:sldMk cId="3014113207" sldId="269"/>
            <ac:picMk id="4101" creationId="{8299E884-E2CD-1107-14D7-70922E19CD2E}"/>
          </ac:picMkLst>
        </pc:picChg>
        <pc:picChg chg="add mod">
          <ac:chgData name="Chahinez Yahiaoui" userId="60bbd5248aadbc6a" providerId="LiveId" clId="{755EDBCF-F2E2-4603-A54C-DE63A909D963}" dt="2024-01-05T00:13:03.984" v="5682"/>
          <ac:picMkLst>
            <pc:docMk/>
            <pc:sldMk cId="3014113207" sldId="269"/>
            <ac:picMk id="4102" creationId="{F2EEAC90-97F6-E31E-F417-439AA6A95FFE}"/>
          </ac:picMkLst>
        </pc:picChg>
        <pc:picChg chg="add mod">
          <ac:chgData name="Chahinez Yahiaoui" userId="60bbd5248aadbc6a" providerId="LiveId" clId="{755EDBCF-F2E2-4603-A54C-DE63A909D963}" dt="2024-01-05T00:13:03.984" v="5682"/>
          <ac:picMkLst>
            <pc:docMk/>
            <pc:sldMk cId="3014113207" sldId="269"/>
            <ac:picMk id="4103" creationId="{9EADDD96-175F-FFB1-3B76-92C01AF75E9A}"/>
          </ac:picMkLst>
        </pc:picChg>
        <pc:picChg chg="add mod">
          <ac:chgData name="Chahinez Yahiaoui" userId="60bbd5248aadbc6a" providerId="LiveId" clId="{755EDBCF-F2E2-4603-A54C-DE63A909D963}" dt="2024-01-05T00:13:03.984" v="5682"/>
          <ac:picMkLst>
            <pc:docMk/>
            <pc:sldMk cId="3014113207" sldId="269"/>
            <ac:picMk id="4104" creationId="{0A969581-FDF9-05DB-AD4A-E1164921BC64}"/>
          </ac:picMkLst>
        </pc:picChg>
        <pc:picChg chg="add mod">
          <ac:chgData name="Chahinez Yahiaoui" userId="60bbd5248aadbc6a" providerId="LiveId" clId="{755EDBCF-F2E2-4603-A54C-DE63A909D963}" dt="2024-01-05T00:13:03.984" v="5682"/>
          <ac:picMkLst>
            <pc:docMk/>
            <pc:sldMk cId="3014113207" sldId="269"/>
            <ac:picMk id="4105" creationId="{6D33D95D-2022-3FA4-7E82-05BE05BB5DC3}"/>
          </ac:picMkLst>
        </pc:picChg>
        <pc:picChg chg="add mod">
          <ac:chgData name="Chahinez Yahiaoui" userId="60bbd5248aadbc6a" providerId="LiveId" clId="{755EDBCF-F2E2-4603-A54C-DE63A909D963}" dt="2024-01-05T00:13:03.984" v="5682"/>
          <ac:picMkLst>
            <pc:docMk/>
            <pc:sldMk cId="3014113207" sldId="269"/>
            <ac:picMk id="4106" creationId="{D6BB720F-9E9E-A820-99B3-60CAD417E0B9}"/>
          </ac:picMkLst>
        </pc:picChg>
        <pc:picChg chg="add mod">
          <ac:chgData name="Chahinez Yahiaoui" userId="60bbd5248aadbc6a" providerId="LiveId" clId="{755EDBCF-F2E2-4603-A54C-DE63A909D963}" dt="2024-01-05T01:02:55.991" v="6318"/>
          <ac:picMkLst>
            <pc:docMk/>
            <pc:sldMk cId="3014113207" sldId="269"/>
            <ac:picMk id="4107" creationId="{A0DF60D0-4E31-5E44-F69A-324634FEAF15}"/>
          </ac:picMkLst>
        </pc:picChg>
        <pc:picChg chg="add mod">
          <ac:chgData name="Chahinez Yahiaoui" userId="60bbd5248aadbc6a" providerId="LiveId" clId="{755EDBCF-F2E2-4603-A54C-DE63A909D963}" dt="2024-01-05T01:02:55.991" v="6318"/>
          <ac:picMkLst>
            <pc:docMk/>
            <pc:sldMk cId="3014113207" sldId="269"/>
            <ac:picMk id="4108" creationId="{3212D004-BAB0-FE0D-C918-5A2360AD9254}"/>
          </ac:picMkLst>
        </pc:picChg>
        <pc:picChg chg="add mod">
          <ac:chgData name="Chahinez Yahiaoui" userId="60bbd5248aadbc6a" providerId="LiveId" clId="{755EDBCF-F2E2-4603-A54C-DE63A909D963}" dt="2024-01-05T01:02:55.991" v="6318"/>
          <ac:picMkLst>
            <pc:docMk/>
            <pc:sldMk cId="3014113207" sldId="269"/>
            <ac:picMk id="4109" creationId="{E96A0C65-1815-7B18-7F18-6B7CE337A48D}"/>
          </ac:picMkLst>
        </pc:picChg>
        <pc:picChg chg="add mod">
          <ac:chgData name="Chahinez Yahiaoui" userId="60bbd5248aadbc6a" providerId="LiveId" clId="{755EDBCF-F2E2-4603-A54C-DE63A909D963}" dt="2024-01-05T01:02:55.991" v="6318"/>
          <ac:picMkLst>
            <pc:docMk/>
            <pc:sldMk cId="3014113207" sldId="269"/>
            <ac:picMk id="4110" creationId="{DA7264A2-2044-B97D-3925-2AAA6958A129}"/>
          </ac:picMkLst>
        </pc:picChg>
        <pc:picChg chg="add mod">
          <ac:chgData name="Chahinez Yahiaoui" userId="60bbd5248aadbc6a" providerId="LiveId" clId="{755EDBCF-F2E2-4603-A54C-DE63A909D963}" dt="2024-01-05T01:02:55.991" v="6318"/>
          <ac:picMkLst>
            <pc:docMk/>
            <pc:sldMk cId="3014113207" sldId="269"/>
            <ac:picMk id="4111" creationId="{FA3FEA29-0F75-B84D-2627-0873BE406C0D}"/>
          </ac:picMkLst>
        </pc:picChg>
        <pc:picChg chg="add mod">
          <ac:chgData name="Chahinez Yahiaoui" userId="60bbd5248aadbc6a" providerId="LiveId" clId="{755EDBCF-F2E2-4603-A54C-DE63A909D963}" dt="2024-01-05T01:03:21.747" v="6327"/>
          <ac:picMkLst>
            <pc:docMk/>
            <pc:sldMk cId="3014113207" sldId="269"/>
            <ac:picMk id="4112" creationId="{8F7FD2AD-D7E5-3967-547B-9FE251E0FF55}"/>
          </ac:picMkLst>
        </pc:picChg>
        <pc:picChg chg="add mod">
          <ac:chgData name="Chahinez Yahiaoui" userId="60bbd5248aadbc6a" providerId="LiveId" clId="{755EDBCF-F2E2-4603-A54C-DE63A909D963}" dt="2024-01-05T01:03:21.747" v="6327"/>
          <ac:picMkLst>
            <pc:docMk/>
            <pc:sldMk cId="3014113207" sldId="269"/>
            <ac:picMk id="4113" creationId="{70B98B97-880B-A0A3-57CD-86B15FF50D31}"/>
          </ac:picMkLst>
        </pc:picChg>
        <pc:picChg chg="add mod">
          <ac:chgData name="Chahinez Yahiaoui" userId="60bbd5248aadbc6a" providerId="LiveId" clId="{755EDBCF-F2E2-4603-A54C-DE63A909D963}" dt="2024-01-05T01:03:21.747" v="6327"/>
          <ac:picMkLst>
            <pc:docMk/>
            <pc:sldMk cId="3014113207" sldId="269"/>
            <ac:picMk id="4114" creationId="{94260AC1-3587-EF1D-FE81-DC086BC0A998}"/>
          </ac:picMkLst>
        </pc:picChg>
        <pc:picChg chg="add mod">
          <ac:chgData name="Chahinez Yahiaoui" userId="60bbd5248aadbc6a" providerId="LiveId" clId="{755EDBCF-F2E2-4603-A54C-DE63A909D963}" dt="2024-01-05T01:03:21.747" v="6327"/>
          <ac:picMkLst>
            <pc:docMk/>
            <pc:sldMk cId="3014113207" sldId="269"/>
            <ac:picMk id="4115" creationId="{5FF36675-9EE8-18D0-327A-7069A6436192}"/>
          </ac:picMkLst>
        </pc:picChg>
        <pc:picChg chg="add mod">
          <ac:chgData name="Chahinez Yahiaoui" userId="60bbd5248aadbc6a" providerId="LiveId" clId="{755EDBCF-F2E2-4603-A54C-DE63A909D963}" dt="2024-01-05T01:03:21.747" v="6327"/>
          <ac:picMkLst>
            <pc:docMk/>
            <pc:sldMk cId="3014113207" sldId="269"/>
            <ac:picMk id="4116" creationId="{086ECBC0-E4C9-9E94-D948-76AE40808C89}"/>
          </ac:picMkLst>
        </pc:picChg>
        <pc:picChg chg="add mod">
          <ac:chgData name="Chahinez Yahiaoui" userId="60bbd5248aadbc6a" providerId="LiveId" clId="{755EDBCF-F2E2-4603-A54C-DE63A909D963}" dt="2024-01-05T01:05:28.822" v="6370"/>
          <ac:picMkLst>
            <pc:docMk/>
            <pc:sldMk cId="3014113207" sldId="269"/>
            <ac:picMk id="4117" creationId="{8B917B13-B13F-7453-08EC-28A29A32C987}"/>
          </ac:picMkLst>
        </pc:picChg>
        <pc:picChg chg="add mod">
          <ac:chgData name="Chahinez Yahiaoui" userId="60bbd5248aadbc6a" providerId="LiveId" clId="{755EDBCF-F2E2-4603-A54C-DE63A909D963}" dt="2024-01-05T01:05:28.822" v="6370"/>
          <ac:picMkLst>
            <pc:docMk/>
            <pc:sldMk cId="3014113207" sldId="269"/>
            <ac:picMk id="4118" creationId="{61EE42E3-7096-6F71-AB51-A44AAB7F3773}"/>
          </ac:picMkLst>
        </pc:picChg>
        <pc:picChg chg="add mod">
          <ac:chgData name="Chahinez Yahiaoui" userId="60bbd5248aadbc6a" providerId="LiveId" clId="{755EDBCF-F2E2-4603-A54C-DE63A909D963}" dt="2024-01-05T01:05:28.822" v="6370"/>
          <ac:picMkLst>
            <pc:docMk/>
            <pc:sldMk cId="3014113207" sldId="269"/>
            <ac:picMk id="4119" creationId="{F396AC23-F1D0-9151-2C09-6A0862F73A96}"/>
          </ac:picMkLst>
        </pc:picChg>
        <pc:picChg chg="add mod">
          <ac:chgData name="Chahinez Yahiaoui" userId="60bbd5248aadbc6a" providerId="LiveId" clId="{755EDBCF-F2E2-4603-A54C-DE63A909D963}" dt="2024-01-05T01:15:20.897" v="6493" actId="1076"/>
          <ac:picMkLst>
            <pc:docMk/>
            <pc:sldMk cId="3014113207" sldId="269"/>
            <ac:picMk id="4120" creationId="{6A133297-3F2A-CF61-07AD-AD4B4A51E0EF}"/>
          </ac:picMkLst>
        </pc:picChg>
        <pc:picChg chg="add mod">
          <ac:chgData name="Chahinez Yahiaoui" userId="60bbd5248aadbc6a" providerId="LiveId" clId="{755EDBCF-F2E2-4603-A54C-DE63A909D963}" dt="2024-01-05T01:15:18.001" v="6492" actId="1076"/>
          <ac:picMkLst>
            <pc:docMk/>
            <pc:sldMk cId="3014113207" sldId="269"/>
            <ac:picMk id="4121" creationId="{40E3AFBE-B1F7-E1E4-5D13-3438C08B038D}"/>
          </ac:picMkLst>
        </pc:picChg>
        <pc:picChg chg="add mod">
          <ac:chgData name="Chahinez Yahiaoui" userId="60bbd5248aadbc6a" providerId="LiveId" clId="{755EDBCF-F2E2-4603-A54C-DE63A909D963}" dt="2024-01-05T01:15:14.659" v="6491" actId="1076"/>
          <ac:picMkLst>
            <pc:docMk/>
            <pc:sldMk cId="3014113207" sldId="269"/>
            <ac:picMk id="4122" creationId="{3CBE8757-C49C-8DD6-ABBD-E0A05F469A67}"/>
          </ac:picMkLst>
        </pc:picChg>
        <pc:picChg chg="add mod">
          <ac:chgData name="Chahinez Yahiaoui" userId="60bbd5248aadbc6a" providerId="LiveId" clId="{755EDBCF-F2E2-4603-A54C-DE63A909D963}" dt="2024-01-05T01:12:05.466" v="6443"/>
          <ac:picMkLst>
            <pc:docMk/>
            <pc:sldMk cId="3014113207" sldId="269"/>
            <ac:picMk id="4123" creationId="{863F4D76-4F53-A0B6-5983-47E5F7257B47}"/>
          </ac:picMkLst>
        </pc:picChg>
        <pc:picChg chg="add mod">
          <ac:chgData name="Chahinez Yahiaoui" userId="60bbd5248aadbc6a" providerId="LiveId" clId="{755EDBCF-F2E2-4603-A54C-DE63A909D963}" dt="2024-01-05T01:12:05.466" v="6443"/>
          <ac:picMkLst>
            <pc:docMk/>
            <pc:sldMk cId="3014113207" sldId="269"/>
            <ac:picMk id="4124" creationId="{40A81084-6B8A-BFFE-CA20-61D3AC72EAA6}"/>
          </ac:picMkLst>
        </pc:picChg>
        <pc:picChg chg="add mod">
          <ac:chgData name="Chahinez Yahiaoui" userId="60bbd5248aadbc6a" providerId="LiveId" clId="{755EDBCF-F2E2-4603-A54C-DE63A909D963}" dt="2024-01-05T01:16:25.326" v="6507"/>
          <ac:picMkLst>
            <pc:docMk/>
            <pc:sldMk cId="3014113207" sldId="269"/>
            <ac:picMk id="4125" creationId="{C68DD66F-A337-E666-D19A-EF99AF8EF557}"/>
          </ac:picMkLst>
        </pc:picChg>
        <pc:picChg chg="add mod">
          <ac:chgData name="Chahinez Yahiaoui" userId="60bbd5248aadbc6a" providerId="LiveId" clId="{755EDBCF-F2E2-4603-A54C-DE63A909D963}" dt="2024-01-05T01:16:25.326" v="6507"/>
          <ac:picMkLst>
            <pc:docMk/>
            <pc:sldMk cId="3014113207" sldId="269"/>
            <ac:picMk id="4126" creationId="{3185CAF0-C8D8-7524-4A73-7CBB686E0BDC}"/>
          </ac:picMkLst>
        </pc:picChg>
      </pc:sldChg>
      <pc:sldChg chg="addSp delSp modSp new del mod">
        <pc:chgData name="Chahinez Yahiaoui" userId="60bbd5248aadbc6a" providerId="LiveId" clId="{755EDBCF-F2E2-4603-A54C-DE63A909D963}" dt="2024-01-05T00:10:59.426" v="5668" actId="2696"/>
        <pc:sldMkLst>
          <pc:docMk/>
          <pc:sldMk cId="4275049582" sldId="269"/>
        </pc:sldMkLst>
        <pc:spChg chg="add del mod">
          <ac:chgData name="Chahinez Yahiaoui" userId="60bbd5248aadbc6a" providerId="LiveId" clId="{755EDBCF-F2E2-4603-A54C-DE63A909D963}" dt="2024-01-05T00:10:56.216" v="5667"/>
          <ac:spMkLst>
            <pc:docMk/>
            <pc:sldMk cId="4275049582" sldId="269"/>
            <ac:spMk id="2" creationId="{F7C930ED-C60F-68F6-11D8-F5455BD13333}"/>
          </ac:spMkLst>
        </pc:spChg>
        <pc:graphicFrameChg chg="add mod">
          <ac:chgData name="Chahinez Yahiaoui" userId="60bbd5248aadbc6a" providerId="LiveId" clId="{755EDBCF-F2E2-4603-A54C-DE63A909D963}" dt="2024-01-05T00:10:54.849" v="5665" actId="1076"/>
          <ac:graphicFrameMkLst>
            <pc:docMk/>
            <pc:sldMk cId="4275049582" sldId="269"/>
            <ac:graphicFrameMk id="3" creationId="{F030C029-FAFC-A88F-12BA-B452A75FCA2F}"/>
          </ac:graphicFrameMkLst>
        </pc:graphicFrameChg>
        <pc:picChg chg="add mod">
          <ac:chgData name="Chahinez Yahiaoui" userId="60bbd5248aadbc6a" providerId="LiveId" clId="{755EDBCF-F2E2-4603-A54C-DE63A909D963}" dt="2024-01-05T00:10:54.849" v="5665" actId="1076"/>
          <ac:picMkLst>
            <pc:docMk/>
            <pc:sldMk cId="4275049582" sldId="269"/>
            <ac:picMk id="3073" creationId="{B41A24DA-5160-8052-B6F7-8CFD05E825C0}"/>
          </ac:picMkLst>
        </pc:picChg>
        <pc:picChg chg="add mod">
          <ac:chgData name="Chahinez Yahiaoui" userId="60bbd5248aadbc6a" providerId="LiveId" clId="{755EDBCF-F2E2-4603-A54C-DE63A909D963}" dt="2024-01-05T00:10:54.849" v="5665" actId="1076"/>
          <ac:picMkLst>
            <pc:docMk/>
            <pc:sldMk cId="4275049582" sldId="269"/>
            <ac:picMk id="3074" creationId="{30EC3A97-2F33-EF75-4979-08C1699E8806}"/>
          </ac:picMkLst>
        </pc:picChg>
        <pc:picChg chg="add mod">
          <ac:chgData name="Chahinez Yahiaoui" userId="60bbd5248aadbc6a" providerId="LiveId" clId="{755EDBCF-F2E2-4603-A54C-DE63A909D963}" dt="2024-01-05T00:10:54.849" v="5665" actId="1076"/>
          <ac:picMkLst>
            <pc:docMk/>
            <pc:sldMk cId="4275049582" sldId="269"/>
            <ac:picMk id="3075" creationId="{BBC86A86-6DCE-51D1-AD1D-3E51C60526B0}"/>
          </ac:picMkLst>
        </pc:picChg>
        <pc:picChg chg="add mod">
          <ac:chgData name="Chahinez Yahiaoui" userId="60bbd5248aadbc6a" providerId="LiveId" clId="{755EDBCF-F2E2-4603-A54C-DE63A909D963}" dt="2024-01-05T00:10:54.849" v="5665" actId="1076"/>
          <ac:picMkLst>
            <pc:docMk/>
            <pc:sldMk cId="4275049582" sldId="269"/>
            <ac:picMk id="3076" creationId="{7917B0F9-6837-3F66-806D-BFBD618A6E4C}"/>
          </ac:picMkLst>
        </pc:picChg>
        <pc:picChg chg="add mod">
          <ac:chgData name="Chahinez Yahiaoui" userId="60bbd5248aadbc6a" providerId="LiveId" clId="{755EDBCF-F2E2-4603-A54C-DE63A909D963}" dt="2024-01-05T00:10:54.849" v="5665" actId="1076"/>
          <ac:picMkLst>
            <pc:docMk/>
            <pc:sldMk cId="4275049582" sldId="269"/>
            <ac:picMk id="3077" creationId="{33FB1E2B-1CB2-ED63-BDCA-0963E057D246}"/>
          </ac:picMkLst>
        </pc:picChg>
      </pc:sldChg>
      <pc:sldChg chg="addSp modSp new mod modTransition">
        <pc:chgData name="Chahinez Yahiaoui" userId="60bbd5248aadbc6a" providerId="LiveId" clId="{755EDBCF-F2E2-4603-A54C-DE63A909D963}" dt="2024-01-05T01:52:20.556" v="6725"/>
        <pc:sldMkLst>
          <pc:docMk/>
          <pc:sldMk cId="1589372400" sldId="270"/>
        </pc:sldMkLst>
        <pc:spChg chg="add mod">
          <ac:chgData name="Chahinez Yahiaoui" userId="60bbd5248aadbc6a" providerId="LiveId" clId="{755EDBCF-F2E2-4603-A54C-DE63A909D963}" dt="2024-01-05T00:16:07.714" v="5704" actId="207"/>
          <ac:spMkLst>
            <pc:docMk/>
            <pc:sldMk cId="1589372400" sldId="270"/>
            <ac:spMk id="2" creationId="{9BBD504D-0EAF-4953-94F0-F3E204F16644}"/>
          </ac:spMkLst>
        </pc:spChg>
      </pc:sldChg>
      <pc:sldChg chg="addSp modSp new mod modTransition">
        <pc:chgData name="Chahinez Yahiaoui" userId="60bbd5248aadbc6a" providerId="LiveId" clId="{755EDBCF-F2E2-4603-A54C-DE63A909D963}" dt="2024-01-05T01:53:08.076" v="6729"/>
        <pc:sldMkLst>
          <pc:docMk/>
          <pc:sldMk cId="2764676045" sldId="271"/>
        </pc:sldMkLst>
        <pc:spChg chg="add mod">
          <ac:chgData name="Chahinez Yahiaoui" userId="60bbd5248aadbc6a" providerId="LiveId" clId="{755EDBCF-F2E2-4603-A54C-DE63A909D963}" dt="2024-01-05T00:20:00.160" v="5717" actId="1076"/>
          <ac:spMkLst>
            <pc:docMk/>
            <pc:sldMk cId="2764676045" sldId="271"/>
            <ac:spMk id="2" creationId="{CFCC5DA9-7501-EADF-E600-EE8F01B62759}"/>
          </ac:spMkLst>
        </pc:spChg>
      </pc:sldChg>
      <pc:sldChg chg="addSp modSp new mod modTransition">
        <pc:chgData name="Chahinez Yahiaoui" userId="60bbd5248aadbc6a" providerId="LiveId" clId="{755EDBCF-F2E2-4603-A54C-DE63A909D963}" dt="2024-01-05T01:53:00.497" v="6728"/>
        <pc:sldMkLst>
          <pc:docMk/>
          <pc:sldMk cId="51140407" sldId="272"/>
        </pc:sldMkLst>
        <pc:spChg chg="add mod">
          <ac:chgData name="Chahinez Yahiaoui" userId="60bbd5248aadbc6a" providerId="LiveId" clId="{755EDBCF-F2E2-4603-A54C-DE63A909D963}" dt="2024-01-05T00:38:59.492" v="6156" actId="1076"/>
          <ac:spMkLst>
            <pc:docMk/>
            <pc:sldMk cId="51140407" sldId="272"/>
            <ac:spMk id="2" creationId="{E6D8106F-9011-E7F0-41C5-0E6123B03C80}"/>
          </ac:spMkLst>
        </pc:spChg>
      </pc:sldChg>
      <pc:sldChg chg="addSp modSp new mod modTransition modAnim">
        <pc:chgData name="Chahinez Yahiaoui" userId="60bbd5248aadbc6a" providerId="LiveId" clId="{755EDBCF-F2E2-4603-A54C-DE63A909D963}" dt="2024-01-05T10:43:40.396" v="6802" actId="255"/>
        <pc:sldMkLst>
          <pc:docMk/>
          <pc:sldMk cId="1324247123" sldId="273"/>
        </pc:sldMkLst>
        <pc:spChg chg="add mod">
          <ac:chgData name="Chahinez Yahiaoui" userId="60bbd5248aadbc6a" providerId="LiveId" clId="{755EDBCF-F2E2-4603-A54C-DE63A909D963}" dt="2024-01-05T10:43:40.396" v="6802" actId="255"/>
          <ac:spMkLst>
            <pc:docMk/>
            <pc:sldMk cId="1324247123" sldId="273"/>
            <ac:spMk id="2" creationId="{6B9CBF0F-625C-7CC9-10CA-5BB3A42679E3}"/>
          </ac:spMkLst>
        </pc:spChg>
      </pc:sldChg>
      <pc:sldChg chg="addSp modSp new mod modAnim">
        <pc:chgData name="Chahinez Yahiaoui" userId="60bbd5248aadbc6a" providerId="LiveId" clId="{755EDBCF-F2E2-4603-A54C-DE63A909D963}" dt="2024-01-05T00:44:07.633" v="6191"/>
        <pc:sldMkLst>
          <pc:docMk/>
          <pc:sldMk cId="2068087437" sldId="274"/>
        </pc:sldMkLst>
        <pc:spChg chg="add mod">
          <ac:chgData name="Chahinez Yahiaoui" userId="60bbd5248aadbc6a" providerId="LiveId" clId="{755EDBCF-F2E2-4603-A54C-DE63A909D963}" dt="2024-01-05T00:40:56.369" v="6170" actId="12"/>
          <ac:spMkLst>
            <pc:docMk/>
            <pc:sldMk cId="2068087437" sldId="274"/>
            <ac:spMk id="2" creationId="{033AC089-2B10-09A8-A2A9-5AEEEDA1A601}"/>
          </ac:spMkLst>
        </pc:spChg>
      </pc:sldChg>
      <pc:sldChg chg="addSp modSp new mod ord modTransition">
        <pc:chgData name="Chahinez Yahiaoui" userId="60bbd5248aadbc6a" providerId="LiveId" clId="{755EDBCF-F2E2-4603-A54C-DE63A909D963}" dt="2024-01-05T10:43:51.951" v="6803" actId="255"/>
        <pc:sldMkLst>
          <pc:docMk/>
          <pc:sldMk cId="125317397" sldId="275"/>
        </pc:sldMkLst>
        <pc:spChg chg="add mod">
          <ac:chgData name="Chahinez Yahiaoui" userId="60bbd5248aadbc6a" providerId="LiveId" clId="{755EDBCF-F2E2-4603-A54C-DE63A909D963}" dt="2024-01-05T10:43:51.951" v="6803" actId="255"/>
          <ac:spMkLst>
            <pc:docMk/>
            <pc:sldMk cId="125317397" sldId="275"/>
            <ac:spMk id="2" creationId="{A0BFDCA0-93D5-D38F-A776-AEFD97C7721F}"/>
          </ac:spMkLst>
        </pc:spChg>
      </pc:sldChg>
      <pc:sldChg chg="addSp delSp modSp new del mod ord">
        <pc:chgData name="Chahinez Yahiaoui" userId="60bbd5248aadbc6a" providerId="LiveId" clId="{755EDBCF-F2E2-4603-A54C-DE63A909D963}" dt="2024-01-05T01:15:30.231" v="6494" actId="2696"/>
        <pc:sldMkLst>
          <pc:docMk/>
          <pc:sldMk cId="1105670657" sldId="276"/>
        </pc:sldMkLst>
        <pc:spChg chg="add del mod">
          <ac:chgData name="Chahinez Yahiaoui" userId="60bbd5248aadbc6a" providerId="LiveId" clId="{755EDBCF-F2E2-4603-A54C-DE63A909D963}" dt="2024-01-05T01:07:39.441" v="6395"/>
          <ac:spMkLst>
            <pc:docMk/>
            <pc:sldMk cId="1105670657" sldId="276"/>
            <ac:spMk id="2" creationId="{4AFB3E05-3454-B8C8-2220-6C5898A61A0E}"/>
          </ac:spMkLst>
        </pc:spChg>
        <pc:spChg chg="add del mod">
          <ac:chgData name="Chahinez Yahiaoui" userId="60bbd5248aadbc6a" providerId="LiveId" clId="{755EDBCF-F2E2-4603-A54C-DE63A909D963}" dt="2024-01-05T01:08:39.520" v="6405"/>
          <ac:spMkLst>
            <pc:docMk/>
            <pc:sldMk cId="1105670657" sldId="276"/>
            <ac:spMk id="4" creationId="{FE5B89D4-6581-7FFB-165A-875C3C7556B3}"/>
          </ac:spMkLst>
        </pc:spChg>
        <pc:graphicFrameChg chg="add mod">
          <ac:chgData name="Chahinez Yahiaoui" userId="60bbd5248aadbc6a" providerId="LiveId" clId="{755EDBCF-F2E2-4603-A54C-DE63A909D963}" dt="2024-01-05T01:07:36.778" v="6392"/>
          <ac:graphicFrameMkLst>
            <pc:docMk/>
            <pc:sldMk cId="1105670657" sldId="276"/>
            <ac:graphicFrameMk id="3" creationId="{2AFA1EC6-6511-9807-4FF8-3346706B1D15}"/>
          </ac:graphicFrameMkLst>
        </pc:graphicFrameChg>
        <pc:picChg chg="add mod">
          <ac:chgData name="Chahinez Yahiaoui" userId="60bbd5248aadbc6a" providerId="LiveId" clId="{755EDBCF-F2E2-4603-A54C-DE63A909D963}" dt="2024-01-05T01:08:38.819" v="6403" actId="14100"/>
          <ac:picMkLst>
            <pc:docMk/>
            <pc:sldMk cId="1105670657" sldId="276"/>
            <ac:picMk id="5" creationId="{453C9F1D-9F12-A8DF-49F1-C34976E47E89}"/>
          </ac:picMkLst>
        </pc:picChg>
        <pc:picChg chg="add mod">
          <ac:chgData name="Chahinez Yahiaoui" userId="60bbd5248aadbc6a" providerId="LiveId" clId="{755EDBCF-F2E2-4603-A54C-DE63A909D963}" dt="2024-01-05T01:07:39.439" v="6393"/>
          <ac:picMkLst>
            <pc:docMk/>
            <pc:sldMk cId="1105670657" sldId="276"/>
            <ac:picMk id="5121" creationId="{1DC428F0-12BE-FF9E-9D29-DA9B8FE3F5D2}"/>
          </ac:picMkLst>
        </pc:picChg>
        <pc:picChg chg="add mod">
          <ac:chgData name="Chahinez Yahiaoui" userId="60bbd5248aadbc6a" providerId="LiveId" clId="{755EDBCF-F2E2-4603-A54C-DE63A909D963}" dt="2024-01-05T01:07:39.439" v="6393"/>
          <ac:picMkLst>
            <pc:docMk/>
            <pc:sldMk cId="1105670657" sldId="276"/>
            <ac:picMk id="5122" creationId="{43D47967-AF3A-C06A-6198-437AB58BE38D}"/>
          </ac:picMkLst>
        </pc:picChg>
        <pc:picChg chg="add mod">
          <ac:chgData name="Chahinez Yahiaoui" userId="60bbd5248aadbc6a" providerId="LiveId" clId="{755EDBCF-F2E2-4603-A54C-DE63A909D963}" dt="2024-01-05T01:07:39.439" v="6393"/>
          <ac:picMkLst>
            <pc:docMk/>
            <pc:sldMk cId="1105670657" sldId="276"/>
            <ac:picMk id="5123" creationId="{38A8046B-2064-37D2-9BA2-2A218E2BF61A}"/>
          </ac:picMkLst>
        </pc:picChg>
        <pc:picChg chg="add mod">
          <ac:chgData name="Chahinez Yahiaoui" userId="60bbd5248aadbc6a" providerId="LiveId" clId="{755EDBCF-F2E2-4603-A54C-DE63A909D963}" dt="2024-01-05T01:07:39.439" v="6393"/>
          <ac:picMkLst>
            <pc:docMk/>
            <pc:sldMk cId="1105670657" sldId="276"/>
            <ac:picMk id="5124" creationId="{59154540-3494-B086-BA7F-BB8BC4B2187C}"/>
          </ac:picMkLst>
        </pc:picChg>
        <pc:picChg chg="add mod">
          <ac:chgData name="Chahinez Yahiaoui" userId="60bbd5248aadbc6a" providerId="LiveId" clId="{755EDBCF-F2E2-4603-A54C-DE63A909D963}" dt="2024-01-05T01:07:39.439" v="6393"/>
          <ac:picMkLst>
            <pc:docMk/>
            <pc:sldMk cId="1105670657" sldId="276"/>
            <ac:picMk id="5125" creationId="{06566E9B-E0E7-D9AB-A765-4C4F00EDA45B}"/>
          </ac:picMkLst>
        </pc:picChg>
      </pc:sldChg>
      <pc:sldChg chg="addSp delSp modSp new mod modTransition">
        <pc:chgData name="Chahinez Yahiaoui" userId="60bbd5248aadbc6a" providerId="LiveId" clId="{755EDBCF-F2E2-4603-A54C-DE63A909D963}" dt="2024-01-05T02:10:26.262" v="6800" actId="1076"/>
        <pc:sldMkLst>
          <pc:docMk/>
          <pc:sldMk cId="2961191062" sldId="276"/>
        </pc:sldMkLst>
        <pc:spChg chg="add del mod">
          <ac:chgData name="Chahinez Yahiaoui" userId="60bbd5248aadbc6a" providerId="LiveId" clId="{755EDBCF-F2E2-4603-A54C-DE63A909D963}" dt="2024-01-05T01:18:17.128" v="6525"/>
          <ac:spMkLst>
            <pc:docMk/>
            <pc:sldMk cId="2961191062" sldId="276"/>
            <ac:spMk id="2" creationId="{D0F85E5A-11AB-8DFF-1418-96236EAA1B02}"/>
          </ac:spMkLst>
        </pc:spChg>
        <pc:graphicFrameChg chg="add mod modGraphic">
          <ac:chgData name="Chahinez Yahiaoui" userId="60bbd5248aadbc6a" providerId="LiveId" clId="{755EDBCF-F2E2-4603-A54C-DE63A909D963}" dt="2024-01-05T02:10:16.001" v="6796" actId="1076"/>
          <ac:graphicFrameMkLst>
            <pc:docMk/>
            <pc:sldMk cId="2961191062" sldId="276"/>
            <ac:graphicFrameMk id="3" creationId="{5C4D185E-ED66-C4D3-CF50-B9A6528F132F}"/>
          </ac:graphicFrameMkLst>
        </pc:graphicFrameChg>
        <pc:graphicFrameChg chg="add del mod">
          <ac:chgData name="Chahinez Yahiaoui" userId="60bbd5248aadbc6a" providerId="LiveId" clId="{755EDBCF-F2E2-4603-A54C-DE63A909D963}" dt="2024-01-05T01:22:05.336" v="6532" actId="478"/>
          <ac:graphicFrameMkLst>
            <pc:docMk/>
            <pc:sldMk cId="2961191062" sldId="276"/>
            <ac:graphicFrameMk id="4" creationId="{B824A019-D96C-2B4D-FDF1-38F458D606F2}"/>
          </ac:graphicFrameMkLst>
        </pc:graphicFrameChg>
        <pc:picChg chg="add del mod">
          <ac:chgData name="Chahinez Yahiaoui" userId="60bbd5248aadbc6a" providerId="LiveId" clId="{755EDBCF-F2E2-4603-A54C-DE63A909D963}" dt="2024-01-05T01:22:15.040" v="6534" actId="21"/>
          <ac:picMkLst>
            <pc:docMk/>
            <pc:sldMk cId="2961191062" sldId="276"/>
            <ac:picMk id="6145" creationId="{95D38287-7700-3508-1C1B-9312A07D149E}"/>
          </ac:picMkLst>
        </pc:picChg>
        <pc:picChg chg="add del mod">
          <ac:chgData name="Chahinez Yahiaoui" userId="60bbd5248aadbc6a" providerId="LiveId" clId="{755EDBCF-F2E2-4603-A54C-DE63A909D963}" dt="2024-01-05T01:22:18.545" v="6535" actId="21"/>
          <ac:picMkLst>
            <pc:docMk/>
            <pc:sldMk cId="2961191062" sldId="276"/>
            <ac:picMk id="6146" creationId="{464CA6DE-99C2-D700-C3E9-46AE68016F21}"/>
          </ac:picMkLst>
        </pc:picChg>
        <pc:picChg chg="add del mod">
          <ac:chgData name="Chahinez Yahiaoui" userId="60bbd5248aadbc6a" providerId="LiveId" clId="{755EDBCF-F2E2-4603-A54C-DE63A909D963}" dt="2024-01-05T01:22:21.849" v="6536" actId="21"/>
          <ac:picMkLst>
            <pc:docMk/>
            <pc:sldMk cId="2961191062" sldId="276"/>
            <ac:picMk id="6147" creationId="{10AB23E1-CFE8-BD58-424A-5FCABA58DC58}"/>
          </ac:picMkLst>
        </pc:picChg>
        <pc:picChg chg="add del mod">
          <ac:chgData name="Chahinez Yahiaoui" userId="60bbd5248aadbc6a" providerId="LiveId" clId="{755EDBCF-F2E2-4603-A54C-DE63A909D963}" dt="2024-01-05T01:22:24.545" v="6537" actId="21"/>
          <ac:picMkLst>
            <pc:docMk/>
            <pc:sldMk cId="2961191062" sldId="276"/>
            <ac:picMk id="6148" creationId="{62B4F718-A3F5-9583-7737-795CB5F268AD}"/>
          </ac:picMkLst>
        </pc:picChg>
        <pc:picChg chg="add mod">
          <ac:chgData name="Chahinez Yahiaoui" userId="60bbd5248aadbc6a" providerId="LiveId" clId="{755EDBCF-F2E2-4603-A54C-DE63A909D963}" dt="2024-01-05T02:10:18.741" v="6797" actId="1076"/>
          <ac:picMkLst>
            <pc:docMk/>
            <pc:sldMk cId="2961191062" sldId="276"/>
            <ac:picMk id="6149" creationId="{791DFB55-A62D-E18D-3313-26CEEFFCC6AA}"/>
          </ac:picMkLst>
        </pc:picChg>
        <pc:picChg chg="add mod">
          <ac:chgData name="Chahinez Yahiaoui" userId="60bbd5248aadbc6a" providerId="LiveId" clId="{755EDBCF-F2E2-4603-A54C-DE63A909D963}" dt="2024-01-05T02:10:21.810" v="6798" actId="1076"/>
          <ac:picMkLst>
            <pc:docMk/>
            <pc:sldMk cId="2961191062" sldId="276"/>
            <ac:picMk id="6150" creationId="{D9C44402-07F4-A1EF-71DC-EF3A075DA2A3}"/>
          </ac:picMkLst>
        </pc:picChg>
        <pc:picChg chg="add mod">
          <ac:chgData name="Chahinez Yahiaoui" userId="60bbd5248aadbc6a" providerId="LiveId" clId="{755EDBCF-F2E2-4603-A54C-DE63A909D963}" dt="2024-01-05T02:10:23.751" v="6799" actId="1076"/>
          <ac:picMkLst>
            <pc:docMk/>
            <pc:sldMk cId="2961191062" sldId="276"/>
            <ac:picMk id="6151" creationId="{47BF3C8D-49C3-6D2A-F521-74B89E8E06F0}"/>
          </ac:picMkLst>
        </pc:picChg>
        <pc:picChg chg="add mod">
          <ac:chgData name="Chahinez Yahiaoui" userId="60bbd5248aadbc6a" providerId="LiveId" clId="{755EDBCF-F2E2-4603-A54C-DE63A909D963}" dt="2024-01-05T02:10:26.262" v="6800" actId="1076"/>
          <ac:picMkLst>
            <pc:docMk/>
            <pc:sldMk cId="2961191062" sldId="276"/>
            <ac:picMk id="6152" creationId="{5985C68D-8816-B820-3443-334970E8DDA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FD88B6-F424-4102-AE40-3C0B3564DEF7}" type="datetimeFigureOut">
              <a:rPr lang="fr-FR" smtClean="0"/>
              <a:t>05/01/2024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106CB-B942-48EC-94C1-78010D346AA5}" type="slidenum">
              <a:rPr lang="fr-FR" smtClean="0"/>
              <a:t>‹#›</a:t>
            </a:fld>
            <a:endParaRPr lang="fr-FR"/>
          </a:p>
        </p:txBody>
      </p:sp>
    </p:spTree>
    <p:extLst>
      <p:ext uri="{BB962C8B-B14F-4D97-AF65-F5344CB8AC3E}">
        <p14:creationId xmlns:p14="http://schemas.microsoft.com/office/powerpoint/2010/main" val="3932114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9106CB-B942-48EC-94C1-78010D346AA5}" type="slidenum">
              <a:rPr lang="fr-FR" smtClean="0"/>
              <a:t>1</a:t>
            </a:fld>
            <a:endParaRPr lang="fr-FR"/>
          </a:p>
        </p:txBody>
      </p:sp>
    </p:spTree>
    <p:extLst>
      <p:ext uri="{BB962C8B-B14F-4D97-AF65-F5344CB8AC3E}">
        <p14:creationId xmlns:p14="http://schemas.microsoft.com/office/powerpoint/2010/main" val="5674891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49106CB-B942-48EC-94C1-78010D346AA5}" type="slidenum">
              <a:rPr lang="fr-FR" smtClean="0"/>
              <a:t>12</a:t>
            </a:fld>
            <a:endParaRPr lang="fr-FR"/>
          </a:p>
        </p:txBody>
      </p:sp>
    </p:spTree>
    <p:extLst>
      <p:ext uri="{BB962C8B-B14F-4D97-AF65-F5344CB8AC3E}">
        <p14:creationId xmlns:p14="http://schemas.microsoft.com/office/powerpoint/2010/main" val="935676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3399971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446663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0346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550780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68076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164803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768644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3958142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282521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1FBE087-39FD-4DE5-9863-65272CA81442}" type="datetimeFigureOut">
              <a:rPr lang="fr-FR" smtClean="0"/>
              <a:t>05/01/2024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2202037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7001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1FBE087-39FD-4DE5-9863-65272CA81442}" type="datetimeFigureOut">
              <a:rPr lang="fr-FR" smtClean="0"/>
              <a:t>05/01/2024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423670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1FBE087-39FD-4DE5-9863-65272CA81442}" type="datetimeFigureOut">
              <a:rPr lang="fr-FR" smtClean="0"/>
              <a:t>05/01/2024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948604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FBE087-39FD-4DE5-9863-65272CA81442}" type="datetimeFigureOut">
              <a:rPr lang="fr-FR" smtClean="0"/>
              <a:t>05/01/2024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1250282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a:t>
            </a:fld>
            <a:endParaRPr lang="fr-FR"/>
          </a:p>
        </p:txBody>
      </p:sp>
    </p:spTree>
    <p:extLst>
      <p:ext uri="{BB962C8B-B14F-4D97-AF65-F5344CB8AC3E}">
        <p14:creationId xmlns:p14="http://schemas.microsoft.com/office/powerpoint/2010/main" val="335487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DB54FEE0-8431-48BE-B2F4-57DC398B24B7}" type="slidenum">
              <a:rPr lang="fr-FR" smtClean="0"/>
              <a:t>‹#›</a:t>
            </a:fld>
            <a:endParaRPr lang="fr-FR"/>
          </a:p>
        </p:txBody>
      </p:sp>
      <p:sp>
        <p:nvSpPr>
          <p:cNvPr id="5" name="Date Placeholder 4"/>
          <p:cNvSpPr>
            <a:spLocks noGrp="1"/>
          </p:cNvSpPr>
          <p:nvPr>
            <p:ph type="dt" sz="half" idx="10"/>
          </p:nvPr>
        </p:nvSpPr>
        <p:spPr/>
        <p:txBody>
          <a:bodyPr/>
          <a:lstStyle/>
          <a:p>
            <a:fld id="{11FBE087-39FD-4DE5-9863-65272CA81442}" type="datetimeFigureOut">
              <a:rPr lang="fr-FR" smtClean="0"/>
              <a:t>05/01/2024</a:t>
            </a:fld>
            <a:endParaRPr lang="fr-FR"/>
          </a:p>
        </p:txBody>
      </p:sp>
    </p:spTree>
    <p:extLst>
      <p:ext uri="{BB962C8B-B14F-4D97-AF65-F5344CB8AC3E}">
        <p14:creationId xmlns:p14="http://schemas.microsoft.com/office/powerpoint/2010/main" val="57858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FBE087-39FD-4DE5-9863-65272CA81442}" type="datetimeFigureOut">
              <a:rPr lang="fr-FR" smtClean="0"/>
              <a:t>05/01/2024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54FEE0-8431-48BE-B2F4-57DC398B24B7}" type="slidenum">
              <a:rPr lang="fr-FR" smtClean="0"/>
              <a:t>‹#›</a:t>
            </a:fld>
            <a:endParaRPr lang="fr-FR"/>
          </a:p>
        </p:txBody>
      </p:sp>
    </p:spTree>
    <p:extLst>
      <p:ext uri="{BB962C8B-B14F-4D97-AF65-F5344CB8AC3E}">
        <p14:creationId xmlns:p14="http://schemas.microsoft.com/office/powerpoint/2010/main" val="3803378890"/>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C8730E-C67B-5E89-C30B-BBA0DEF27F38}"/>
              </a:ext>
            </a:extLst>
          </p:cNvPr>
          <p:cNvSpPr>
            <a:spLocks noGrp="1"/>
          </p:cNvSpPr>
          <p:nvPr>
            <p:ph type="ctrTitle"/>
          </p:nvPr>
        </p:nvSpPr>
        <p:spPr>
          <a:xfrm>
            <a:off x="2491274" y="2099389"/>
            <a:ext cx="8924886" cy="1856754"/>
          </a:xfrm>
        </p:spPr>
        <p:txBody>
          <a:bodyPr/>
          <a:lstStyle/>
          <a:p>
            <a:pPr algn="ctr">
              <a:lnSpc>
                <a:spcPct val="115000"/>
              </a:lnSpc>
              <a:spcAft>
                <a:spcPts val="1000"/>
              </a:spcAft>
            </a:pPr>
            <a:r>
              <a:rPr lang="en-US" sz="3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Final Project of TIC </a:t>
            </a:r>
            <a:br>
              <a:rPr lang="fr-FR" sz="3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US" sz="3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Technologies ICT </a:t>
            </a:r>
            <a:br>
              <a:rPr lang="en-US" sz="3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US" sz="3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&amp; Technologies related to ICT</a:t>
            </a:r>
            <a:endParaRPr lang="fr-FR" sz="3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2C2340CA-2A19-E594-DE9F-DC411A42B8CF}"/>
              </a:ext>
            </a:extLst>
          </p:cNvPr>
          <p:cNvSpPr>
            <a:spLocks noGrp="1"/>
          </p:cNvSpPr>
          <p:nvPr>
            <p:ph type="subTitle" idx="1"/>
          </p:nvPr>
        </p:nvSpPr>
        <p:spPr>
          <a:xfrm>
            <a:off x="544286" y="4049485"/>
            <a:ext cx="4242289" cy="2732315"/>
          </a:xfrm>
        </p:spPr>
        <p:txBody>
          <a:bodyPr>
            <a:normAutofit fontScale="25000" lnSpcReduction="20000"/>
          </a:bodyPr>
          <a:lstStyle/>
          <a:p>
            <a:pPr lvl="0" algn="just">
              <a:lnSpc>
                <a:spcPct val="150000"/>
              </a:lnSpc>
            </a:pPr>
            <a:r>
              <a:rPr lang="fr-FR" sz="8000" b="1"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Assembled</a:t>
            </a:r>
            <a:r>
              <a:rPr lang="fr-FR" sz="8000" b="1"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by: </a:t>
            </a:r>
            <a:r>
              <a:rPr lang="fr-FR" sz="8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group 8</a:t>
            </a:r>
          </a:p>
          <a:p>
            <a:pPr marL="285750" lvl="0" indent="-285750" algn="just">
              <a:lnSpc>
                <a:spcPct val="150000"/>
              </a:lnSpc>
              <a:buFont typeface="Arial" panose="020B0604020202020204" pitchFamily="34" charset="0"/>
              <a:buChar char="•"/>
            </a:pPr>
            <a:r>
              <a:rPr lang="fr-FR" sz="6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Balaman</a:t>
            </a: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fr-FR" sz="64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Hadjer</a:t>
            </a: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Hala</a:t>
            </a:r>
          </a:p>
          <a:p>
            <a:pPr marL="285750" lvl="0" indent="-285750" algn="just">
              <a:lnSpc>
                <a:spcPct val="150000"/>
              </a:lnSpc>
              <a:buFont typeface="Arial" panose="020B0604020202020204" pitchFamily="34" charset="0"/>
              <a:buChar char="•"/>
            </a:pP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Boudiaf Aicha </a:t>
            </a:r>
          </a:p>
          <a:p>
            <a:pPr marL="285750" lvl="0" indent="-285750" algn="just">
              <a:lnSpc>
                <a:spcPct val="150000"/>
              </a:lnSpc>
              <a:buFont typeface="Arial" panose="020B0604020202020204" pitchFamily="34" charset="0"/>
              <a:buChar char="•"/>
            </a:pP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Hamza  Nacera Noor</a:t>
            </a:r>
          </a:p>
          <a:p>
            <a:pPr marL="285750" indent="-285750" algn="just">
              <a:lnSpc>
                <a:spcPct val="150000"/>
              </a:lnSpc>
              <a:buFont typeface="Arial" panose="020B0604020202020204" pitchFamily="34" charset="0"/>
              <a:buChar char="•"/>
            </a:pPr>
            <a:r>
              <a:rPr lang="en-US" sz="6400" dirty="0" err="1">
                <a:solidFill>
                  <a:schemeClr val="tx2"/>
                </a:solidFill>
                <a:effectLst/>
                <a:latin typeface="Times New Roman" panose="02020603050405020304" pitchFamily="18" charset="0"/>
                <a:ea typeface="Calibri" panose="020F0502020204030204" pitchFamily="34" charset="0"/>
                <a:cs typeface="Arial" panose="020B0604020202020204" pitchFamily="34" charset="0"/>
              </a:rPr>
              <a:t>Kamiri</a:t>
            </a:r>
            <a:r>
              <a:rPr lang="en-US" sz="6400" dirty="0">
                <a:solidFill>
                  <a:schemeClr val="tx2"/>
                </a:solidFill>
                <a:effectLst/>
                <a:latin typeface="Times New Roman" panose="02020603050405020304" pitchFamily="18" charset="0"/>
                <a:ea typeface="Calibri" panose="020F0502020204030204" pitchFamily="34" charset="0"/>
                <a:cs typeface="Arial" panose="020B0604020202020204" pitchFamily="34" charset="0"/>
              </a:rPr>
              <a:t> Lilia</a:t>
            </a:r>
            <a:endPar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fr-FR" sz="64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Yahiaoui Chahinez </a:t>
            </a:r>
          </a:p>
          <a:p>
            <a:pPr marL="285750" lvl="0" indent="-285750" algn="just">
              <a:lnSpc>
                <a:spcPct val="150000"/>
              </a:lnSpc>
              <a:buFont typeface="Arial" panose="020B0604020202020204" pitchFamily="34" charset="0"/>
              <a:buChar char="•"/>
            </a:pPr>
            <a:endParaRPr lang="fr-FR"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gn="just">
              <a:lnSpc>
                <a:spcPct val="150000"/>
              </a:lnSpc>
              <a:buFont typeface="Arial" panose="020B0604020202020204" pitchFamily="34" charset="0"/>
              <a:buChar char="•"/>
            </a:pPr>
            <a:endParaRPr lang="fr-F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fr-FR" sz="6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solidFill>
                <a:schemeClr val="tx1"/>
              </a:solidFill>
              <a:latin typeface="Times New Roman" panose="02020603050405020304" pitchFamily="18" charset="0"/>
              <a:cs typeface="Times New Roman" panose="02020603050405020304" pitchFamily="18" charset="0"/>
            </a:endParaRPr>
          </a:p>
        </p:txBody>
      </p:sp>
      <p:pic>
        <p:nvPicPr>
          <p:cNvPr id="1028" name="Picture 4" descr="ai, artificial intelligence, electronics, light bulb, robotics, science fiction, technology ">
            <a:extLst>
              <a:ext uri="{FF2B5EF4-FFF2-40B4-BE49-F238E27FC236}">
                <a16:creationId xmlns:a16="http://schemas.microsoft.com/office/drawing/2014/main" id="{04ABC423-6655-D657-0CD2-1772A4462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7560" y="5440680"/>
            <a:ext cx="1234440" cy="123444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ality, technology, virtual, vr ">
            <a:extLst>
              <a:ext uri="{FF2B5EF4-FFF2-40B4-BE49-F238E27FC236}">
                <a16:creationId xmlns:a16="http://schemas.microsoft.com/office/drawing/2014/main" id="{EBDED86A-68A8-E672-3EB5-01DC7FD0F4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990" y="174195"/>
            <a:ext cx="2363770" cy="2363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716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BBBD2AA4-73AD-3160-A73B-794BAE078E06}"/>
              </a:ext>
            </a:extLst>
          </p:cNvPr>
          <p:cNvGraphicFramePr>
            <a:graphicFrameLocks noGrp="1"/>
          </p:cNvGraphicFramePr>
          <p:nvPr>
            <p:extLst>
              <p:ext uri="{D42A27DB-BD31-4B8C-83A1-F6EECF244321}">
                <p14:modId xmlns:p14="http://schemas.microsoft.com/office/powerpoint/2010/main" val="534732162"/>
              </p:ext>
            </p:extLst>
          </p:nvPr>
        </p:nvGraphicFramePr>
        <p:xfrm>
          <a:off x="1092627" y="3032328"/>
          <a:ext cx="8338459" cy="3038475"/>
        </p:xfrm>
        <a:graphic>
          <a:graphicData uri="http://schemas.openxmlformats.org/drawingml/2006/table">
            <a:tbl>
              <a:tblPr firstRow="1" firstCol="1" bandRow="1">
                <a:tableStyleId>{F5AB1C69-6EDB-4FF4-983F-18BD219EF322}</a:tableStyleId>
              </a:tblPr>
              <a:tblGrid>
                <a:gridCol w="1854155">
                  <a:extLst>
                    <a:ext uri="{9D8B030D-6E8A-4147-A177-3AD203B41FA5}">
                      <a16:colId xmlns:a16="http://schemas.microsoft.com/office/drawing/2014/main" val="3728040562"/>
                    </a:ext>
                  </a:extLst>
                </a:gridCol>
                <a:gridCol w="6484304">
                  <a:extLst>
                    <a:ext uri="{9D8B030D-6E8A-4147-A177-3AD203B41FA5}">
                      <a16:colId xmlns:a16="http://schemas.microsoft.com/office/drawing/2014/main" val="3829756797"/>
                    </a:ext>
                  </a:extLst>
                </a:gridCol>
              </a:tblGrid>
              <a:tr h="552448">
                <a:tc gridSpan="2">
                  <a:txBody>
                    <a:bodyPr/>
                    <a:lstStyle/>
                    <a:p>
                      <a:pPr marL="457200" algn="ctr">
                        <a:lnSpc>
                          <a:spcPct val="150000"/>
                        </a:lnSpc>
                        <a:spcAft>
                          <a:spcPts val="1000"/>
                        </a:spcAft>
                      </a:pPr>
                      <a:r>
                        <a:rPr lang="en-US" sz="2000" dirty="0">
                          <a:solidFill>
                            <a:schemeClr val="tx1"/>
                          </a:solidFill>
                          <a:effectLst/>
                          <a:latin typeface="Times New Roman" panose="02020603050405020304" pitchFamily="18" charset="0"/>
                          <a:cs typeface="Times New Roman" panose="02020603050405020304" pitchFamily="18" charset="0"/>
                        </a:rPr>
                        <a:t>GOOGLE WORKSPACE</a:t>
                      </a:r>
                      <a:endParaRPr lang="fr-FR"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fr-FR"/>
                    </a:p>
                  </a:txBody>
                  <a:tcPr/>
                </a:tc>
                <a:extLst>
                  <a:ext uri="{0D108BD9-81ED-4DB2-BD59-A6C34878D82A}">
                    <a16:rowId xmlns:a16="http://schemas.microsoft.com/office/drawing/2014/main" val="3739273820"/>
                  </a:ext>
                </a:extLst>
              </a:tr>
              <a:tr h="1265938">
                <a:tc>
                  <a:txBody>
                    <a:bodyPr/>
                    <a:lstStyle/>
                    <a:p>
                      <a:pPr algn="l">
                        <a:lnSpc>
                          <a:spcPct val="150000"/>
                        </a:lnSpc>
                        <a:spcAft>
                          <a:spcPts val="1000"/>
                        </a:spcAft>
                      </a:pPr>
                      <a:endParaRPr lang="fr-FR" sz="1100" dirty="0">
                        <a:solidFill>
                          <a:schemeClr val="accent1">
                            <a:lumMod val="40000"/>
                            <a:lumOff val="60000"/>
                          </a:schemeClr>
                        </a:solidFill>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20000"/>
                        <a:lumOff val="80000"/>
                      </a:schemeClr>
                    </a:solidFill>
                  </a:tcPr>
                </a:tc>
                <a:tc>
                  <a:txBody>
                    <a:bodyPr/>
                    <a:lstStyle/>
                    <a:p>
                      <a:pPr algn="just">
                        <a:lnSpc>
                          <a:spcPct val="150000"/>
                        </a:lnSpc>
                        <a:spcAft>
                          <a:spcPts val="1000"/>
                        </a:spcAft>
                      </a:pPr>
                      <a:r>
                        <a:rPr lang="en-US" sz="1800" b="0" dirty="0">
                          <a:effectLst/>
                          <a:latin typeface="Times New Roman" panose="02020603050405020304" pitchFamily="18" charset="0"/>
                          <a:cs typeface="Times New Roman" panose="02020603050405020304" pitchFamily="18" charset="0"/>
                        </a:rPr>
                        <a:t>Gmail is an email service provided by Google. As of 2019, it had 1.5 billion active users worldwide, making it the largest email service in the world.</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2778401037"/>
                  </a:ext>
                </a:extLst>
              </a:tr>
              <a:tr h="1220089">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20000"/>
                        <a:lumOff val="80000"/>
                      </a:schemeClr>
                    </a:solidFill>
                  </a:tcPr>
                </a:tc>
                <a:tc>
                  <a:txBody>
                    <a:bodyPr/>
                    <a:lstStyle/>
                    <a:p>
                      <a:pPr algn="just">
                        <a:lnSpc>
                          <a:spcPct val="150000"/>
                        </a:lnSpc>
                        <a:spcAft>
                          <a:spcPts val="1000"/>
                        </a:spcAft>
                      </a:pPr>
                      <a:r>
                        <a:rPr lang="en-US" sz="1800" b="0" dirty="0">
                          <a:effectLst/>
                          <a:latin typeface="Times New Roman" panose="02020603050405020304" pitchFamily="18" charset="0"/>
                          <a:cs typeface="Times New Roman" panose="02020603050405020304" pitchFamily="18" charset="0"/>
                        </a:rPr>
                        <a:t>Google Drive is a file storage and synchronization service developed by Google. It allows users to store files in the cloud, synchronize files across devices, and share files. </a:t>
                      </a:r>
                      <a:endParaRPr lang="fr-FR" sz="18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303938469"/>
                  </a:ext>
                </a:extLst>
              </a:tr>
            </a:tbl>
          </a:graphicData>
        </a:graphic>
      </p:graphicFrame>
      <p:grpSp>
        <p:nvGrpSpPr>
          <p:cNvPr id="10" name="Group 9">
            <a:extLst>
              <a:ext uri="{FF2B5EF4-FFF2-40B4-BE49-F238E27FC236}">
                <a16:creationId xmlns:a16="http://schemas.microsoft.com/office/drawing/2014/main" id="{B51F3140-D7C5-4F0B-9ADF-06A27890D2BD}"/>
              </a:ext>
            </a:extLst>
          </p:cNvPr>
          <p:cNvGrpSpPr/>
          <p:nvPr/>
        </p:nvGrpSpPr>
        <p:grpSpPr>
          <a:xfrm>
            <a:off x="1669047" y="3945741"/>
            <a:ext cx="641667" cy="1748826"/>
            <a:chOff x="1669047" y="3945741"/>
            <a:chExt cx="641667" cy="1748826"/>
          </a:xfrm>
        </p:grpSpPr>
        <p:pic>
          <p:nvPicPr>
            <p:cNvPr id="4099" name="Picture 16">
              <a:extLst>
                <a:ext uri="{FF2B5EF4-FFF2-40B4-BE49-F238E27FC236}">
                  <a16:creationId xmlns:a16="http://schemas.microsoft.com/office/drawing/2014/main" id="{589B61D5-59E8-4305-F630-038F547541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5244" y="3945741"/>
              <a:ext cx="549275" cy="60582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17">
              <a:extLst>
                <a:ext uri="{FF2B5EF4-FFF2-40B4-BE49-F238E27FC236}">
                  <a16:creationId xmlns:a16="http://schemas.microsoft.com/office/drawing/2014/main" id="{B159FCB1-8803-C2A5-3465-3E185FEB4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9047" y="5062755"/>
              <a:ext cx="641667" cy="631812"/>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5AC85135-715E-4CBF-B7CB-30FA5AAAE002}"/>
              </a:ext>
            </a:extLst>
          </p:cNvPr>
          <p:cNvSpPr txBox="1"/>
          <p:nvPr/>
        </p:nvSpPr>
        <p:spPr>
          <a:xfrm>
            <a:off x="814387" y="1077247"/>
            <a:ext cx="8053387" cy="1705852"/>
          </a:xfrm>
          <a:prstGeom prst="rect">
            <a:avLst/>
          </a:prstGeom>
          <a:noFill/>
        </p:spPr>
        <p:txBody>
          <a:bodyPr wrap="square">
            <a:spAutoFit/>
          </a:bodyPr>
          <a:lstStyle/>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2000" b="1" i="1" dirty="0">
                <a:solidFill>
                  <a:schemeClr val="accent3">
                    <a:lumMod val="75000"/>
                  </a:schemeClr>
                </a:solidFill>
                <a:effectLst/>
                <a:latin typeface="Times New Roman" panose="02020603050405020304" pitchFamily="18" charset="0"/>
              </a:rPr>
              <a:t>Google service: </a:t>
            </a:r>
          </a:p>
          <a:p>
            <a:pPr lvl="0" algn="just">
              <a:lnSpc>
                <a:spcPct val="200000"/>
              </a:lnSpc>
              <a:spcAft>
                <a:spcPts val="1000"/>
              </a:spcAft>
              <a:buClr>
                <a:schemeClr val="accent3">
                  <a:lumMod val="75000"/>
                </a:schemeClr>
              </a:buClr>
            </a:pPr>
            <a:r>
              <a:rPr lang="en-US" sz="1800" dirty="0">
                <a:effectLst/>
                <a:latin typeface="Times New Roman" panose="02020603050405020304" pitchFamily="18" charset="0"/>
                <a:ea typeface="Calibri" panose="020F0502020204030204" pitchFamily="34" charset="0"/>
                <a:cs typeface="Arial" panose="020B0604020202020204" pitchFamily="34" charset="0"/>
              </a:rPr>
              <a:t>Google offers a range of services as part of its suite of cloud computing, productivity, and collaboration tools. Here are more details on some key Google services.</a:t>
            </a:r>
          </a:p>
        </p:txBody>
      </p:sp>
      <p:sp>
        <p:nvSpPr>
          <p:cNvPr id="8" name="TextBox 7">
            <a:extLst>
              <a:ext uri="{FF2B5EF4-FFF2-40B4-BE49-F238E27FC236}">
                <a16:creationId xmlns:a16="http://schemas.microsoft.com/office/drawing/2014/main" id="{881E676F-BB08-4F70-AC92-75146BED03F8}"/>
              </a:ext>
            </a:extLst>
          </p:cNvPr>
          <p:cNvSpPr txBox="1"/>
          <p:nvPr/>
        </p:nvSpPr>
        <p:spPr>
          <a:xfrm>
            <a:off x="440870" y="361949"/>
            <a:ext cx="6496050" cy="523220"/>
          </a:xfrm>
          <a:prstGeom prst="rect">
            <a:avLst/>
          </a:prstGeom>
          <a:noFill/>
        </p:spPr>
        <p:txBody>
          <a:bodyPr wrap="square" rtlCol="0">
            <a:spAutoFit/>
          </a:bodyPr>
          <a:lstStyle/>
          <a:p>
            <a:r>
              <a:rPr lang="en-US" sz="28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sz="1800"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046000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E52F7783-0E51-6797-A861-7D1BCDE4C3F1}"/>
              </a:ext>
            </a:extLst>
          </p:cNvPr>
          <p:cNvGraphicFramePr>
            <a:graphicFrameLocks noGrp="1"/>
          </p:cNvGraphicFramePr>
          <p:nvPr>
            <p:extLst>
              <p:ext uri="{D42A27DB-BD31-4B8C-83A1-F6EECF244321}">
                <p14:modId xmlns:p14="http://schemas.microsoft.com/office/powerpoint/2010/main" val="1007170711"/>
              </p:ext>
            </p:extLst>
          </p:nvPr>
        </p:nvGraphicFramePr>
        <p:xfrm>
          <a:off x="593597" y="1354893"/>
          <a:ext cx="8125333" cy="4857024"/>
        </p:xfrm>
        <a:graphic>
          <a:graphicData uri="http://schemas.openxmlformats.org/drawingml/2006/table">
            <a:tbl>
              <a:tblPr firstRow="1" firstCol="1" bandRow="1">
                <a:tableStyleId>{F5AB1C69-6EDB-4FF4-983F-18BD219EF322}</a:tableStyleId>
              </a:tblPr>
              <a:tblGrid>
                <a:gridCol w="1806766">
                  <a:extLst>
                    <a:ext uri="{9D8B030D-6E8A-4147-A177-3AD203B41FA5}">
                      <a16:colId xmlns:a16="http://schemas.microsoft.com/office/drawing/2014/main" val="4037179507"/>
                    </a:ext>
                  </a:extLst>
                </a:gridCol>
                <a:gridCol w="6318567">
                  <a:extLst>
                    <a:ext uri="{9D8B030D-6E8A-4147-A177-3AD203B41FA5}">
                      <a16:colId xmlns:a16="http://schemas.microsoft.com/office/drawing/2014/main" val="1696896879"/>
                    </a:ext>
                  </a:extLst>
                </a:gridCol>
              </a:tblGrid>
              <a:tr h="1039206">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20000"/>
                        <a:lumOff val="80000"/>
                      </a:schemeClr>
                    </a:solidFill>
                  </a:tcPr>
                </a:tc>
                <a:tc>
                  <a:txBody>
                    <a:bodyPr/>
                    <a:lstStyle/>
                    <a:p>
                      <a:pPr marL="0" marR="0" lvl="0" indent="0" algn="just" defTabSz="457200" rtl="0" eaLnBrk="1" fontAlgn="auto" latinLnBrk="0" hangingPunct="1">
                        <a:lnSpc>
                          <a:spcPct val="150000"/>
                        </a:lnSpc>
                        <a:spcBef>
                          <a:spcPts val="0"/>
                        </a:spcBef>
                        <a:spcAft>
                          <a:spcPts val="1000"/>
                        </a:spcAft>
                        <a:buClrTx/>
                        <a:buSzTx/>
                        <a:buFontTx/>
                        <a:buNone/>
                        <a:tabLst/>
                        <a:defRPr/>
                      </a:pPr>
                      <a:r>
                        <a:rPr lang="en-US" sz="1800" b="1" dirty="0">
                          <a:solidFill>
                            <a:schemeClr val="bg1"/>
                          </a:solidFill>
                          <a:effectLst/>
                          <a:latin typeface="Times New Roman" panose="02020603050405020304" pitchFamily="18" charset="0"/>
                          <a:cs typeface="Times New Roman" panose="02020603050405020304" pitchFamily="18" charset="0"/>
                        </a:rPr>
                        <a:t>Google Docs </a:t>
                      </a:r>
                      <a:r>
                        <a:rPr lang="en-US" sz="1800" b="0" dirty="0">
                          <a:solidFill>
                            <a:schemeClr val="bg1"/>
                          </a:solidFill>
                          <a:effectLst/>
                          <a:latin typeface="Times New Roman" panose="02020603050405020304" pitchFamily="18" charset="0"/>
                          <a:cs typeface="Times New Roman" panose="02020603050405020304" pitchFamily="18" charset="0"/>
                        </a:rPr>
                        <a:t>is an online word processor included as part of the free, web-based Google Docs Editors suite offered by Google.</a:t>
                      </a:r>
                      <a:endParaRPr lang="fr-FR"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fr-FR"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64176030"/>
                  </a:ext>
                </a:extLst>
              </a:tr>
              <a:tr h="1039206">
                <a:tc>
                  <a:txBody>
                    <a:bodyPr/>
                    <a:lstStyle/>
                    <a:p>
                      <a:pPr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20000"/>
                        <a:lumOff val="80000"/>
                      </a:schemeClr>
                    </a:solidFill>
                  </a:tcPr>
                </a:tc>
                <a:tc>
                  <a:txBody>
                    <a:bodyPr/>
                    <a:lstStyle/>
                    <a:p>
                      <a:pPr algn="just">
                        <a:lnSpc>
                          <a:spcPct val="150000"/>
                        </a:lnSpc>
                        <a:spcAft>
                          <a:spcPts val="1000"/>
                        </a:spcAft>
                      </a:pPr>
                      <a:r>
                        <a:rPr lang="en-US" sz="1800" b="1" dirty="0">
                          <a:solidFill>
                            <a:schemeClr val="bg1"/>
                          </a:solidFill>
                          <a:effectLst/>
                          <a:latin typeface="Times New Roman" panose="02020603050405020304" pitchFamily="18" charset="0"/>
                          <a:cs typeface="Times New Roman" panose="02020603050405020304" pitchFamily="18" charset="0"/>
                        </a:rPr>
                        <a:t>Google Sheet </a:t>
                      </a:r>
                      <a:r>
                        <a:rPr lang="en-US" sz="1800" b="0" dirty="0">
                          <a:solidFill>
                            <a:schemeClr val="bg1"/>
                          </a:solidFill>
                          <a:effectLst/>
                          <a:latin typeface="Times New Roman" panose="02020603050405020304" pitchFamily="18" charset="0"/>
                          <a:cs typeface="Times New Roman" panose="02020603050405020304" pitchFamily="18" charset="0"/>
                        </a:rPr>
                        <a:t>is a spreadsheet application included as part of the free, web-based Google Docs Editors suite offered by Google.</a:t>
                      </a:r>
                      <a:endParaRPr lang="fr-FR"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209946402"/>
                  </a:ext>
                </a:extLst>
              </a:tr>
              <a:tr h="1138889">
                <a:tc>
                  <a:txBody>
                    <a:bodyPr/>
                    <a:lstStyle/>
                    <a:p>
                      <a:pPr marL="457200" algn="l">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20000"/>
                        <a:lumOff val="80000"/>
                      </a:schemeClr>
                    </a:solidFill>
                  </a:tcPr>
                </a:tc>
                <a:tc>
                  <a:txBody>
                    <a:bodyPr/>
                    <a:lstStyle/>
                    <a:p>
                      <a:pPr algn="just">
                        <a:lnSpc>
                          <a:spcPct val="150000"/>
                        </a:lnSpc>
                        <a:spcAft>
                          <a:spcPts val="1000"/>
                        </a:spcAft>
                      </a:pPr>
                      <a:r>
                        <a:rPr lang="en-US" sz="1800" b="1" dirty="0">
                          <a:effectLst/>
                          <a:latin typeface="Times New Roman" panose="02020603050405020304" pitchFamily="18" charset="0"/>
                          <a:cs typeface="Times New Roman" panose="02020603050405020304" pitchFamily="18" charset="0"/>
                        </a:rPr>
                        <a:t>Google Slides </a:t>
                      </a:r>
                      <a:r>
                        <a:rPr lang="en-US" sz="1800" dirty="0">
                          <a:effectLst/>
                          <a:latin typeface="Times New Roman" panose="02020603050405020304" pitchFamily="18" charset="0"/>
                          <a:cs typeface="Times New Roman" panose="02020603050405020304" pitchFamily="18" charset="0"/>
                        </a:rPr>
                        <a:t>is a </a:t>
                      </a:r>
                      <a:r>
                        <a:rPr lang="en-US" sz="1800" b="0" i="1" u="none" dirty="0">
                          <a:solidFill>
                            <a:schemeClr val="bg1"/>
                          </a:solidFill>
                          <a:effectLst/>
                          <a:latin typeface="Times New Roman" panose="02020603050405020304" pitchFamily="18" charset="0"/>
                          <a:cs typeface="Times New Roman" panose="02020603050405020304" pitchFamily="18" charset="0"/>
                        </a:rPr>
                        <a:t>presentation program </a:t>
                      </a:r>
                      <a:r>
                        <a:rPr lang="en-US" sz="1800" dirty="0">
                          <a:effectLst/>
                          <a:latin typeface="Times New Roman" panose="02020603050405020304" pitchFamily="18" charset="0"/>
                          <a:cs typeface="Times New Roman" panose="02020603050405020304" pitchFamily="18" charset="0"/>
                        </a:rPr>
                        <a:t>included as part of the free,  </a:t>
                      </a:r>
                      <a:r>
                        <a:rPr lang="en-US" sz="1800" i="1" dirty="0">
                          <a:effectLst/>
                          <a:latin typeface="Times New Roman" panose="02020603050405020304" pitchFamily="18" charset="0"/>
                          <a:cs typeface="Times New Roman" panose="02020603050405020304" pitchFamily="18" charset="0"/>
                        </a:rPr>
                        <a:t>web based Google Docs </a:t>
                      </a:r>
                      <a:r>
                        <a:rPr lang="en-US" sz="1800" dirty="0">
                          <a:effectLst/>
                          <a:latin typeface="Times New Roman" panose="02020603050405020304" pitchFamily="18" charset="0"/>
                          <a:cs typeface="Times New Roman" panose="02020603050405020304" pitchFamily="18" charset="0"/>
                        </a:rPr>
                        <a:t>suite offered by</a:t>
                      </a:r>
                      <a:r>
                        <a:rPr lang="en-US" sz="1800" dirty="0">
                          <a:solidFill>
                            <a:srgbClr val="C00000"/>
                          </a:solidFill>
                          <a:effectLst/>
                          <a:latin typeface="Times New Roman" panose="02020603050405020304" pitchFamily="18" charset="0"/>
                          <a:cs typeface="Times New Roman" panose="02020603050405020304" pitchFamily="18" charset="0"/>
                        </a:rPr>
                        <a:t> </a:t>
                      </a:r>
                      <a:r>
                        <a:rPr lang="en-US" sz="1800" i="1" dirty="0">
                          <a:solidFill>
                            <a:schemeClr val="bg1"/>
                          </a:solidFill>
                          <a:effectLst/>
                          <a:latin typeface="Times New Roman" panose="02020603050405020304" pitchFamily="18" charset="0"/>
                          <a:cs typeface="Times New Roman" panose="02020603050405020304" pitchFamily="18" charset="0"/>
                        </a:rPr>
                        <a:t>Google</a:t>
                      </a:r>
                      <a:endParaRPr lang="fr-FR"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133958558"/>
                  </a:ext>
                </a:extLst>
              </a:tr>
              <a:tr h="1366765">
                <a:tc>
                  <a:txBody>
                    <a:bodyPr/>
                    <a:lstStyle/>
                    <a:p>
                      <a:pPr marL="457200" algn="just">
                        <a:lnSpc>
                          <a:spcPct val="150000"/>
                        </a:lnSpc>
                        <a:spcAft>
                          <a:spcPts val="1000"/>
                        </a:spcAft>
                      </a:pPr>
                      <a:endParaRPr lang="fr-FR"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solidFill>
                      <a:schemeClr val="accent1">
                        <a:lumMod val="20000"/>
                        <a:lumOff val="80000"/>
                      </a:schemeClr>
                    </a:solidFill>
                  </a:tcPr>
                </a:tc>
                <a:tc>
                  <a:txBody>
                    <a:bodyPr/>
                    <a:lstStyle/>
                    <a:p>
                      <a:pPr algn="just">
                        <a:lnSpc>
                          <a:spcPct val="150000"/>
                        </a:lnSpc>
                        <a:spcAft>
                          <a:spcPts val="1000"/>
                        </a:spcAft>
                      </a:pPr>
                      <a:r>
                        <a:rPr lang="en-US" sz="1800" b="1" dirty="0">
                          <a:effectLst/>
                          <a:latin typeface="Times New Roman" panose="02020603050405020304" pitchFamily="18" charset="0"/>
                          <a:cs typeface="Times New Roman" panose="02020603050405020304" pitchFamily="18" charset="0"/>
                        </a:rPr>
                        <a:t>Google Classroom </a:t>
                      </a:r>
                      <a:r>
                        <a:rPr lang="en-US" sz="1800" dirty="0">
                          <a:effectLst/>
                          <a:latin typeface="Times New Roman" panose="02020603050405020304" pitchFamily="18" charset="0"/>
                          <a:cs typeface="Times New Roman" panose="02020603050405020304" pitchFamily="18" charset="0"/>
                        </a:rPr>
                        <a:t>is a free blended learning platform developed by Google for educational institutions that aims to simplify creating, distributing, and grading assignments.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4194414004"/>
                  </a:ext>
                </a:extLst>
              </a:tr>
            </a:tbl>
          </a:graphicData>
        </a:graphic>
      </p:graphicFrame>
      <p:grpSp>
        <p:nvGrpSpPr>
          <p:cNvPr id="5" name="Group 4">
            <a:extLst>
              <a:ext uri="{FF2B5EF4-FFF2-40B4-BE49-F238E27FC236}">
                <a16:creationId xmlns:a16="http://schemas.microsoft.com/office/drawing/2014/main" id="{F474C047-F287-4E5D-9EDA-B84A96F62761}"/>
              </a:ext>
            </a:extLst>
          </p:cNvPr>
          <p:cNvGrpSpPr/>
          <p:nvPr/>
        </p:nvGrpSpPr>
        <p:grpSpPr>
          <a:xfrm>
            <a:off x="1219363" y="1711186"/>
            <a:ext cx="638175" cy="4058621"/>
            <a:chOff x="1219363" y="1711186"/>
            <a:chExt cx="638175" cy="4058621"/>
          </a:xfrm>
        </p:grpSpPr>
        <p:pic>
          <p:nvPicPr>
            <p:cNvPr id="5123" name="Picture 19">
              <a:extLst>
                <a:ext uri="{FF2B5EF4-FFF2-40B4-BE49-F238E27FC236}">
                  <a16:creationId xmlns:a16="http://schemas.microsoft.com/office/drawing/2014/main" id="{7EBCD687-912D-C76D-4C81-0B27F65E1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915" y="2811716"/>
              <a:ext cx="483074" cy="549275"/>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0">
              <a:extLst>
                <a:ext uri="{FF2B5EF4-FFF2-40B4-BE49-F238E27FC236}">
                  <a16:creationId xmlns:a16="http://schemas.microsoft.com/office/drawing/2014/main" id="{6D9D4BFF-B37F-31C8-B5AE-F8798491A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9059" y="4027825"/>
              <a:ext cx="555625" cy="533400"/>
            </a:xfrm>
            <a:prstGeom prst="rect">
              <a:avLst/>
            </a:prstGeom>
            <a:noFill/>
            <a:extLst>
              <a:ext uri="{909E8E84-426E-40DD-AFC4-6F175D3DCCD1}">
                <a14:hiddenFill xmlns:a14="http://schemas.microsoft.com/office/drawing/2010/main">
                  <a:solidFill>
                    <a:srgbClr val="FFFFFF"/>
                  </a:solidFill>
                </a14:hiddenFill>
              </a:ext>
            </a:extLst>
          </p:spPr>
        </p:pic>
        <p:pic>
          <p:nvPicPr>
            <p:cNvPr id="5121" name="Picture 21">
              <a:extLst>
                <a:ext uri="{FF2B5EF4-FFF2-40B4-BE49-F238E27FC236}">
                  <a16:creationId xmlns:a16="http://schemas.microsoft.com/office/drawing/2014/main" id="{E74492F9-E30E-BDBE-57A9-1C1D5435E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363" y="5236407"/>
              <a:ext cx="638175" cy="533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a:extLst>
                <a:ext uri="{FF2B5EF4-FFF2-40B4-BE49-F238E27FC236}">
                  <a16:creationId xmlns:a16="http://schemas.microsoft.com/office/drawing/2014/main" id="{5518328B-2E4C-407D-BE69-01FD472042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6670" y="1711186"/>
              <a:ext cx="563563" cy="533399"/>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id="{CA549171-0AA8-4D4D-9A66-FC3CE402D0BC}"/>
              </a:ext>
            </a:extLst>
          </p:cNvPr>
          <p:cNvSpPr txBox="1"/>
          <p:nvPr/>
        </p:nvSpPr>
        <p:spPr>
          <a:xfrm>
            <a:off x="593597" y="427365"/>
            <a:ext cx="6105524"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FCBEF">
                    <a:lumMod val="7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dirty="0"/>
          </a:p>
        </p:txBody>
      </p:sp>
    </p:spTree>
    <p:extLst>
      <p:ext uri="{BB962C8B-B14F-4D97-AF65-F5344CB8AC3E}">
        <p14:creationId xmlns:p14="http://schemas.microsoft.com/office/powerpoint/2010/main" val="2948658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9A340D9D-58D8-14E7-264B-C2BE51EB1811}"/>
              </a:ext>
            </a:extLst>
          </p:cNvPr>
          <p:cNvSpPr txBox="1"/>
          <p:nvPr/>
        </p:nvSpPr>
        <p:spPr>
          <a:xfrm>
            <a:off x="234222" y="916717"/>
            <a:ext cx="9100621" cy="1832809"/>
          </a:xfrm>
          <a:prstGeom prst="rect">
            <a:avLst/>
          </a:prstGeom>
          <a:noFill/>
        </p:spPr>
        <p:txBody>
          <a:bodyPr wrap="square" rtlCol="0">
            <a:spAutoFit/>
          </a:bodyPr>
          <a:lstStyle/>
          <a:p>
            <a:pPr marL="342900" lvl="0" indent="-342900" algn="just">
              <a:lnSpc>
                <a:spcPct val="150000"/>
              </a:lnSpc>
              <a:spcAft>
                <a:spcPts val="1000"/>
              </a:spcAft>
              <a:buClr>
                <a:schemeClr val="accent2">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Microsoft tools</a:t>
            </a:r>
          </a:p>
          <a:p>
            <a:pPr marL="228600"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Microsoft offers a wide range of tools and services that cater to various needs, including productivity, collaboration, development, and cloud computing. Here are some key Microsoft tools:</a:t>
            </a:r>
          </a:p>
        </p:txBody>
      </p:sp>
      <p:graphicFrame>
        <p:nvGraphicFramePr>
          <p:cNvPr id="15" name="Tableau 14">
            <a:extLst>
              <a:ext uri="{FF2B5EF4-FFF2-40B4-BE49-F238E27FC236}">
                <a16:creationId xmlns:a16="http://schemas.microsoft.com/office/drawing/2014/main" id="{7E529470-F2A3-1F1C-DFA7-4D9EA3279DD5}"/>
              </a:ext>
            </a:extLst>
          </p:cNvPr>
          <p:cNvGraphicFramePr>
            <a:graphicFrameLocks noGrp="1"/>
          </p:cNvGraphicFramePr>
          <p:nvPr>
            <p:extLst>
              <p:ext uri="{D42A27DB-BD31-4B8C-83A1-F6EECF244321}">
                <p14:modId xmlns:p14="http://schemas.microsoft.com/office/powerpoint/2010/main" val="2276169022"/>
              </p:ext>
            </p:extLst>
          </p:nvPr>
        </p:nvGraphicFramePr>
        <p:xfrm>
          <a:off x="790991" y="2952886"/>
          <a:ext cx="7645707" cy="3458886"/>
        </p:xfrm>
        <a:graphic>
          <a:graphicData uri="http://schemas.openxmlformats.org/drawingml/2006/table">
            <a:tbl>
              <a:tblPr firstRow="1" firstCol="1" bandRow="1">
                <a:tableStyleId>{F5AB1C69-6EDB-4FF4-983F-18BD219EF322}</a:tableStyleId>
              </a:tblPr>
              <a:tblGrid>
                <a:gridCol w="1270183">
                  <a:extLst>
                    <a:ext uri="{9D8B030D-6E8A-4147-A177-3AD203B41FA5}">
                      <a16:colId xmlns:a16="http://schemas.microsoft.com/office/drawing/2014/main" val="2322612230"/>
                    </a:ext>
                  </a:extLst>
                </a:gridCol>
                <a:gridCol w="6375524">
                  <a:extLst>
                    <a:ext uri="{9D8B030D-6E8A-4147-A177-3AD203B41FA5}">
                      <a16:colId xmlns:a16="http://schemas.microsoft.com/office/drawing/2014/main" val="815752491"/>
                    </a:ext>
                  </a:extLst>
                </a:gridCol>
              </a:tblGrid>
              <a:tr h="422454">
                <a:tc gridSpan="2">
                  <a:txBody>
                    <a:bodyPr/>
                    <a:lstStyle/>
                    <a:p>
                      <a:pPr marL="457200" algn="ctr">
                        <a:lnSpc>
                          <a:spcPct val="150000"/>
                        </a:lnSpc>
                        <a:spcAft>
                          <a:spcPts val="1000"/>
                        </a:spcAft>
                      </a:pPr>
                      <a:r>
                        <a:rPr lang="en-US" sz="2000" dirty="0">
                          <a:solidFill>
                            <a:schemeClr val="tx1"/>
                          </a:solidFill>
                          <a:effectLst/>
                          <a:latin typeface="Times New Roman" panose="02020603050405020304" pitchFamily="18" charset="0"/>
                          <a:cs typeface="Times New Roman" panose="02020603050405020304" pitchFamily="18" charset="0"/>
                        </a:rPr>
                        <a:t>MICROSOFT 365</a:t>
                      </a:r>
                      <a:endParaRPr lang="fr-FR"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hMerge="1">
                  <a:txBody>
                    <a:bodyPr/>
                    <a:lstStyle/>
                    <a:p>
                      <a:endParaRPr lang="fr-FR"/>
                    </a:p>
                  </a:txBody>
                  <a:tcPr/>
                </a:tc>
                <a:extLst>
                  <a:ext uri="{0D108BD9-81ED-4DB2-BD59-A6C34878D82A}">
                    <a16:rowId xmlns:a16="http://schemas.microsoft.com/office/drawing/2014/main" val="4029414111"/>
                  </a:ext>
                </a:extLst>
              </a:tr>
              <a:tr h="812241">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algn="just">
                        <a:lnSpc>
                          <a:spcPct val="150000"/>
                        </a:lnSpc>
                        <a:spcAft>
                          <a:spcPts val="1000"/>
                        </a:spcAft>
                      </a:pPr>
                      <a:r>
                        <a:rPr lang="en-US" sz="1800" b="1" dirty="0">
                          <a:effectLst/>
                          <a:latin typeface="Times New Roman" panose="02020603050405020304" pitchFamily="18" charset="0"/>
                          <a:cs typeface="Times New Roman" panose="02020603050405020304" pitchFamily="18" charset="0"/>
                        </a:rPr>
                        <a:t>Microsoft Word:</a:t>
                      </a:r>
                      <a:r>
                        <a:rPr lang="en-US" sz="1800" dirty="0">
                          <a:effectLst/>
                          <a:latin typeface="Times New Roman" panose="02020603050405020304" pitchFamily="18" charset="0"/>
                          <a:cs typeface="Times New Roman" panose="02020603050405020304" pitchFamily="18" charset="0"/>
                        </a:rPr>
                        <a:t> A word processing application for creating and editing documents that was developed by Microsoft . </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3061921403"/>
                  </a:ext>
                </a:extLst>
              </a:tr>
              <a:tr h="979963">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just" defTabSz="457200" rtl="0" eaLnBrk="1" fontAlgn="auto" latinLnBrk="0" hangingPunct="1">
                        <a:lnSpc>
                          <a:spcPct val="150000"/>
                        </a:lnSpc>
                        <a:spcBef>
                          <a:spcPts val="0"/>
                        </a:spcBef>
                        <a:spcAft>
                          <a:spcPts val="1000"/>
                        </a:spcAft>
                        <a:buClrTx/>
                        <a:buSzTx/>
                        <a:buFontTx/>
                        <a:buNone/>
                        <a:tabLst/>
                        <a:defRPr/>
                      </a:pPr>
                      <a:r>
                        <a:rPr lang="en-US" sz="1800" b="1" dirty="0">
                          <a:effectLst/>
                          <a:latin typeface="Times New Roman" panose="02020603050405020304" pitchFamily="18" charset="0"/>
                          <a:cs typeface="Times New Roman" panose="02020603050405020304" pitchFamily="18" charset="0"/>
                        </a:rPr>
                        <a:t>Microsoft Excel: </a:t>
                      </a:r>
                      <a:r>
                        <a:rPr lang="en-US" sz="1800" dirty="0">
                          <a:effectLst/>
                          <a:latin typeface="Times New Roman" panose="02020603050405020304" pitchFamily="18" charset="0"/>
                          <a:cs typeface="Times New Roman" panose="02020603050405020304" pitchFamily="18" charset="0"/>
                        </a:rPr>
                        <a:t>A spreadsheet application for data analysis and visualization. </a:t>
                      </a:r>
                    </a:p>
                  </a:txBody>
                  <a:tcPr marL="68580" marR="68580" marT="0" marB="0">
                    <a:solidFill>
                      <a:schemeClr val="accent1">
                        <a:lumMod val="20000"/>
                        <a:lumOff val="80000"/>
                      </a:schemeClr>
                    </a:solidFill>
                  </a:tcPr>
                </a:tc>
                <a:extLst>
                  <a:ext uri="{0D108BD9-81ED-4DB2-BD59-A6C34878D82A}">
                    <a16:rowId xmlns:a16="http://schemas.microsoft.com/office/drawing/2014/main" val="490208689"/>
                  </a:ext>
                </a:extLst>
              </a:tr>
              <a:tr h="1244228">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accent1">
                        <a:lumMod val="20000"/>
                        <a:lumOff val="80000"/>
                      </a:schemeClr>
                    </a:solidFill>
                  </a:tcPr>
                </a:tc>
                <a:tc>
                  <a:txBody>
                    <a:bodyPr/>
                    <a:lstStyle/>
                    <a:p>
                      <a:pPr marL="0" marR="0" lvl="0" indent="0" algn="just" defTabSz="457200" rtl="0" eaLnBrk="1" fontAlgn="auto" latinLnBrk="0" hangingPunct="1">
                        <a:lnSpc>
                          <a:spcPct val="150000"/>
                        </a:lnSpc>
                        <a:spcBef>
                          <a:spcPts val="0"/>
                        </a:spcBef>
                        <a:spcAft>
                          <a:spcPts val="1000"/>
                        </a:spcAft>
                        <a:buClrTx/>
                        <a:buSzTx/>
                        <a:buFontTx/>
                        <a:buNone/>
                        <a:tabLst/>
                        <a:defRPr/>
                      </a:pPr>
                      <a:r>
                        <a:rPr lang="en-US" sz="1800" b="1" dirty="0">
                          <a:solidFill>
                            <a:schemeClr val="bg1"/>
                          </a:solidFill>
                          <a:effectLst/>
                          <a:latin typeface="Times New Roman" panose="02020603050405020304" pitchFamily="18" charset="0"/>
                          <a:cs typeface="Times New Roman" panose="02020603050405020304" pitchFamily="18" charset="0"/>
                        </a:rPr>
                        <a:t>Microsoft PowerPoint </a:t>
                      </a:r>
                      <a:r>
                        <a:rPr lang="en-US" sz="1800" b="0" dirty="0">
                          <a:solidFill>
                            <a:schemeClr val="bg1"/>
                          </a:solidFill>
                          <a:effectLst/>
                          <a:latin typeface="Times New Roman" panose="02020603050405020304" pitchFamily="18" charset="0"/>
                          <a:cs typeface="Times New Roman" panose="02020603050405020304" pitchFamily="18" charset="0"/>
                        </a:rPr>
                        <a:t>is a presentation program developed by Microsoft. PowerPoint presentations are widely used for creating slideshows for business, education, and other purposes</a:t>
                      </a:r>
                    </a:p>
                  </a:txBody>
                  <a:tcPr marL="68580" marR="68580" marT="0" marB="0">
                    <a:solidFill>
                      <a:schemeClr val="accent1">
                        <a:lumMod val="20000"/>
                        <a:lumOff val="80000"/>
                      </a:schemeClr>
                    </a:solidFill>
                  </a:tcPr>
                </a:tc>
                <a:extLst>
                  <a:ext uri="{0D108BD9-81ED-4DB2-BD59-A6C34878D82A}">
                    <a16:rowId xmlns:a16="http://schemas.microsoft.com/office/drawing/2014/main" val="1505220156"/>
                  </a:ext>
                </a:extLst>
              </a:tr>
            </a:tbl>
          </a:graphicData>
        </a:graphic>
      </p:graphicFrame>
      <p:grpSp>
        <p:nvGrpSpPr>
          <p:cNvPr id="4" name="Group 3">
            <a:extLst>
              <a:ext uri="{FF2B5EF4-FFF2-40B4-BE49-F238E27FC236}">
                <a16:creationId xmlns:a16="http://schemas.microsoft.com/office/drawing/2014/main" id="{0E4F0751-E8FA-473D-A177-999663E087B6}"/>
              </a:ext>
            </a:extLst>
          </p:cNvPr>
          <p:cNvGrpSpPr/>
          <p:nvPr/>
        </p:nvGrpSpPr>
        <p:grpSpPr>
          <a:xfrm>
            <a:off x="1086695" y="3429000"/>
            <a:ext cx="687635" cy="2518256"/>
            <a:chOff x="1086695" y="3429000"/>
            <a:chExt cx="687635" cy="2518256"/>
          </a:xfrm>
        </p:grpSpPr>
        <p:pic>
          <p:nvPicPr>
            <p:cNvPr id="10" name="Image 9" descr="Une image contenant symbole, Rectangle, Police, Graphique&#10;&#10;Description générée automatiquement">
              <a:extLst>
                <a:ext uri="{FF2B5EF4-FFF2-40B4-BE49-F238E27FC236}">
                  <a16:creationId xmlns:a16="http://schemas.microsoft.com/office/drawing/2014/main" id="{F683813E-3B9B-2847-38AA-2E7E87B4B791}"/>
                </a:ext>
              </a:extLst>
            </p:cNvPr>
            <p:cNvPicPr>
              <a:picLocks noChangeAspect="1"/>
            </p:cNvPicPr>
            <p:nvPr/>
          </p:nvPicPr>
          <p:blipFill>
            <a:blip r:embed="rId3"/>
            <a:stretch>
              <a:fillRect/>
            </a:stretch>
          </p:blipFill>
          <p:spPr>
            <a:xfrm>
              <a:off x="1086695" y="4392975"/>
              <a:ext cx="687635" cy="595556"/>
            </a:xfrm>
            <a:prstGeom prst="rect">
              <a:avLst/>
            </a:prstGeom>
          </p:spPr>
        </p:pic>
        <p:pic>
          <p:nvPicPr>
            <p:cNvPr id="12" name="Image 11" descr="Une image contenant capture d’écran, Graphique, Bleu électrique, Police&#10;&#10;Description générée automatiquement">
              <a:extLst>
                <a:ext uri="{FF2B5EF4-FFF2-40B4-BE49-F238E27FC236}">
                  <a16:creationId xmlns:a16="http://schemas.microsoft.com/office/drawing/2014/main" id="{5DB4802A-FBDA-D415-E470-8619AA52C68E}"/>
                </a:ext>
              </a:extLst>
            </p:cNvPr>
            <p:cNvPicPr>
              <a:picLocks noChangeAspect="1"/>
            </p:cNvPicPr>
            <p:nvPr/>
          </p:nvPicPr>
          <p:blipFill>
            <a:blip r:embed="rId4"/>
            <a:stretch>
              <a:fillRect/>
            </a:stretch>
          </p:blipFill>
          <p:spPr>
            <a:xfrm>
              <a:off x="1219664" y="3429000"/>
              <a:ext cx="554666" cy="590045"/>
            </a:xfrm>
            <a:prstGeom prst="rect">
              <a:avLst/>
            </a:prstGeom>
          </p:spPr>
        </p:pic>
        <p:pic>
          <p:nvPicPr>
            <p:cNvPr id="7" name="Picture 23">
              <a:extLst>
                <a:ext uri="{FF2B5EF4-FFF2-40B4-BE49-F238E27FC236}">
                  <a16:creationId xmlns:a16="http://schemas.microsoft.com/office/drawing/2014/main" id="{5546F737-7303-45BA-A5EB-89D84F7E3C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664" y="5455131"/>
              <a:ext cx="528637" cy="492125"/>
            </a:xfrm>
            <a:prstGeom prst="rect">
              <a:avLst/>
            </a:prstGeom>
            <a:noFill/>
            <a:extLst>
              <a:ext uri="{909E8E84-426E-40DD-AFC4-6F175D3DCCD1}">
                <a14:hiddenFill xmlns:a14="http://schemas.microsoft.com/office/drawing/2010/main">
                  <a:solidFill>
                    <a:srgbClr val="FFFFFF"/>
                  </a:solidFill>
                </a14:hiddenFill>
              </a:ext>
            </a:extLst>
          </p:spPr>
        </p:pic>
      </p:grpSp>
      <p:sp>
        <p:nvSpPr>
          <p:cNvPr id="11" name="TextBox 10">
            <a:extLst>
              <a:ext uri="{FF2B5EF4-FFF2-40B4-BE49-F238E27FC236}">
                <a16:creationId xmlns:a16="http://schemas.microsoft.com/office/drawing/2014/main" id="{0D2EFCB4-CFEA-46DE-A4D9-3498959624AB}"/>
              </a:ext>
            </a:extLst>
          </p:cNvPr>
          <p:cNvSpPr txBox="1"/>
          <p:nvPr/>
        </p:nvSpPr>
        <p:spPr>
          <a:xfrm>
            <a:off x="1086695" y="232376"/>
            <a:ext cx="6105524"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FCBEF">
                    <a:lumMod val="7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dirty="0"/>
          </a:p>
        </p:txBody>
      </p:sp>
    </p:spTree>
    <p:extLst>
      <p:ext uri="{BB962C8B-B14F-4D97-AF65-F5344CB8AC3E}">
        <p14:creationId xmlns:p14="http://schemas.microsoft.com/office/powerpoint/2010/main" val="26761847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au 2">
            <a:extLst>
              <a:ext uri="{FF2B5EF4-FFF2-40B4-BE49-F238E27FC236}">
                <a16:creationId xmlns:a16="http://schemas.microsoft.com/office/drawing/2014/main" id="{5C4D185E-ED66-C4D3-CF50-B9A6528F132F}"/>
              </a:ext>
            </a:extLst>
          </p:cNvPr>
          <p:cNvGraphicFramePr>
            <a:graphicFrameLocks noGrp="1"/>
          </p:cNvGraphicFramePr>
          <p:nvPr>
            <p:extLst>
              <p:ext uri="{D42A27DB-BD31-4B8C-83A1-F6EECF244321}">
                <p14:modId xmlns:p14="http://schemas.microsoft.com/office/powerpoint/2010/main" val="3301419950"/>
              </p:ext>
            </p:extLst>
          </p:nvPr>
        </p:nvGraphicFramePr>
        <p:xfrm>
          <a:off x="624078" y="1638704"/>
          <a:ext cx="8476488" cy="4432295"/>
        </p:xfrm>
        <a:graphic>
          <a:graphicData uri="http://schemas.openxmlformats.org/drawingml/2006/table">
            <a:tbl>
              <a:tblPr firstRow="1" firstCol="1" bandRow="1">
                <a:tableStyleId>{F5AB1C69-6EDB-4FF4-983F-18BD219EF322}</a:tableStyleId>
              </a:tblPr>
              <a:tblGrid>
                <a:gridCol w="1738446">
                  <a:extLst>
                    <a:ext uri="{9D8B030D-6E8A-4147-A177-3AD203B41FA5}">
                      <a16:colId xmlns:a16="http://schemas.microsoft.com/office/drawing/2014/main" val="4166276043"/>
                    </a:ext>
                  </a:extLst>
                </a:gridCol>
                <a:gridCol w="6738042">
                  <a:extLst>
                    <a:ext uri="{9D8B030D-6E8A-4147-A177-3AD203B41FA5}">
                      <a16:colId xmlns:a16="http://schemas.microsoft.com/office/drawing/2014/main" val="2565007689"/>
                    </a:ext>
                  </a:extLst>
                </a:gridCol>
              </a:tblGrid>
              <a:tr h="1340933">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tc>
                  <a:txBody>
                    <a:bodyPr/>
                    <a:lstStyle/>
                    <a:p>
                      <a:pPr algn="just">
                        <a:lnSpc>
                          <a:spcPct val="150000"/>
                        </a:lnSpc>
                        <a:spcAft>
                          <a:spcPts val="1000"/>
                        </a:spcAft>
                      </a:pPr>
                      <a:r>
                        <a:rPr lang="en-US" sz="1800" b="1" dirty="0">
                          <a:solidFill>
                            <a:schemeClr val="bg1"/>
                          </a:solidFill>
                          <a:effectLst/>
                          <a:latin typeface="Times New Roman" panose="02020603050405020304" pitchFamily="18" charset="0"/>
                          <a:cs typeface="Times New Roman" panose="02020603050405020304" pitchFamily="18" charset="0"/>
                        </a:rPr>
                        <a:t>Microsoft Outlook </a:t>
                      </a:r>
                      <a:r>
                        <a:rPr lang="en-US" sz="1800" b="0" dirty="0">
                          <a:solidFill>
                            <a:schemeClr val="bg1"/>
                          </a:solidFill>
                          <a:effectLst/>
                          <a:latin typeface="Times New Roman" panose="02020603050405020304" pitchFamily="18" charset="0"/>
                          <a:cs typeface="Times New Roman" panose="02020603050405020304" pitchFamily="18" charset="0"/>
                        </a:rPr>
                        <a:t>is a personal information manager software system from Microsoft, available as a part of the Microsoft 365 software suites. Though primarily being popular as an email client for businesses.</a:t>
                      </a:r>
                      <a:endParaRPr lang="en-US" sz="1800" b="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extLst>
                  <a:ext uri="{0D108BD9-81ED-4DB2-BD59-A6C34878D82A}">
                    <a16:rowId xmlns:a16="http://schemas.microsoft.com/office/drawing/2014/main" val="2538866278"/>
                  </a:ext>
                </a:extLst>
              </a:tr>
              <a:tr h="1164311">
                <a:tc>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tc>
                  <a:txBody>
                    <a:bodyPr/>
                    <a:lstStyle/>
                    <a:p>
                      <a:pPr algn="just">
                        <a:lnSpc>
                          <a:spcPct val="150000"/>
                        </a:lnSpc>
                        <a:spcAft>
                          <a:spcPts val="1000"/>
                        </a:spcAft>
                      </a:pPr>
                      <a:r>
                        <a:rPr lang="en-US" sz="1800" b="1" dirty="0">
                          <a:solidFill>
                            <a:schemeClr val="bg1"/>
                          </a:solidFill>
                          <a:effectLst/>
                          <a:latin typeface="Times New Roman" panose="02020603050405020304" pitchFamily="18" charset="0"/>
                          <a:cs typeface="Times New Roman" panose="02020603050405020304" pitchFamily="18" charset="0"/>
                        </a:rPr>
                        <a:t>Microsoft OneNote </a:t>
                      </a:r>
                      <a:r>
                        <a:rPr lang="en-US" sz="1800" dirty="0">
                          <a:solidFill>
                            <a:schemeClr val="bg1"/>
                          </a:solidFill>
                          <a:effectLst/>
                          <a:latin typeface="Times New Roman" panose="02020603050405020304" pitchFamily="18" charset="0"/>
                          <a:cs typeface="Times New Roman" panose="02020603050405020304" pitchFamily="18" charset="0"/>
                        </a:rPr>
                        <a:t>is a note-taking software developed by Microsoft. It is available as part of the Microsoft 365 suite and since 2014 has been free on all platforms outside the suite.</a:t>
                      </a:r>
                      <a:endParaRPr lang="en-US" sz="1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extLst>
                  <a:ext uri="{0D108BD9-81ED-4DB2-BD59-A6C34878D82A}">
                    <a16:rowId xmlns:a16="http://schemas.microsoft.com/office/drawing/2014/main" val="554758535"/>
                  </a:ext>
                </a:extLst>
              </a:tr>
              <a:tr h="355831">
                <a:tc gridSpan="2">
                  <a:txBody>
                    <a:bodyPr/>
                    <a:lstStyle/>
                    <a:p>
                      <a:pPr marL="457200" algn="ctr">
                        <a:lnSpc>
                          <a:spcPct val="150000"/>
                        </a:lnSpc>
                        <a:spcAft>
                          <a:spcPts val="1000"/>
                        </a:spcAft>
                      </a:pPr>
                      <a:r>
                        <a:rPr lang="en-US" sz="1800" dirty="0">
                          <a:solidFill>
                            <a:schemeClr val="tx1"/>
                          </a:solidFill>
                          <a:effectLst/>
                          <a:latin typeface="Times New Roman" panose="02020603050405020304" pitchFamily="18" charset="0"/>
                          <a:cs typeface="Times New Roman" panose="02020603050405020304" pitchFamily="18" charset="0"/>
                        </a:rPr>
                        <a:t>VISUAL STUDIO</a:t>
                      </a:r>
                      <a:endParaRPr lang="fr-FR"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75000"/>
                      </a:schemeClr>
                    </a:solidFill>
                  </a:tcPr>
                </a:tc>
                <a:tc hMerge="1">
                  <a:txBody>
                    <a:bodyPr/>
                    <a:lstStyle/>
                    <a:p>
                      <a:endParaRPr lang="fr-FR"/>
                    </a:p>
                  </a:txBody>
                  <a:tcPr/>
                </a:tc>
                <a:extLst>
                  <a:ext uri="{0D108BD9-81ED-4DB2-BD59-A6C34878D82A}">
                    <a16:rowId xmlns:a16="http://schemas.microsoft.com/office/drawing/2014/main" val="309003027"/>
                  </a:ext>
                </a:extLst>
              </a:tr>
              <a:tr h="995354">
                <a:tc rowSpan="2">
                  <a:txBody>
                    <a:bodyPr/>
                    <a:lstStyle/>
                    <a:p>
                      <a:pPr algn="just">
                        <a:lnSpc>
                          <a:spcPct val="150000"/>
                        </a:lnSpc>
                        <a:spcAft>
                          <a:spcPts val="1000"/>
                        </a:spcAft>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5429" marR="45429" marT="0" marB="0">
                    <a:solidFill>
                      <a:schemeClr val="accent1">
                        <a:lumMod val="20000"/>
                        <a:lumOff val="80000"/>
                      </a:schemeClr>
                    </a:solidFill>
                  </a:tcPr>
                </a:tc>
                <a:tc>
                  <a:txBody>
                    <a:bodyPr/>
                    <a:lstStyle/>
                    <a:p>
                      <a:pPr algn="just">
                        <a:lnSpc>
                          <a:spcPct val="150000"/>
                        </a:lnSpc>
                        <a:spcAft>
                          <a:spcPts val="1000"/>
                        </a:spcAft>
                      </a:pPr>
                      <a:r>
                        <a:rPr lang="en-US" sz="1800" b="1" dirty="0">
                          <a:solidFill>
                            <a:schemeClr val="bg1"/>
                          </a:solidFill>
                          <a:effectLst/>
                          <a:latin typeface="Times New Roman" panose="02020603050405020304" pitchFamily="18" charset="0"/>
                          <a:cs typeface="Times New Roman" panose="02020603050405020304" pitchFamily="18" charset="0"/>
                        </a:rPr>
                        <a:t>Visual Studio IDE </a:t>
                      </a:r>
                      <a:r>
                        <a:rPr lang="en-US" sz="1800" dirty="0">
                          <a:solidFill>
                            <a:schemeClr val="bg1"/>
                          </a:solidFill>
                          <a:effectLst/>
                          <a:latin typeface="Times New Roman" panose="02020603050405020304" pitchFamily="18" charset="0"/>
                          <a:cs typeface="Times New Roman" panose="02020603050405020304" pitchFamily="18" charset="0"/>
                        </a:rPr>
                        <a:t>An integrated development environment for building applications for Windows, Android, iOS, and web applications.</a:t>
                      </a:r>
                    </a:p>
                  </a:txBody>
                  <a:tcPr marL="45429" marR="45429" marT="0" marB="0">
                    <a:solidFill>
                      <a:schemeClr val="accent1">
                        <a:lumMod val="20000"/>
                        <a:lumOff val="80000"/>
                      </a:schemeClr>
                    </a:solidFill>
                  </a:tcPr>
                </a:tc>
                <a:extLst>
                  <a:ext uri="{0D108BD9-81ED-4DB2-BD59-A6C34878D82A}">
                    <a16:rowId xmlns:a16="http://schemas.microsoft.com/office/drawing/2014/main" val="2986597669"/>
                  </a:ext>
                </a:extLst>
              </a:tr>
              <a:tr h="538986">
                <a:tc vMerge="1">
                  <a:txBody>
                    <a:bodyPr/>
                    <a:lstStyle/>
                    <a:p>
                      <a:endParaRPr lang="fr-FR"/>
                    </a:p>
                  </a:txBody>
                  <a:tcPr/>
                </a:tc>
                <a:tc>
                  <a:txBody>
                    <a:bodyPr/>
                    <a:lstStyle/>
                    <a:p>
                      <a:r>
                        <a:rPr lang="en-US" sz="1800" b="1" dirty="0">
                          <a:solidFill>
                            <a:schemeClr val="bg1"/>
                          </a:solidFill>
                          <a:effectLst/>
                          <a:latin typeface="Times New Roman" panose="02020603050405020304" pitchFamily="18" charset="0"/>
                          <a:cs typeface="Times New Roman" panose="02020603050405020304" pitchFamily="18" charset="0"/>
                        </a:rPr>
                        <a:t>Visual Studio Code </a:t>
                      </a:r>
                      <a:r>
                        <a:rPr lang="en-US" sz="1800" dirty="0">
                          <a:solidFill>
                            <a:schemeClr val="bg1"/>
                          </a:solidFill>
                          <a:effectLst/>
                          <a:latin typeface="Times New Roman" panose="02020603050405020304" pitchFamily="18" charset="0"/>
                          <a:cs typeface="Times New Roman" panose="02020603050405020304" pitchFamily="18" charset="0"/>
                        </a:rPr>
                        <a:t> A lightweight, open-source code editor with support for various programming languages.</a:t>
                      </a:r>
                      <a:endParaRPr lang="fr-FR" dirty="0">
                        <a:solidFill>
                          <a:schemeClr val="bg1"/>
                        </a:solidFill>
                        <a:latin typeface="Times New Roman" panose="02020603050405020304" pitchFamily="18" charset="0"/>
                        <a:cs typeface="Times New Roman" panose="02020603050405020304" pitchFamily="18" charset="0"/>
                      </a:endParaRPr>
                    </a:p>
                  </a:txBody>
                  <a:tcPr marL="45429" marR="45429" marT="0" marB="0">
                    <a:solidFill>
                      <a:schemeClr val="accent1">
                        <a:lumMod val="20000"/>
                        <a:lumOff val="80000"/>
                      </a:schemeClr>
                    </a:solidFill>
                  </a:tcPr>
                </a:tc>
                <a:extLst>
                  <a:ext uri="{0D108BD9-81ED-4DB2-BD59-A6C34878D82A}">
                    <a16:rowId xmlns:a16="http://schemas.microsoft.com/office/drawing/2014/main" val="2232003033"/>
                  </a:ext>
                </a:extLst>
              </a:tr>
            </a:tbl>
          </a:graphicData>
        </a:graphic>
      </p:graphicFrame>
      <p:sp>
        <p:nvSpPr>
          <p:cNvPr id="10" name="TextBox 9">
            <a:extLst>
              <a:ext uri="{FF2B5EF4-FFF2-40B4-BE49-F238E27FC236}">
                <a16:creationId xmlns:a16="http://schemas.microsoft.com/office/drawing/2014/main" id="{E1A219F1-11CA-4826-8116-98D48D0CE589}"/>
              </a:ext>
            </a:extLst>
          </p:cNvPr>
          <p:cNvSpPr txBox="1"/>
          <p:nvPr/>
        </p:nvSpPr>
        <p:spPr>
          <a:xfrm>
            <a:off x="1157288" y="302261"/>
            <a:ext cx="6105524"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FCBEF">
                    <a:lumMod val="7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dirty="0"/>
          </a:p>
        </p:txBody>
      </p:sp>
      <p:grpSp>
        <p:nvGrpSpPr>
          <p:cNvPr id="5" name="Group 4">
            <a:extLst>
              <a:ext uri="{FF2B5EF4-FFF2-40B4-BE49-F238E27FC236}">
                <a16:creationId xmlns:a16="http://schemas.microsoft.com/office/drawing/2014/main" id="{4E787CE0-C4F8-4B7B-8985-C0A302BFD9CA}"/>
              </a:ext>
            </a:extLst>
          </p:cNvPr>
          <p:cNvGrpSpPr/>
          <p:nvPr/>
        </p:nvGrpSpPr>
        <p:grpSpPr>
          <a:xfrm>
            <a:off x="1157288" y="2121478"/>
            <a:ext cx="714588" cy="3466745"/>
            <a:chOff x="1157288" y="2052539"/>
            <a:chExt cx="714588" cy="3466745"/>
          </a:xfrm>
        </p:grpSpPr>
        <p:pic>
          <p:nvPicPr>
            <p:cNvPr id="6150" name="Picture 13">
              <a:extLst>
                <a:ext uri="{FF2B5EF4-FFF2-40B4-BE49-F238E27FC236}">
                  <a16:creationId xmlns:a16="http://schemas.microsoft.com/office/drawing/2014/main" id="{D9C44402-07F4-A1EF-71DC-EF3A075DA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1902" y="3235438"/>
              <a:ext cx="541338" cy="541337"/>
            </a:xfrm>
            <a:prstGeom prst="rect">
              <a:avLst/>
            </a:prstGeom>
            <a:noFill/>
            <a:extLst>
              <a:ext uri="{909E8E84-426E-40DD-AFC4-6F175D3DCCD1}">
                <a14:hiddenFill xmlns:a14="http://schemas.microsoft.com/office/drawing/2010/main">
                  <a:solidFill>
                    <a:srgbClr val="FFFFFF"/>
                  </a:solidFill>
                </a14:hiddenFill>
              </a:ext>
            </a:extLst>
          </p:spPr>
        </p:pic>
        <p:pic>
          <p:nvPicPr>
            <p:cNvPr id="6149" name="Picture 14">
              <a:extLst>
                <a:ext uri="{FF2B5EF4-FFF2-40B4-BE49-F238E27FC236}">
                  <a16:creationId xmlns:a16="http://schemas.microsoft.com/office/drawing/2014/main" id="{791DFB55-A62D-E18D-3313-26CEEFFCC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1902" y="4919307"/>
              <a:ext cx="659974" cy="59997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5">
              <a:extLst>
                <a:ext uri="{FF2B5EF4-FFF2-40B4-BE49-F238E27FC236}">
                  <a16:creationId xmlns:a16="http://schemas.microsoft.com/office/drawing/2014/main" id="{CB59138B-FED1-4B53-A430-587B85EFE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7288" y="2052539"/>
              <a:ext cx="557212" cy="5175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6119106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9BBD504D-0EAF-4953-94F0-F3E204F16644}"/>
              </a:ext>
            </a:extLst>
          </p:cNvPr>
          <p:cNvSpPr txBox="1"/>
          <p:nvPr/>
        </p:nvSpPr>
        <p:spPr>
          <a:xfrm>
            <a:off x="452494" y="1285875"/>
            <a:ext cx="8725359" cy="4558299"/>
          </a:xfrm>
          <a:prstGeom prst="rect">
            <a:avLst/>
          </a:prstGeom>
          <a:noFill/>
        </p:spPr>
        <p:txBody>
          <a:bodyPr wrap="square" rtlCol="0">
            <a:spAutoFit/>
          </a:bodyPr>
          <a:lstStyle/>
          <a:p>
            <a:pPr marL="342900" lvl="0" indent="-342900" algn="just">
              <a:lnSpc>
                <a:spcPct val="150000"/>
              </a:lnSpc>
              <a:spcAft>
                <a:spcPts val="1000"/>
              </a:spcAft>
              <a:buClr>
                <a:schemeClr val="accent3"/>
              </a:buClr>
              <a:buFont typeface="Symbol" panose="05050102010706020507" pitchFamily="18" charset="2"/>
              <a:buChar char=""/>
            </a:pPr>
            <a:r>
              <a:rPr lang="en-US" sz="1800" b="1" i="1" dirty="0">
                <a:solidFill>
                  <a:schemeClr val="accent3"/>
                </a:solidFill>
                <a:effectLst/>
                <a:latin typeface="Times New Roman" panose="02020603050405020304" pitchFamily="18" charset="0"/>
              </a:rPr>
              <a:t>Git and GitHub:</a:t>
            </a:r>
            <a:endParaRPr lang="fr-FR" sz="1800" b="1" i="1" dirty="0">
              <a:solidFill>
                <a:schemeClr val="accent3"/>
              </a:solidFill>
              <a:effectLst/>
              <a:latin typeface="Times New Roman" panose="02020603050405020304" pitchFamily="18" charset="0"/>
            </a:endParaRPr>
          </a:p>
          <a:p>
            <a:pPr indent="228600">
              <a:lnSpc>
                <a:spcPct val="150000"/>
              </a:lnSpc>
              <a:spcAft>
                <a:spcPts val="100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Git and GitHub play significant roles in the field of Information and Communication Technology (ICT), particularly in the realm of software development, version control, and collaborative coding. </a:t>
            </a:r>
            <a:r>
              <a:rPr lang="en-US" dirty="0">
                <a:latin typeface="Times New Roman" panose="02020603050405020304" pitchFamily="18" charset="0"/>
                <a:ea typeface="Calibri" panose="020F0502020204030204" pitchFamily="34" charset="0"/>
                <a:cs typeface="Arial" panose="020B0604020202020204" pitchFamily="34" charset="0"/>
              </a:rPr>
              <a:t>Notably:</a:t>
            </a:r>
          </a:p>
          <a:p>
            <a:pPr marL="1200150" lvl="2" indent="-285750">
              <a:lnSpc>
                <a:spcPct val="150000"/>
              </a:lnSpc>
              <a:spcAft>
                <a:spcPts val="10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Arial" panose="020B0604020202020204" pitchFamily="34" charset="0"/>
              </a:rPr>
              <a:t>Version Control</a:t>
            </a:r>
          </a:p>
          <a:p>
            <a:pPr marL="1200150" lvl="2" indent="-285750">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Remote Collaboration (GitHub)</a:t>
            </a:r>
          </a:p>
          <a:p>
            <a:pPr marL="1200150" lvl="2" indent="-285750">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Code Hosting and Repository Management (GitHub</a:t>
            </a:r>
            <a:r>
              <a:rPr lang="en-US" dirty="0">
                <a:latin typeface="Times New Roman" panose="02020603050405020304" pitchFamily="18" charset="0"/>
                <a:ea typeface="Calibri" panose="020F0502020204030204" pitchFamily="34" charset="0"/>
              </a:rPr>
              <a:t>)</a:t>
            </a:r>
          </a:p>
          <a:p>
            <a:pPr marL="1200150" lvl="2" indent="-285750">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Issue Tracking and Product Management</a:t>
            </a:r>
          </a:p>
          <a:p>
            <a:pPr marL="1200150" lvl="2" indent="-285750">
              <a:lnSpc>
                <a:spcPct val="150000"/>
              </a:lnSpc>
              <a:spcAft>
                <a:spcPts val="10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Open-Source Development</a:t>
            </a:r>
            <a:endParaRPr lang="fr-FR"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870FDAEC-28FE-4AAA-ACEC-43DC708F0A38}"/>
              </a:ext>
            </a:extLst>
          </p:cNvPr>
          <p:cNvSpPr txBox="1"/>
          <p:nvPr/>
        </p:nvSpPr>
        <p:spPr>
          <a:xfrm>
            <a:off x="1643063" y="400377"/>
            <a:ext cx="6105524"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FCBEF">
                    <a:lumMod val="7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dirty="0"/>
          </a:p>
        </p:txBody>
      </p:sp>
    </p:spTree>
    <p:extLst>
      <p:ext uri="{BB962C8B-B14F-4D97-AF65-F5344CB8AC3E}">
        <p14:creationId xmlns:p14="http://schemas.microsoft.com/office/powerpoint/2010/main" val="15893724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3" end="3"/>
                                            </p:txEl>
                                          </p:spTgt>
                                        </p:tgtEl>
                                        <p:attrNameLst>
                                          <p:attrName>style.visibility</p:attrName>
                                        </p:attrNameLst>
                                      </p:cBhvr>
                                      <p:to>
                                        <p:strVal val="visible"/>
                                      </p:to>
                                    </p:set>
                                    <p:animEffect transition="in" filter="fade">
                                      <p:cBhvr>
                                        <p:cTn id="14" dur="1000"/>
                                        <p:tgtEl>
                                          <p:spTgt spid="2">
                                            <p:txEl>
                                              <p:pRg st="3" end="3"/>
                                            </p:txEl>
                                          </p:spTgt>
                                        </p:tgtEl>
                                      </p:cBhvr>
                                    </p:animEffect>
                                    <p:anim calcmode="lin" valueType="num">
                                      <p:cBhvr>
                                        <p:cTn id="15"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1000"/>
                                        <p:tgtEl>
                                          <p:spTgt spid="2">
                                            <p:txEl>
                                              <p:pRg st="4" end="4"/>
                                            </p:txEl>
                                          </p:spTgt>
                                        </p:tgtEl>
                                      </p:cBhvr>
                                    </p:animEffect>
                                    <p:anim calcmode="lin" valueType="num">
                                      <p:cBhvr>
                                        <p:cTn id="2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1000"/>
                                        <p:tgtEl>
                                          <p:spTgt spid="2">
                                            <p:txEl>
                                              <p:pRg st="5" end="5"/>
                                            </p:txEl>
                                          </p:spTgt>
                                        </p:tgtEl>
                                      </p:cBhvr>
                                    </p:animEffect>
                                    <p:anim calcmode="lin" valueType="num">
                                      <p:cBhvr>
                                        <p:cTn id="29"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6D8106F-9011-E7F0-41C5-0E6123B03C80}"/>
              </a:ext>
            </a:extLst>
          </p:cNvPr>
          <p:cNvSpPr txBox="1"/>
          <p:nvPr/>
        </p:nvSpPr>
        <p:spPr>
          <a:xfrm>
            <a:off x="352540" y="1333615"/>
            <a:ext cx="8527055" cy="4325800"/>
          </a:xfrm>
          <a:prstGeom prst="rect">
            <a:avLst/>
          </a:prstGeom>
          <a:noFill/>
        </p:spPr>
        <p:txBody>
          <a:bodyPr wrap="square" rtlCol="0">
            <a:spAutoFit/>
          </a:bodyPr>
          <a:lstStyle/>
          <a:p>
            <a:pPr marL="342900" lvl="0" indent="-342900" algn="just">
              <a:lnSpc>
                <a:spcPct val="150000"/>
              </a:lnSpc>
              <a:spcAft>
                <a:spcPts val="1000"/>
              </a:spcAft>
              <a:buClr>
                <a:schemeClr val="accent3"/>
              </a:buClr>
              <a:buFont typeface="Symbol" panose="05050102010706020507" pitchFamily="18" charset="2"/>
              <a:buChar char=""/>
            </a:pPr>
            <a:r>
              <a:rPr lang="en-US" b="1" i="1" dirty="0">
                <a:solidFill>
                  <a:schemeClr val="accent3"/>
                </a:solidFill>
                <a:effectLst/>
                <a:latin typeface="Times New Roman" panose="02020603050405020304" pitchFamily="18" charset="0"/>
                <a:cs typeface="Times New Roman" panose="02020603050405020304" pitchFamily="18" charset="0"/>
              </a:rPr>
              <a:t>Other Technologies:</a:t>
            </a:r>
            <a:endParaRPr lang="fr-FR" b="1" i="1" dirty="0">
              <a:solidFill>
                <a:schemeClr val="accent3"/>
              </a:solidFill>
              <a:effectLst/>
              <a:latin typeface="Times New Roman" panose="02020603050405020304" pitchFamily="18"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Docker:</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platform for developing, shipping, and running applications in containers.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Jenkins:</a:t>
            </a:r>
            <a:r>
              <a:rPr lang="en-US"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An open-source automation server used for building, testing, and deploying software.</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lvl="1" indent="-342900" algn="just">
              <a:lnSpc>
                <a:spcPct val="150000"/>
              </a:lnSpc>
              <a:buClr>
                <a:srgbClr val="0070C0"/>
              </a:buClr>
              <a:buFont typeface="Wingdings" panose="05000000000000000000" pitchFamily="2" charset="2"/>
              <a:buChar char=""/>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Collaboration Tools:</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buClr>
                <a:srgbClr val="66CCFF"/>
              </a:buClr>
              <a:buFont typeface="Wingdings" panose="05000000000000000000" pitchFamily="2" charset="2"/>
              <a:buChar char="ü"/>
            </a:pPr>
            <a:r>
              <a:rPr lang="en-US" b="1"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Slack:</a:t>
            </a:r>
            <a:r>
              <a:rPr lang="en-US"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messaging platform for teams that facilitates communication and collaboration.</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gn="just">
              <a:lnSpc>
                <a:spcPct val="150000"/>
              </a:lnSpc>
              <a:spcAft>
                <a:spcPts val="1000"/>
              </a:spcAft>
              <a:buFont typeface="Wingdings" panose="05000000000000000000" pitchFamily="2" charset="2"/>
              <a:buChar char="ü"/>
            </a:pPr>
            <a:r>
              <a:rPr lang="en-US" b="1"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Confluence:</a:t>
            </a:r>
            <a:r>
              <a:rPr lang="en-US" dirty="0">
                <a:solidFill>
                  <a:srgbClr val="66CC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 collaboration tool used to help teams collaborate and share knowledge efficiently.</a:t>
            </a: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72FF80AD-62CF-4354-8C8B-FE7187FB4DDA}"/>
              </a:ext>
            </a:extLst>
          </p:cNvPr>
          <p:cNvSpPr txBox="1"/>
          <p:nvPr/>
        </p:nvSpPr>
        <p:spPr>
          <a:xfrm>
            <a:off x="1309688" y="409902"/>
            <a:ext cx="6105524"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FCBEF">
                    <a:lumMod val="7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Technologies related to ICT:</a:t>
            </a:r>
            <a:endParaRPr lang="en-US" dirty="0"/>
          </a:p>
        </p:txBody>
      </p:sp>
    </p:spTree>
    <p:extLst>
      <p:ext uri="{BB962C8B-B14F-4D97-AF65-F5344CB8AC3E}">
        <p14:creationId xmlns:p14="http://schemas.microsoft.com/office/powerpoint/2010/main" val="51140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1000"/>
                                        <p:tgtEl>
                                          <p:spTgt spid="2">
                                            <p:txEl>
                                              <p:pRg st="4" end="4"/>
                                            </p:txEl>
                                          </p:spTgt>
                                        </p:tgtEl>
                                      </p:cBhvr>
                                    </p:animEffect>
                                    <p:anim calcmode="lin" valueType="num">
                                      <p:cBhvr>
                                        <p:cTn id="27"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1000"/>
                                        <p:tgtEl>
                                          <p:spTgt spid="2">
                                            <p:txEl>
                                              <p:pRg st="5" end="5"/>
                                            </p:txEl>
                                          </p:spTgt>
                                        </p:tgtEl>
                                      </p:cBhvr>
                                    </p:animEffect>
                                    <p:anim calcmode="lin" valueType="num">
                                      <p:cBhvr>
                                        <p:cTn id="32"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6B9CBF0F-625C-7CC9-10CA-5BB3A42679E3}"/>
              </a:ext>
            </a:extLst>
          </p:cNvPr>
          <p:cNvSpPr txBox="1"/>
          <p:nvPr/>
        </p:nvSpPr>
        <p:spPr>
          <a:xfrm>
            <a:off x="496907" y="1554836"/>
            <a:ext cx="8824511" cy="4007764"/>
          </a:xfrm>
          <a:prstGeom prst="rect">
            <a:avLst/>
          </a:prstGeom>
          <a:noFill/>
        </p:spPr>
        <p:txBody>
          <a:bodyPr wrap="square" rtlCol="0">
            <a:spAutoFit/>
          </a:bodyPr>
          <a:lstStyle/>
          <a:p>
            <a:pPr indent="228600"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Technology (ICT) has been a rapidly evolving field with significant advancements and trends. So we’re going to outline some general trends and potential directions for the future of ICT based on the trajectory up to 2022:</a:t>
            </a:r>
          </a:p>
          <a:p>
            <a:pPr marL="742950" lvl="1" indent="-285750" algn="just">
              <a:lnSpc>
                <a:spcPct val="150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5G Technology</a:t>
            </a:r>
          </a:p>
          <a:p>
            <a:pPr marL="742950" lvl="1" indent="-285750" algn="just">
              <a:lnSpc>
                <a:spcPct val="150000"/>
              </a:lnSpc>
              <a:spcAft>
                <a:spcPts val="10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Artificial Intelligence &amp; Machine Learning</a:t>
            </a:r>
          </a:p>
          <a:p>
            <a:pPr marL="742950" lvl="1" indent="-285750" algn="just">
              <a:lnSpc>
                <a:spcPct val="150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Internet of Things</a:t>
            </a:r>
          </a:p>
          <a:p>
            <a:pPr marL="742950" lvl="1" indent="-285750" algn="just">
              <a:lnSpc>
                <a:spcPct val="150000"/>
              </a:lnSpc>
              <a:spcAft>
                <a:spcPts val="1000"/>
              </a:spcAft>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Cybersecurity</a:t>
            </a:r>
          </a:p>
          <a:p>
            <a:pPr marL="742950" lvl="1" indent="-285750" algn="just">
              <a:lnSpc>
                <a:spcPct val="150000"/>
              </a:lnSpc>
              <a:spcAft>
                <a:spcPts val="1000"/>
              </a:spcAft>
              <a:buFont typeface="Arial" panose="020B0604020202020204" pitchFamily="34" charset="0"/>
              <a:buChar char="•"/>
            </a:pPr>
            <a:r>
              <a:rPr lang="fr-FR" dirty="0">
                <a:effectLst/>
                <a:latin typeface="Times New Roman" panose="02020603050405020304" pitchFamily="18" charset="0"/>
                <a:ea typeface="Calibri" panose="020F0502020204030204" pitchFamily="34" charset="0"/>
                <a:cs typeface="Times New Roman" panose="02020603050405020304" pitchFamily="18" charset="0"/>
              </a:rPr>
              <a:t>Human-</a:t>
            </a:r>
            <a:r>
              <a:rPr lang="fr-FR" dirty="0">
                <a:latin typeface="Times New Roman" panose="02020603050405020304" pitchFamily="18" charset="0"/>
                <a:ea typeface="Calibri" panose="020F0502020204030204" pitchFamily="34" charset="0"/>
                <a:cs typeface="Times New Roman" panose="02020603050405020304" pitchFamily="18" charset="0"/>
              </a:rPr>
              <a:t>computer </a:t>
            </a:r>
            <a:r>
              <a:rPr lang="fr-FR" dirty="0">
                <a:effectLst/>
                <a:latin typeface="Times New Roman" panose="02020603050405020304" pitchFamily="18" charset="0"/>
                <a:ea typeface="Calibri" panose="020F0502020204030204" pitchFamily="34" charset="0"/>
                <a:cs typeface="Times New Roman" panose="02020603050405020304" pitchFamily="18" charset="0"/>
              </a:rPr>
              <a:t>interactions</a:t>
            </a:r>
          </a:p>
        </p:txBody>
      </p:sp>
      <p:pic>
        <p:nvPicPr>
          <p:cNvPr id="8194" name="Picture 2" descr="ai, artificial intelligence, automaton, brain, electronics, robotics, technology ">
            <a:extLst>
              <a:ext uri="{FF2B5EF4-FFF2-40B4-BE49-F238E27FC236}">
                <a16:creationId xmlns:a16="http://schemas.microsoft.com/office/drawing/2014/main" id="{CFFFBF47-A7AB-CA09-AE5F-745C08EB6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2928" y="782614"/>
            <a:ext cx="1996440" cy="199644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C0CDCFB-6A54-4D76-ABBB-E6AEF704CCF4}"/>
              </a:ext>
            </a:extLst>
          </p:cNvPr>
          <p:cNvSpPr txBox="1"/>
          <p:nvPr/>
        </p:nvSpPr>
        <p:spPr>
          <a:xfrm>
            <a:off x="914400" y="476250"/>
            <a:ext cx="4876800" cy="548099"/>
          </a:xfrm>
          <a:prstGeom prst="rect">
            <a:avLst/>
          </a:prstGeom>
          <a:noFill/>
        </p:spPr>
        <p:txBody>
          <a:bodyPr wrap="square" rtlCol="0">
            <a:spAutoFit/>
          </a:bodyPr>
          <a:lstStyle/>
          <a:p>
            <a:pPr>
              <a:lnSpc>
                <a:spcPct val="115000"/>
              </a:lnSpc>
              <a:spcBef>
                <a:spcPts val="1200"/>
              </a:spcBef>
            </a:pPr>
            <a:r>
              <a:rPr lang="en-US" sz="28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future of ICT:</a:t>
            </a:r>
            <a:endParaRPr lang="fr-FR" sz="1800" b="1"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computer, network protection, safe, syber security ">
            <a:extLst>
              <a:ext uri="{FF2B5EF4-FFF2-40B4-BE49-F238E27FC236}">
                <a16:creationId xmlns:a16="http://schemas.microsoft.com/office/drawing/2014/main" id="{8119EB81-CDB0-47C0-AB17-03B8D42F6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207" y="3825310"/>
            <a:ext cx="1935480" cy="1996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42471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A0BFDCA0-93D5-D38F-A776-AEFD97C7721F}"/>
              </a:ext>
            </a:extLst>
          </p:cNvPr>
          <p:cNvSpPr txBox="1"/>
          <p:nvPr/>
        </p:nvSpPr>
        <p:spPr>
          <a:xfrm>
            <a:off x="759705" y="1763031"/>
            <a:ext cx="8967730" cy="3331938"/>
          </a:xfrm>
          <a:prstGeom prst="rect">
            <a:avLst/>
          </a:prstGeom>
          <a:noFill/>
        </p:spPr>
        <p:txBody>
          <a:bodyPr wrap="square" rtlCol="0">
            <a:spAutoFit/>
          </a:bodyPr>
          <a:lstStyle/>
          <a:p>
            <a:pPr indent="457200" algn="just">
              <a:lnSpc>
                <a:spcPct val="20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conclusion, the dynamic landscape of Information and Communication Technology (ICT) continues to shape and redefine our world. The period leading up to 2022 witnessed remarkable advancements in areas such as 5G technology, artificial intelligence, the Internet of Things, and cybersecurity. These innovations have not only transformed the way we communicate and process information but have also paved the way for unprecedented opportunities.</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EDDBE2C-0D77-4FF3-9B86-7CCC2D066CFA}"/>
              </a:ext>
            </a:extLst>
          </p:cNvPr>
          <p:cNvSpPr txBox="1"/>
          <p:nvPr/>
        </p:nvSpPr>
        <p:spPr>
          <a:xfrm>
            <a:off x="638175" y="874693"/>
            <a:ext cx="8248650" cy="523220"/>
          </a:xfrm>
          <a:prstGeom prst="rect">
            <a:avLst/>
          </a:prstGeom>
          <a:noFill/>
        </p:spPr>
        <p:txBody>
          <a:bodyPr wrap="square" rtlCol="0">
            <a:spAutoFit/>
          </a:bodyPr>
          <a:lstStyle/>
          <a:p>
            <a:r>
              <a:rPr lang="en-US" sz="28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endParaRPr lang="fr-FR" sz="2800"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53173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8" name="Picture 10" descr="letter, saying, thank, thank you, thanks, thanksgiving ">
            <a:extLst>
              <a:ext uri="{FF2B5EF4-FFF2-40B4-BE49-F238E27FC236}">
                <a16:creationId xmlns:a16="http://schemas.microsoft.com/office/drawing/2014/main" id="{EEADC155-B0DC-11DD-4127-6F21EC3770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4060" y="4107180"/>
            <a:ext cx="2209802" cy="199644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E7678807-4548-4833-8945-DA07612B9E66}"/>
              </a:ext>
            </a:extLst>
          </p:cNvPr>
          <p:cNvSpPr/>
          <p:nvPr/>
        </p:nvSpPr>
        <p:spPr>
          <a:xfrm>
            <a:off x="2000250" y="1800225"/>
            <a:ext cx="6562725" cy="2590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THE END</a:t>
            </a:r>
          </a:p>
        </p:txBody>
      </p:sp>
    </p:spTree>
    <p:extLst>
      <p:ext uri="{BB962C8B-B14F-4D97-AF65-F5344CB8AC3E}">
        <p14:creationId xmlns:p14="http://schemas.microsoft.com/office/powerpoint/2010/main" val="27486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7F8FCAA-C00F-311A-3B4D-2E0A740DF817}"/>
              </a:ext>
            </a:extLst>
          </p:cNvPr>
          <p:cNvSpPr>
            <a:spLocks noChangeArrowheads="1"/>
          </p:cNvSpPr>
          <p:nvPr/>
        </p:nvSpPr>
        <p:spPr bwMode="auto">
          <a:xfrm>
            <a:off x="807905" y="828288"/>
            <a:ext cx="759062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965825" algn="r"/>
              </a:tabLst>
              <a:defRPr>
                <a:solidFill>
                  <a:schemeClr val="tx1"/>
                </a:solidFill>
                <a:latin typeface="Arial" panose="020B0604020202020204" pitchFamily="34" charset="0"/>
              </a:defRPr>
            </a:lvl1pPr>
            <a:lvl2pPr eaLnBrk="0" fontAlgn="base" hangingPunct="0">
              <a:spcBef>
                <a:spcPct val="0"/>
              </a:spcBef>
              <a:spcAft>
                <a:spcPct val="0"/>
              </a:spcAft>
              <a:tabLst>
                <a:tab pos="5965825" algn="r"/>
              </a:tabLst>
              <a:defRPr>
                <a:solidFill>
                  <a:schemeClr val="tx1"/>
                </a:solidFill>
                <a:latin typeface="Arial" panose="020B0604020202020204" pitchFamily="34" charset="0"/>
              </a:defRPr>
            </a:lvl2pPr>
            <a:lvl3pPr eaLnBrk="0" fontAlgn="base" hangingPunct="0">
              <a:spcBef>
                <a:spcPct val="0"/>
              </a:spcBef>
              <a:spcAft>
                <a:spcPct val="0"/>
              </a:spcAft>
              <a:tabLst>
                <a:tab pos="5965825" algn="r"/>
              </a:tabLst>
              <a:defRPr>
                <a:solidFill>
                  <a:schemeClr val="tx1"/>
                </a:solidFill>
                <a:latin typeface="Arial" panose="020B0604020202020204" pitchFamily="34" charset="0"/>
              </a:defRPr>
            </a:lvl3pPr>
            <a:lvl4pPr eaLnBrk="0" fontAlgn="base" hangingPunct="0">
              <a:spcBef>
                <a:spcPct val="0"/>
              </a:spcBef>
              <a:spcAft>
                <a:spcPct val="0"/>
              </a:spcAft>
              <a:tabLst>
                <a:tab pos="5965825" algn="r"/>
              </a:tabLst>
              <a:defRPr>
                <a:solidFill>
                  <a:schemeClr val="tx1"/>
                </a:solidFill>
                <a:latin typeface="Arial" panose="020B0604020202020204" pitchFamily="34" charset="0"/>
              </a:defRPr>
            </a:lvl4pPr>
            <a:lvl5pPr eaLnBrk="0" fontAlgn="base" hangingPunct="0">
              <a:spcBef>
                <a:spcPct val="0"/>
              </a:spcBef>
              <a:spcAft>
                <a:spcPct val="0"/>
              </a:spcAft>
              <a:tabLst>
                <a:tab pos="5965825" algn="r"/>
              </a:tabLst>
              <a:defRPr>
                <a:solidFill>
                  <a:schemeClr val="tx1"/>
                </a:solidFill>
                <a:latin typeface="Arial" panose="020B0604020202020204" pitchFamily="34" charset="0"/>
              </a:defRPr>
            </a:lvl5pPr>
            <a:lvl6pPr eaLnBrk="0" fontAlgn="base" hangingPunct="0">
              <a:spcBef>
                <a:spcPct val="0"/>
              </a:spcBef>
              <a:spcAft>
                <a:spcPct val="0"/>
              </a:spcAft>
              <a:tabLst>
                <a:tab pos="5965825" algn="r"/>
              </a:tabLst>
              <a:defRPr>
                <a:solidFill>
                  <a:schemeClr val="tx1"/>
                </a:solidFill>
                <a:latin typeface="Arial" panose="020B0604020202020204" pitchFamily="34" charset="0"/>
              </a:defRPr>
            </a:lvl6pPr>
            <a:lvl7pPr eaLnBrk="0" fontAlgn="base" hangingPunct="0">
              <a:spcBef>
                <a:spcPct val="0"/>
              </a:spcBef>
              <a:spcAft>
                <a:spcPct val="0"/>
              </a:spcAft>
              <a:tabLst>
                <a:tab pos="5965825" algn="r"/>
              </a:tabLst>
              <a:defRPr>
                <a:solidFill>
                  <a:schemeClr val="tx1"/>
                </a:solidFill>
                <a:latin typeface="Arial" panose="020B0604020202020204" pitchFamily="34" charset="0"/>
              </a:defRPr>
            </a:lvl7pPr>
            <a:lvl8pPr eaLnBrk="0" fontAlgn="base" hangingPunct="0">
              <a:spcBef>
                <a:spcPct val="0"/>
              </a:spcBef>
              <a:spcAft>
                <a:spcPct val="0"/>
              </a:spcAft>
              <a:tabLst>
                <a:tab pos="5965825" algn="r"/>
              </a:tabLst>
              <a:defRPr>
                <a:solidFill>
                  <a:schemeClr val="tx1"/>
                </a:solidFill>
                <a:latin typeface="Arial" panose="020B0604020202020204" pitchFamily="34" charset="0"/>
              </a:defRPr>
            </a:lvl8pPr>
            <a:lvl9pPr eaLnBrk="0" fontAlgn="base" hangingPunct="0">
              <a:spcBef>
                <a:spcPct val="0"/>
              </a:spcBef>
              <a:spcAft>
                <a:spcPct val="0"/>
              </a:spcAft>
              <a:tabLst>
                <a:tab pos="596582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965825" algn="r"/>
              </a:tabLst>
            </a:pPr>
            <a:r>
              <a:rPr kumimoji="0" lang="en-US" altLang="fr-FR" sz="2800" b="1" i="0" strike="noStrike" cap="none" normalizeH="0" baseline="0" dirty="0">
                <a:ln>
                  <a:noFill/>
                </a:ln>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Table of Contents:  </a:t>
            </a:r>
          </a:p>
          <a:p>
            <a:pPr marL="0" marR="0" lvl="0" indent="0" algn="l" defTabSz="914400" rtl="0" eaLnBrk="0" fontAlgn="base" latinLnBrk="0" hangingPunct="0">
              <a:lnSpc>
                <a:spcPct val="100000"/>
              </a:lnSpc>
              <a:spcBef>
                <a:spcPct val="0"/>
              </a:spcBef>
              <a:spcAft>
                <a:spcPct val="0"/>
              </a:spcAft>
              <a:buClrTx/>
              <a:buSzTx/>
              <a:buFontTx/>
              <a:buNone/>
              <a:tabLst>
                <a:tab pos="5965825" algn="r"/>
              </a:tabLst>
            </a:pPr>
            <a:endParaRPr kumimoji="0" lang="fr-FR" altLang="fr-FR" sz="2800" b="0" i="0" u="sng" strike="noStrike" cap="none" normalizeH="0" baseline="0" dirty="0">
              <a:ln>
                <a:noFill/>
              </a:ln>
              <a:solidFill>
                <a:schemeClr val="accent2"/>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lang="en-US" altLang="fr-FR" sz="2000" dirty="0">
                <a:latin typeface="Times New Roman" panose="02020603050405020304" pitchFamily="18" charset="0"/>
                <a:cs typeface="Times New Roman" panose="02020603050405020304" pitchFamily="18" charset="0"/>
              </a:rPr>
              <a:t>Introduction </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History and evolution of </a:t>
            </a:r>
            <a:r>
              <a:rPr lang="en-US" altLang="fr-FR" sz="2000" dirty="0">
                <a:latin typeface="Times New Roman" panose="02020603050405020304" pitchFamily="18" charset="0"/>
                <a:cs typeface="Times New Roman" panose="02020603050405020304" pitchFamily="18" charset="0"/>
              </a:rPr>
              <a:t>ICT</a:t>
            </a:r>
            <a:endPar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lang="en-US" altLang="fr-FR" sz="2000" dirty="0">
                <a:latin typeface="Times New Roman" panose="02020603050405020304" pitchFamily="18" charset="0"/>
                <a:cs typeface="Times New Roman" panose="02020603050405020304" pitchFamily="18" charset="0"/>
              </a:rPr>
              <a:t>The impact of ICT</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Technologies</a:t>
            </a:r>
            <a:r>
              <a:rPr kumimoji="0" lang="en-US" altLang="fr-FR" sz="2000" i="0" u="none" strike="noStrike" cap="none" normalizeH="0" dirty="0">
                <a:ln>
                  <a:noFill/>
                </a:ln>
                <a:effectLst/>
                <a:latin typeface="Times New Roman" panose="02020603050405020304" pitchFamily="18" charset="0"/>
                <a:cs typeface="Times New Roman" panose="02020603050405020304" pitchFamily="18" charset="0"/>
              </a:rPr>
              <a:t> related to </a:t>
            </a:r>
            <a:r>
              <a:rPr lang="en-US" altLang="fr-FR" sz="2000" dirty="0">
                <a:latin typeface="Times New Roman" panose="02020603050405020304" pitchFamily="18" charset="0"/>
                <a:cs typeface="Times New Roman" panose="02020603050405020304" pitchFamily="18" charset="0"/>
              </a:rPr>
              <a:t>ICT</a:t>
            </a:r>
            <a:endParaRPr kumimoji="0" lang="en-US" altLang="fr-FR" sz="2000" i="0" u="none" strike="noStrike" cap="none" normalizeH="0" dirty="0">
              <a:ln>
                <a:noFill/>
              </a:ln>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lang="en-US" altLang="fr-FR" sz="2000" baseline="0" dirty="0">
                <a:latin typeface="Times New Roman" panose="02020603050405020304" pitchFamily="18" charset="0"/>
                <a:cs typeface="Times New Roman" panose="02020603050405020304" pitchFamily="18" charset="0"/>
              </a:rPr>
              <a:t>The</a:t>
            </a:r>
            <a:r>
              <a:rPr lang="en-US" altLang="fr-FR" sz="2000" dirty="0">
                <a:latin typeface="Times New Roman" panose="02020603050405020304" pitchFamily="18" charset="0"/>
                <a:cs typeface="Times New Roman" panose="02020603050405020304" pitchFamily="18" charset="0"/>
              </a:rPr>
              <a:t> future of ICT</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tab pos="5965825" algn="r"/>
              </a:tabLst>
            </a:pPr>
            <a:r>
              <a:rPr kumimoji="0" lang="en-US" altLang="fr-FR" sz="2000" i="0" u="none" strike="noStrike" cap="none" normalizeH="0" baseline="0" dirty="0">
                <a:ln>
                  <a:noFill/>
                </a:ln>
                <a:effectLst/>
                <a:latin typeface="Times New Roman" panose="02020603050405020304" pitchFamily="18" charset="0"/>
                <a:cs typeface="Times New Roman" panose="02020603050405020304" pitchFamily="18" charset="0"/>
              </a:rPr>
              <a:t>Conclusion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tab pos="5965825" algn="r"/>
              </a:tabLst>
            </a:pPr>
            <a:endParaRPr kumimoji="0" lang="fr-FR" altLang="fr-FR"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5965825" algn="r"/>
              </a:tabLst>
            </a:pPr>
            <a:endParaRPr kumimoji="0" lang="fr-FR" altLang="fr-FR"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9218" name="Picture 2" descr="doc, document, list, paper, todo, checklist, tasks ">
            <a:extLst>
              <a:ext uri="{FF2B5EF4-FFF2-40B4-BE49-F238E27FC236}">
                <a16:creationId xmlns:a16="http://schemas.microsoft.com/office/drawing/2014/main" id="{8981E45E-A9EC-7F76-052C-71F30538C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1270" y="1609725"/>
            <a:ext cx="3657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0061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1C88A4F-9CA1-79D0-B2B9-27E3AA303069}"/>
              </a:ext>
            </a:extLst>
          </p:cNvPr>
          <p:cNvSpPr txBox="1"/>
          <p:nvPr/>
        </p:nvSpPr>
        <p:spPr>
          <a:xfrm>
            <a:off x="886628" y="919105"/>
            <a:ext cx="8505022"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0" noProof="0" dirty="0">
                <a:ln>
                  <a:noFill/>
                </a:ln>
                <a:solidFill>
                  <a:schemeClr val="accent1">
                    <a:lumMod val="75000"/>
                  </a:schemeClr>
                </a:solidFill>
                <a:effectLst/>
                <a:uLnTx/>
                <a:uFillTx/>
                <a:latin typeface="Times New Roman" panose="02020603050405020304" pitchFamily="18" charset="0"/>
                <a:ea typeface="+mn-ea"/>
                <a:cs typeface="Times New Roman" panose="02020603050405020304" pitchFamily="18" charset="0"/>
              </a:rPr>
              <a:t>Introduction:</a:t>
            </a:r>
          </a:p>
        </p:txBody>
      </p:sp>
      <p:sp>
        <p:nvSpPr>
          <p:cNvPr id="5" name="ZoneTexte 4">
            <a:extLst>
              <a:ext uri="{FF2B5EF4-FFF2-40B4-BE49-F238E27FC236}">
                <a16:creationId xmlns:a16="http://schemas.microsoft.com/office/drawing/2014/main" id="{CBA6A212-46F1-9183-5569-623AA52E4AA5}"/>
              </a:ext>
            </a:extLst>
          </p:cNvPr>
          <p:cNvSpPr txBox="1"/>
          <p:nvPr/>
        </p:nvSpPr>
        <p:spPr>
          <a:xfrm>
            <a:off x="678983" y="3514954"/>
            <a:ext cx="8339769" cy="458074"/>
          </a:xfrm>
          <a:prstGeom prst="rect">
            <a:avLst/>
          </a:prstGeom>
          <a:noFill/>
        </p:spPr>
        <p:txBody>
          <a:bodyPr wrap="square" rtlCol="0">
            <a:spAutoFit/>
          </a:bodyPr>
          <a:lstStyle/>
          <a:p>
            <a:pPr>
              <a:lnSpc>
                <a:spcPct val="150000"/>
              </a:lnSpc>
            </a:pP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B0E703A-012E-4BC5-8084-992314CC48B5}"/>
              </a:ext>
            </a:extLst>
          </p:cNvPr>
          <p:cNvSpPr txBox="1"/>
          <p:nvPr/>
        </p:nvSpPr>
        <p:spPr>
          <a:xfrm>
            <a:off x="969254" y="2040030"/>
            <a:ext cx="8339769" cy="2777940"/>
          </a:xfrm>
          <a:prstGeom prst="rect">
            <a:avLst/>
          </a:prstGeom>
          <a:noFill/>
        </p:spPr>
        <p:txBody>
          <a:bodyPr wrap="square">
            <a:spAutoFit/>
          </a:bodyPr>
          <a:lstStyle/>
          <a:p>
            <a:pPr>
              <a:lnSpc>
                <a:spcPct val="20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Information and Communication Technologies (ICT) represent a broad category encompassing a range of technologies designed to facilitate the acquisition, storage, processing, and dissemination of information. It includes computing technologies like servers, laptop computers and software applications, as well as the wired and wireless communication technologies that support telephones and the Internet.</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37043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1C0630EB-E465-03BE-779B-C78769A7D60C}"/>
              </a:ext>
            </a:extLst>
          </p:cNvPr>
          <p:cNvSpPr txBox="1"/>
          <p:nvPr/>
        </p:nvSpPr>
        <p:spPr>
          <a:xfrm>
            <a:off x="685800" y="2317029"/>
            <a:ext cx="8791460" cy="2223942"/>
          </a:xfrm>
          <a:prstGeom prst="rect">
            <a:avLst/>
          </a:prstGeom>
          <a:noFill/>
        </p:spPr>
        <p:txBody>
          <a:bodyPr wrap="square" rtlCol="0">
            <a:spAutoFit/>
          </a:bodyPr>
          <a:lstStyle/>
          <a:p>
            <a:pPr indent="457200" algn="just">
              <a:lnSpc>
                <a:spcPct val="200000"/>
              </a:lnSpc>
              <a:spcAft>
                <a:spcPts val="1000"/>
              </a:spcAft>
            </a:pPr>
            <a:r>
              <a:rPr lang="en-US" sz="1800" spc="-5" dirty="0">
                <a:effectLst/>
                <a:latin typeface="Times New Roman" panose="02020603050405020304" pitchFamily="18" charset="0"/>
                <a:ea typeface="Calibri" panose="020F0502020204030204" pitchFamily="34" charset="0"/>
                <a:cs typeface="Arial" panose="020B0604020202020204" pitchFamily="34" charset="0"/>
              </a:rPr>
              <a:t>Information and Communication Technology (ICT) has undergone tremendous changes since its beginning. The evolution of ICT applications has been driven by technological advancements, changing user needs, and the desire for greater efficiency and effectiveness in communication and information management. This evolution had undergone major stages:</a:t>
            </a:r>
            <a:r>
              <a:rPr lang="en-US" spc="-5" dirty="0">
                <a:latin typeface="Times New Roman" panose="02020603050405020304" pitchFamily="18" charset="0"/>
                <a:cs typeface="Arial" panose="020B0604020202020204" pitchFamily="34" charset="0"/>
              </a:rPr>
              <a:t> </a:t>
            </a:r>
            <a:endParaRPr lang="en-US" dirty="0">
              <a:effectLst/>
              <a:latin typeface="Times New Roman" panose="02020603050405020304" pitchFamily="18" charset="0"/>
            </a:endParaRPr>
          </a:p>
        </p:txBody>
      </p:sp>
      <p:sp>
        <p:nvSpPr>
          <p:cNvPr id="3" name="TextBox 2">
            <a:extLst>
              <a:ext uri="{FF2B5EF4-FFF2-40B4-BE49-F238E27FC236}">
                <a16:creationId xmlns:a16="http://schemas.microsoft.com/office/drawing/2014/main" id="{3AF53F6E-9655-459E-9068-D57A325B9C3E}"/>
              </a:ext>
            </a:extLst>
          </p:cNvPr>
          <p:cNvSpPr txBox="1"/>
          <p:nvPr/>
        </p:nvSpPr>
        <p:spPr>
          <a:xfrm>
            <a:off x="685800" y="938741"/>
            <a:ext cx="6191250" cy="661207"/>
          </a:xfrm>
          <a:prstGeom prst="rect">
            <a:avLst/>
          </a:prstGeom>
          <a:noFill/>
        </p:spPr>
        <p:txBody>
          <a:bodyPr wrap="square" rtlCol="0">
            <a:spAutoFit/>
          </a:bodyPr>
          <a:lstStyle/>
          <a:p>
            <a:pPr marL="0" marR="0" lvl="0" indent="457200" defTabSz="457200" eaLnBrk="1" fontAlgn="auto" latinLnBrk="0" hangingPunct="1">
              <a:lnSpc>
                <a:spcPct val="150000"/>
              </a:lnSpc>
              <a:spcBef>
                <a:spcPts val="0"/>
              </a:spcBef>
              <a:spcAft>
                <a:spcPts val="1000"/>
              </a:spcAft>
              <a:buClrTx/>
              <a:buSzTx/>
              <a:buFontTx/>
              <a:buNone/>
              <a:tabLst/>
              <a:defRPr/>
            </a:pPr>
            <a:r>
              <a:rPr kumimoji="0" lang="en-US" altLang="fr-FR" sz="2800" b="1" i="0" u="none" strike="noStrike" kern="1200" cap="none" spc="0" normalizeH="0" baseline="0" noProof="0" dirty="0">
                <a:ln>
                  <a:noFill/>
                </a:ln>
                <a:solidFill>
                  <a:srgbClr val="5FCBEF">
                    <a:lumMod val="75000"/>
                  </a:srgbClr>
                </a:solidFill>
                <a:effectLst/>
                <a:uLnTx/>
                <a:uFillTx/>
                <a:latin typeface="Times New Roman" panose="02020603050405020304" pitchFamily="18" charset="0"/>
                <a:ea typeface="+mn-ea"/>
                <a:cs typeface="Times New Roman" panose="02020603050405020304" pitchFamily="18" charset="0"/>
              </a:rPr>
              <a:t>History and evolution of TIC</a:t>
            </a:r>
            <a:endParaRPr kumimoji="0" lang="en-US" sz="2400" b="1" i="0" u="none" strike="noStrike" kern="1200" cap="none" spc="-5" normalizeH="0" baseline="0" noProof="0" dirty="0">
              <a:ln>
                <a:noFill/>
              </a:ln>
              <a:solidFill>
                <a:srgbClr val="5FCBEF">
                  <a:lumMod val="75000"/>
                </a:srgbClr>
              </a:solidFill>
              <a:effectLst/>
              <a:uLnTx/>
              <a:uFillTx/>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2358805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63B97A-15D8-4D2A-9E82-1B65A480C585}"/>
              </a:ext>
            </a:extLst>
          </p:cNvPr>
          <p:cNvSpPr txBox="1"/>
          <p:nvPr/>
        </p:nvSpPr>
        <p:spPr>
          <a:xfrm>
            <a:off x="272605" y="1783012"/>
            <a:ext cx="7019925" cy="579967"/>
          </a:xfrm>
          <a:prstGeom prst="rect">
            <a:avLst/>
          </a:prstGeom>
          <a:noFill/>
        </p:spPr>
        <p:txBody>
          <a:bodyPr wrap="square" rtlCol="0">
            <a:spAutoFit/>
          </a:bodyPr>
          <a:lstStyle/>
          <a:p>
            <a:pPr marL="285750" indent="-285750" algn="just">
              <a:lnSpc>
                <a:spcPct val="150000"/>
              </a:lnSpc>
              <a:spcAft>
                <a:spcPts val="1000"/>
              </a:spcAft>
              <a:buFont typeface="Arial" panose="020B0604020202020204" pitchFamily="34" charset="0"/>
              <a:buChar char="•"/>
            </a:pPr>
            <a:r>
              <a:rPr lang="en-US" sz="2400" b="1" i="1" dirty="0">
                <a:solidFill>
                  <a:schemeClr val="accent3">
                    <a:lumMod val="75000"/>
                  </a:schemeClr>
                </a:solidFill>
                <a:effectLst/>
                <a:latin typeface="Times New Roman" panose="02020603050405020304" pitchFamily="18" charset="0"/>
              </a:rPr>
              <a:t>Stage 1: The Emergence of Telecommunications</a:t>
            </a:r>
            <a:r>
              <a:rPr lang="en-US" dirty="0">
                <a:solidFill>
                  <a:schemeClr val="accent3">
                    <a:lumMod val="75000"/>
                  </a:schemeClr>
                </a:solidFill>
                <a:effectLst/>
                <a:latin typeface="Times New Roman" panose="02020603050405020304" pitchFamily="18" charset="0"/>
              </a:rPr>
              <a:t> </a:t>
            </a:r>
            <a:endParaRPr lang="en-US" spc="-5" dirty="0">
              <a:solidFill>
                <a:schemeClr val="accent3">
                  <a:lumMod val="75000"/>
                </a:schemeClr>
              </a:solidFill>
              <a:latin typeface="Times New Roman" panose="02020603050405020304" pitchFamily="18" charset="0"/>
              <a:cs typeface="Arial" panose="020B0604020202020204" pitchFamily="34" charset="0"/>
            </a:endParaRPr>
          </a:p>
        </p:txBody>
      </p:sp>
      <p:grpSp>
        <p:nvGrpSpPr>
          <p:cNvPr id="14" name="Group 13">
            <a:extLst>
              <a:ext uri="{FF2B5EF4-FFF2-40B4-BE49-F238E27FC236}">
                <a16:creationId xmlns:a16="http://schemas.microsoft.com/office/drawing/2014/main" id="{5DF2C644-A98C-4CC2-9B44-12B11FFF5128}"/>
              </a:ext>
            </a:extLst>
          </p:cNvPr>
          <p:cNvGrpSpPr/>
          <p:nvPr/>
        </p:nvGrpSpPr>
        <p:grpSpPr>
          <a:xfrm>
            <a:off x="962025" y="2219139"/>
            <a:ext cx="10267950" cy="2993179"/>
            <a:chOff x="962025" y="2219139"/>
            <a:chExt cx="10267950" cy="2993179"/>
          </a:xfrm>
        </p:grpSpPr>
        <p:sp>
          <p:nvSpPr>
            <p:cNvPr id="4" name="TextBox 3">
              <a:extLst>
                <a:ext uri="{FF2B5EF4-FFF2-40B4-BE49-F238E27FC236}">
                  <a16:creationId xmlns:a16="http://schemas.microsoft.com/office/drawing/2014/main" id="{E54316AE-93D7-42BC-874F-DA97BEE9432D}"/>
                </a:ext>
              </a:extLst>
            </p:cNvPr>
            <p:cNvSpPr txBox="1"/>
            <p:nvPr/>
          </p:nvSpPr>
          <p:spPr>
            <a:xfrm>
              <a:off x="962025" y="2347079"/>
              <a:ext cx="5600700" cy="2585323"/>
            </a:xfrm>
            <a:prstGeom prst="rect">
              <a:avLst/>
            </a:prstGeom>
            <a:noFill/>
          </p:spPr>
          <p:txBody>
            <a:bodyPr wrap="square" rtlCol="0">
              <a:spAutoFit/>
            </a:bodyPr>
            <a:lstStyle/>
            <a:p>
              <a:pPr>
                <a:lnSpc>
                  <a:spcPct val="200000"/>
                </a:lnSpc>
              </a:pPr>
              <a:r>
                <a:rPr lang="en-US" sz="1800" spc="-5" dirty="0">
                  <a:effectLst/>
                  <a:latin typeface="Times New Roman" panose="02020603050405020304" pitchFamily="18" charset="0"/>
                  <a:ea typeface="Calibri" panose="020F0502020204030204" pitchFamily="34" charset="0"/>
                </a:rPr>
                <a:t>The first stage of ICT applications was marked by the emergence of telecommunications. This began in the early 19th century with the invention of the telegraph, and then later with the invention of the telephone.</a:t>
              </a:r>
              <a:endParaRPr lang="en-US" dirty="0"/>
            </a:p>
            <a:p>
              <a:endParaRPr lang="en-US" dirty="0"/>
            </a:p>
          </p:txBody>
        </p:sp>
        <p:grpSp>
          <p:nvGrpSpPr>
            <p:cNvPr id="12" name="Group 11">
              <a:extLst>
                <a:ext uri="{FF2B5EF4-FFF2-40B4-BE49-F238E27FC236}">
                  <a16:creationId xmlns:a16="http://schemas.microsoft.com/office/drawing/2014/main" id="{4C76BE4E-3030-4324-8E2C-991CE93386B6}"/>
                </a:ext>
              </a:extLst>
            </p:cNvPr>
            <p:cNvGrpSpPr/>
            <p:nvPr/>
          </p:nvGrpSpPr>
          <p:grpSpPr>
            <a:xfrm>
              <a:off x="7292530" y="2219139"/>
              <a:ext cx="3937445" cy="2993179"/>
              <a:chOff x="7292530" y="2219139"/>
              <a:chExt cx="3937445" cy="2993179"/>
            </a:xfrm>
          </p:grpSpPr>
          <p:pic>
            <p:nvPicPr>
              <p:cNvPr id="2" name="Picture 1">
                <a:extLst>
                  <a:ext uri="{FF2B5EF4-FFF2-40B4-BE49-F238E27FC236}">
                    <a16:creationId xmlns:a16="http://schemas.microsoft.com/office/drawing/2014/main" id="{74AC8EBA-FCD7-4FBD-991A-832FEA8BB8D6}"/>
                  </a:ext>
                </a:extLst>
              </p:cNvPr>
              <p:cNvPicPr>
                <a:picLocks noChangeAspect="1"/>
              </p:cNvPicPr>
              <p:nvPr/>
            </p:nvPicPr>
            <p:blipFill>
              <a:blip r:embed="rId2"/>
              <a:stretch>
                <a:fillRect/>
              </a:stretch>
            </p:blipFill>
            <p:spPr>
              <a:xfrm>
                <a:off x="7292530" y="2219139"/>
                <a:ext cx="3937445" cy="2477704"/>
              </a:xfrm>
              <a:prstGeom prst="rect">
                <a:avLst/>
              </a:prstGeom>
            </p:spPr>
          </p:pic>
          <p:sp>
            <p:nvSpPr>
              <p:cNvPr id="5" name="TextBox 4">
                <a:extLst>
                  <a:ext uri="{FF2B5EF4-FFF2-40B4-BE49-F238E27FC236}">
                    <a16:creationId xmlns:a16="http://schemas.microsoft.com/office/drawing/2014/main" id="{B84C92EF-E3D8-48AF-ABC2-D796B1EB1754}"/>
                  </a:ext>
                </a:extLst>
              </p:cNvPr>
              <p:cNvSpPr txBox="1"/>
              <p:nvPr/>
            </p:nvSpPr>
            <p:spPr>
              <a:xfrm>
                <a:off x="7400925" y="4842986"/>
                <a:ext cx="3581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1: A Telegraph</a:t>
                </a:r>
              </a:p>
            </p:txBody>
          </p:sp>
        </p:grpSp>
      </p:grpSp>
      <p:sp>
        <p:nvSpPr>
          <p:cNvPr id="11" name="TextBox 10">
            <a:extLst>
              <a:ext uri="{FF2B5EF4-FFF2-40B4-BE49-F238E27FC236}">
                <a16:creationId xmlns:a16="http://schemas.microsoft.com/office/drawing/2014/main" id="{B7BDB150-5642-4A09-83C9-2527185BE878}"/>
              </a:ext>
            </a:extLst>
          </p:cNvPr>
          <p:cNvSpPr txBox="1"/>
          <p:nvPr/>
        </p:nvSpPr>
        <p:spPr>
          <a:xfrm>
            <a:off x="962025" y="876627"/>
            <a:ext cx="6105524" cy="523220"/>
          </a:xfrm>
          <a:prstGeom prst="rect">
            <a:avLst/>
          </a:prstGeom>
          <a:noFill/>
        </p:spPr>
        <p:txBody>
          <a:bodyPr wrap="square">
            <a:spAutoFit/>
          </a:bodyPr>
          <a:lstStyle/>
          <a:p>
            <a:r>
              <a:rPr kumimoji="0" lang="en-US" altLang="fr-FR" sz="2800" b="1" i="0" u="none" strike="noStrike" kern="1200" cap="none" spc="0" normalizeH="0" baseline="0" noProof="0" dirty="0">
                <a:ln>
                  <a:noFill/>
                </a:ln>
                <a:solidFill>
                  <a:srgbClr val="5FCBEF">
                    <a:lumMod val="75000"/>
                  </a:srgbClr>
                </a:solidFill>
                <a:effectLst/>
                <a:uLnTx/>
                <a:uFillTx/>
                <a:latin typeface="Times New Roman" panose="02020603050405020304" pitchFamily="18" charset="0"/>
                <a:ea typeface="+mn-ea"/>
                <a:cs typeface="Times New Roman" panose="02020603050405020304" pitchFamily="18" charset="0"/>
              </a:rPr>
              <a:t>History and evolution of TIC</a:t>
            </a:r>
            <a:endParaRPr lang="en-US" dirty="0"/>
          </a:p>
        </p:txBody>
      </p:sp>
    </p:spTree>
    <p:extLst>
      <p:ext uri="{BB962C8B-B14F-4D97-AF65-F5344CB8AC3E}">
        <p14:creationId xmlns:p14="http://schemas.microsoft.com/office/powerpoint/2010/main" val="2085019864"/>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46766FD-13FA-A76E-5D0C-ECF61041806A}"/>
              </a:ext>
            </a:extLst>
          </p:cNvPr>
          <p:cNvSpPr txBox="1"/>
          <p:nvPr/>
        </p:nvSpPr>
        <p:spPr>
          <a:xfrm>
            <a:off x="203419" y="1521198"/>
            <a:ext cx="5058005" cy="579967"/>
          </a:xfrm>
          <a:prstGeom prst="rect">
            <a:avLst/>
          </a:prstGeom>
          <a:noFill/>
        </p:spPr>
        <p:txBody>
          <a:bodyPr wrap="square" rtlCol="0">
            <a:spAutoFit/>
          </a:bodyPr>
          <a:lstStyle/>
          <a:p>
            <a:pPr marL="457200" lvl="0" indent="-457200" algn="just">
              <a:lnSpc>
                <a:spcPct val="150000"/>
              </a:lnSpc>
              <a:spcAft>
                <a:spcPts val="1000"/>
              </a:spcAft>
              <a:buClr>
                <a:schemeClr val="accent1">
                  <a:lumMod val="75000"/>
                </a:schemeClr>
              </a:buClr>
              <a:buFont typeface="Arial" panose="020B0604020202020204" pitchFamily="34" charset="0"/>
              <a:buChar char="•"/>
            </a:pPr>
            <a:r>
              <a:rPr lang="en-US" sz="2400" b="1" i="1" dirty="0">
                <a:solidFill>
                  <a:schemeClr val="accent3">
                    <a:lumMod val="75000"/>
                  </a:schemeClr>
                </a:solidFill>
                <a:effectLst/>
                <a:latin typeface="Times New Roman" panose="02020603050405020304" pitchFamily="18" charset="0"/>
              </a:rPr>
              <a:t>Stage 2: The Rise of Computing :</a:t>
            </a:r>
            <a:endParaRPr lang="en-US" sz="2400" spc="-5" dirty="0">
              <a:solidFill>
                <a:schemeClr val="accent3">
                  <a:lumMod val="75000"/>
                </a:schemeClr>
              </a:solidFill>
              <a:latin typeface="Times New Roman" panose="02020603050405020304" pitchFamily="18" charset="0"/>
              <a:ea typeface="Calibri" panose="020F0502020204030204" pitchFamily="34" charset="0"/>
            </a:endParaRPr>
          </a:p>
        </p:txBody>
      </p:sp>
      <p:grpSp>
        <p:nvGrpSpPr>
          <p:cNvPr id="18" name="Group 17">
            <a:extLst>
              <a:ext uri="{FF2B5EF4-FFF2-40B4-BE49-F238E27FC236}">
                <a16:creationId xmlns:a16="http://schemas.microsoft.com/office/drawing/2014/main" id="{290E553D-51F1-4777-A6B7-DC76D33A7075}"/>
              </a:ext>
            </a:extLst>
          </p:cNvPr>
          <p:cNvGrpSpPr/>
          <p:nvPr/>
        </p:nvGrpSpPr>
        <p:grpSpPr>
          <a:xfrm>
            <a:off x="792641" y="1521198"/>
            <a:ext cx="9979378" cy="2220859"/>
            <a:chOff x="792641" y="1521198"/>
            <a:chExt cx="9979378" cy="2220859"/>
          </a:xfrm>
        </p:grpSpPr>
        <p:pic>
          <p:nvPicPr>
            <p:cNvPr id="7" name="Image 6">
              <a:extLst>
                <a:ext uri="{FF2B5EF4-FFF2-40B4-BE49-F238E27FC236}">
                  <a16:creationId xmlns:a16="http://schemas.microsoft.com/office/drawing/2014/main" id="{C16E08CE-86EB-A5BD-DCD9-F0697C08F25B}"/>
                </a:ext>
              </a:extLst>
            </p:cNvPr>
            <p:cNvPicPr>
              <a:picLocks noChangeAspect="1"/>
            </p:cNvPicPr>
            <p:nvPr/>
          </p:nvPicPr>
          <p:blipFill>
            <a:blip r:embed="rId2"/>
            <a:stretch>
              <a:fillRect/>
            </a:stretch>
          </p:blipFill>
          <p:spPr>
            <a:xfrm>
              <a:off x="7205718" y="1521198"/>
              <a:ext cx="3486019" cy="1889577"/>
            </a:xfrm>
            <a:prstGeom prst="rect">
              <a:avLst/>
            </a:prstGeom>
          </p:spPr>
        </p:pic>
        <p:sp>
          <p:nvSpPr>
            <p:cNvPr id="8" name="ZoneTexte 7">
              <a:extLst>
                <a:ext uri="{FF2B5EF4-FFF2-40B4-BE49-F238E27FC236}">
                  <a16:creationId xmlns:a16="http://schemas.microsoft.com/office/drawing/2014/main" id="{C127FC83-96B6-72A2-DD7B-F8D67ABD8F8A}"/>
                </a:ext>
              </a:extLst>
            </p:cNvPr>
            <p:cNvSpPr txBox="1"/>
            <p:nvPr/>
          </p:nvSpPr>
          <p:spPr>
            <a:xfrm>
              <a:off x="7125437" y="3372725"/>
              <a:ext cx="3646582" cy="369332"/>
            </a:xfrm>
            <a:prstGeom prst="rect">
              <a:avLst/>
            </a:prstGeom>
            <a:noFill/>
          </p:spPr>
          <p:txBody>
            <a:bodyPr wrap="square" rtlCol="0">
              <a:spAutoFit/>
            </a:bodyPr>
            <a:lstStyle/>
            <a:p>
              <a:r>
                <a:rPr lang="fr-FR" i="1" dirty="0">
                  <a:latin typeface="Times New Roman" panose="02020603050405020304" pitchFamily="18" charset="0"/>
                  <a:cs typeface="Times New Roman" panose="02020603050405020304" pitchFamily="18" charset="0"/>
                </a:rPr>
                <a:t>Figure 2 :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First electronic computer</a:t>
              </a:r>
              <a:endParaRPr lang="fr-FR" i="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1909AC1-7A23-426A-8243-559CEA04B500}"/>
                </a:ext>
              </a:extLst>
            </p:cNvPr>
            <p:cNvSpPr txBox="1"/>
            <p:nvPr/>
          </p:nvSpPr>
          <p:spPr>
            <a:xfrm>
              <a:off x="792641" y="1909871"/>
              <a:ext cx="5619750" cy="1669752"/>
            </a:xfrm>
            <a:prstGeom prst="rect">
              <a:avLst/>
            </a:prstGeom>
            <a:noFill/>
          </p:spPr>
          <p:txBody>
            <a:bodyPr wrap="square" rtlCol="0">
              <a:spAutoFit/>
            </a:bodyPr>
            <a:lstStyle/>
            <a:p>
              <a:pPr>
                <a:lnSpc>
                  <a:spcPct val="200000"/>
                </a:lnSpc>
              </a:pPr>
              <a:r>
                <a:rPr lang="en-US" spc="-5" dirty="0">
                  <a:effectLst/>
                  <a:latin typeface="Times New Roman" panose="02020603050405020304" pitchFamily="18" charset="0"/>
                  <a:ea typeface="Calibri" panose="020F0502020204030204" pitchFamily="34" charset="0"/>
                </a:rPr>
                <a:t>The second stage of ICT applications was marked by the rise of computing. This began in the mid-20th century with the invention of the first electronic computers</a:t>
              </a:r>
              <a:endParaRPr lang="fr-FR" dirty="0"/>
            </a:p>
          </p:txBody>
        </p:sp>
      </p:grpSp>
      <p:sp>
        <p:nvSpPr>
          <p:cNvPr id="5" name="TextBox 4">
            <a:extLst>
              <a:ext uri="{FF2B5EF4-FFF2-40B4-BE49-F238E27FC236}">
                <a16:creationId xmlns:a16="http://schemas.microsoft.com/office/drawing/2014/main" id="{5833C69E-4F9F-4726-99AC-824F2055E632}"/>
              </a:ext>
            </a:extLst>
          </p:cNvPr>
          <p:cNvSpPr txBox="1"/>
          <p:nvPr/>
        </p:nvSpPr>
        <p:spPr>
          <a:xfrm>
            <a:off x="366770" y="3926938"/>
            <a:ext cx="7153275" cy="461665"/>
          </a:xfrm>
          <a:prstGeom prst="rect">
            <a:avLst/>
          </a:prstGeom>
          <a:noFill/>
        </p:spPr>
        <p:txBody>
          <a:bodyPr wrap="square" rtlCol="0">
            <a:spAutoFit/>
          </a:bodyPr>
          <a:lstStyle/>
          <a:p>
            <a:pPr marL="285750" indent="-285750">
              <a:buFont typeface="Arial" panose="020B0604020202020204" pitchFamily="34" charset="0"/>
              <a:buChar char="•"/>
            </a:pPr>
            <a:r>
              <a:rPr lang="en-US" sz="2400" b="1" i="1" dirty="0">
                <a:solidFill>
                  <a:schemeClr val="accent3">
                    <a:lumMod val="75000"/>
                  </a:schemeClr>
                </a:solidFill>
                <a:effectLst/>
                <a:latin typeface="Times New Roman" panose="02020603050405020304" pitchFamily="18" charset="0"/>
              </a:rPr>
              <a:t>Stage 3: The Emergence of the Internet:</a:t>
            </a:r>
            <a:endParaRPr lang="en-US" sz="2000" b="1" i="1" dirty="0">
              <a:solidFill>
                <a:schemeClr val="accent3">
                  <a:lumMod val="75000"/>
                </a:schemeClr>
              </a:solidFill>
              <a:latin typeface="Times New Roman" panose="02020603050405020304" pitchFamily="18" charset="0"/>
              <a:ea typeface="Calibri" panose="020F0502020204030204" pitchFamily="34" charset="0"/>
              <a:cs typeface="Arial" panose="020B0604020202020204" pitchFamily="34" charset="0"/>
            </a:endParaRPr>
          </a:p>
        </p:txBody>
      </p:sp>
      <p:grpSp>
        <p:nvGrpSpPr>
          <p:cNvPr id="19" name="Group 18">
            <a:extLst>
              <a:ext uri="{FF2B5EF4-FFF2-40B4-BE49-F238E27FC236}">
                <a16:creationId xmlns:a16="http://schemas.microsoft.com/office/drawing/2014/main" id="{28C09947-1F0B-4BE4-A344-2BDB274439DF}"/>
              </a:ext>
            </a:extLst>
          </p:cNvPr>
          <p:cNvGrpSpPr/>
          <p:nvPr/>
        </p:nvGrpSpPr>
        <p:grpSpPr>
          <a:xfrm>
            <a:off x="859316" y="4157770"/>
            <a:ext cx="10052641" cy="2284654"/>
            <a:chOff x="859316" y="4157770"/>
            <a:chExt cx="10052641" cy="2284654"/>
          </a:xfrm>
        </p:grpSpPr>
        <p:sp>
          <p:nvSpPr>
            <p:cNvPr id="10" name="TextBox 9">
              <a:extLst>
                <a:ext uri="{FF2B5EF4-FFF2-40B4-BE49-F238E27FC236}">
                  <a16:creationId xmlns:a16="http://schemas.microsoft.com/office/drawing/2014/main" id="{86DF2CEC-FC24-4453-B874-DA875A573722}"/>
                </a:ext>
              </a:extLst>
            </p:cNvPr>
            <p:cNvSpPr txBox="1"/>
            <p:nvPr/>
          </p:nvSpPr>
          <p:spPr>
            <a:xfrm>
              <a:off x="859316" y="4291714"/>
              <a:ext cx="5781675" cy="2031325"/>
            </a:xfrm>
            <a:prstGeom prst="rect">
              <a:avLst/>
            </a:prstGeom>
            <a:noFill/>
          </p:spPr>
          <p:txBody>
            <a:bodyPr wrap="square" rtlCol="0">
              <a:spAutoFit/>
            </a:bodyPr>
            <a:lstStyle/>
            <a:p>
              <a:pPr>
                <a:lnSpc>
                  <a:spcPct val="200000"/>
                </a:lnSpc>
              </a:pPr>
              <a:r>
                <a:rPr lang="en-US" sz="1800" dirty="0">
                  <a:effectLst/>
                  <a:latin typeface="Times New Roman" panose="02020603050405020304" pitchFamily="18" charset="0"/>
                  <a:ea typeface="Calibri" panose="020F0502020204030204" pitchFamily="34" charset="0"/>
                  <a:cs typeface="Arial" panose="020B0604020202020204" pitchFamily="34" charset="0"/>
                </a:rPr>
                <a:t>The third stage of ICT applications was marked by the emergence of the internet. This began in the late 20th century with the creation of the World Wide Web.</a:t>
              </a:r>
            </a:p>
            <a:p>
              <a:endParaRPr lang="en-US" dirty="0"/>
            </a:p>
          </p:txBody>
        </p:sp>
        <p:pic>
          <p:nvPicPr>
            <p:cNvPr id="11" name="Image 3">
              <a:extLst>
                <a:ext uri="{FF2B5EF4-FFF2-40B4-BE49-F238E27FC236}">
                  <a16:creationId xmlns:a16="http://schemas.microsoft.com/office/drawing/2014/main" id="{9F35735C-BFE9-4A52-8235-0622406633E3}"/>
                </a:ext>
              </a:extLst>
            </p:cNvPr>
            <p:cNvPicPr>
              <a:picLocks noChangeAspect="1"/>
            </p:cNvPicPr>
            <p:nvPr/>
          </p:nvPicPr>
          <p:blipFill>
            <a:blip r:embed="rId3"/>
            <a:stretch>
              <a:fillRect/>
            </a:stretch>
          </p:blipFill>
          <p:spPr>
            <a:xfrm>
              <a:off x="7366282" y="4157770"/>
              <a:ext cx="3545675" cy="1883311"/>
            </a:xfrm>
            <a:prstGeom prst="rect">
              <a:avLst/>
            </a:prstGeom>
          </p:spPr>
        </p:pic>
        <p:sp>
          <p:nvSpPr>
            <p:cNvPr id="12" name="TextBox 11">
              <a:extLst>
                <a:ext uri="{FF2B5EF4-FFF2-40B4-BE49-F238E27FC236}">
                  <a16:creationId xmlns:a16="http://schemas.microsoft.com/office/drawing/2014/main" id="{DC2BD283-57CA-4C23-BEEB-9F1A5F1ECFCB}"/>
                </a:ext>
              </a:extLst>
            </p:cNvPr>
            <p:cNvSpPr txBox="1"/>
            <p:nvPr/>
          </p:nvSpPr>
          <p:spPr>
            <a:xfrm>
              <a:off x="7286993" y="6073092"/>
              <a:ext cx="3323470" cy="369332"/>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Figure 3: The World Wide Web</a:t>
              </a:r>
            </a:p>
          </p:txBody>
        </p:sp>
      </p:grpSp>
      <p:sp>
        <p:nvSpPr>
          <p:cNvPr id="16" name="TextBox 15">
            <a:extLst>
              <a:ext uri="{FF2B5EF4-FFF2-40B4-BE49-F238E27FC236}">
                <a16:creationId xmlns:a16="http://schemas.microsoft.com/office/drawing/2014/main" id="{0D303FAA-DFC7-445F-AB20-78EAC51D8C20}"/>
              </a:ext>
            </a:extLst>
          </p:cNvPr>
          <p:cNvSpPr txBox="1"/>
          <p:nvPr/>
        </p:nvSpPr>
        <p:spPr>
          <a:xfrm>
            <a:off x="1019913" y="460888"/>
            <a:ext cx="6105524" cy="523220"/>
          </a:xfrm>
          <a:prstGeom prst="rect">
            <a:avLst/>
          </a:prstGeom>
          <a:noFill/>
        </p:spPr>
        <p:txBody>
          <a:bodyPr wrap="square">
            <a:spAutoFit/>
          </a:bodyPr>
          <a:lstStyle/>
          <a:p>
            <a:r>
              <a:rPr kumimoji="0" lang="en-US" altLang="fr-FR" sz="2800" b="1" i="0" u="none" strike="noStrike" kern="1200" cap="none" spc="0" normalizeH="0" baseline="0" noProof="0" dirty="0">
                <a:ln>
                  <a:noFill/>
                </a:ln>
                <a:solidFill>
                  <a:srgbClr val="5FCBEF">
                    <a:lumMod val="75000"/>
                  </a:srgbClr>
                </a:solidFill>
                <a:effectLst/>
                <a:uLnTx/>
                <a:uFillTx/>
                <a:latin typeface="Times New Roman" panose="02020603050405020304" pitchFamily="18" charset="0"/>
                <a:ea typeface="+mn-ea"/>
                <a:cs typeface="Times New Roman" panose="02020603050405020304" pitchFamily="18" charset="0"/>
              </a:rPr>
              <a:t>History and evolution of TIC</a:t>
            </a:r>
            <a:endParaRPr lang="en-US" dirty="0"/>
          </a:p>
        </p:txBody>
      </p:sp>
    </p:spTree>
    <p:extLst>
      <p:ext uri="{BB962C8B-B14F-4D97-AF65-F5344CB8AC3E}">
        <p14:creationId xmlns:p14="http://schemas.microsoft.com/office/powerpoint/2010/main" val="1986817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20879B07-4C94-09F6-944F-EFEB90A3DFEC}"/>
              </a:ext>
            </a:extLst>
          </p:cNvPr>
          <p:cNvSpPr txBox="1"/>
          <p:nvPr/>
        </p:nvSpPr>
        <p:spPr>
          <a:xfrm>
            <a:off x="318571" y="1257830"/>
            <a:ext cx="9121965" cy="579967"/>
          </a:xfrm>
          <a:prstGeom prst="rect">
            <a:avLst/>
          </a:prstGeom>
          <a:noFill/>
        </p:spPr>
        <p:txBody>
          <a:bodyPr wrap="square" rtlCol="0">
            <a:spAutoFit/>
          </a:bodyPr>
          <a:lstStyle/>
          <a:p>
            <a:pPr marL="285750" marR="0" lvl="0" indent="-285750" algn="just" defTabSz="457200" rtl="0" eaLnBrk="1" fontAlgn="auto" latinLnBrk="0" hangingPunct="1">
              <a:lnSpc>
                <a:spcPct val="150000"/>
              </a:lnSpc>
              <a:spcBef>
                <a:spcPts val="0"/>
              </a:spcBef>
              <a:spcAft>
                <a:spcPts val="1000"/>
              </a:spcAft>
              <a:buClr>
                <a:srgbClr val="5FCBEF">
                  <a:lumMod val="75000"/>
                </a:srgbClr>
              </a:buClr>
              <a:buSzTx/>
              <a:buFont typeface="Arial" panose="020B0604020202020204" pitchFamily="34" charset="0"/>
              <a:buChar char="•"/>
              <a:tabLst/>
              <a:defRPr/>
            </a:pPr>
            <a:r>
              <a:rPr kumimoji="0" lang="en-US" sz="2400" b="1" i="1"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mn-ea"/>
                <a:cs typeface="+mn-cs"/>
              </a:rPr>
              <a:t>Stage 4: The Rise of Mobile Computing</a:t>
            </a:r>
            <a:endParaRPr kumimoji="0" lang="en-US" sz="1800" b="0" i="0"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FC77EF0E-CF86-4206-9931-B3C9217B5FB2}"/>
              </a:ext>
            </a:extLst>
          </p:cNvPr>
          <p:cNvSpPr txBox="1"/>
          <p:nvPr/>
        </p:nvSpPr>
        <p:spPr>
          <a:xfrm>
            <a:off x="533400" y="1784797"/>
            <a:ext cx="7010400" cy="1669752"/>
          </a:xfrm>
          <a:prstGeom prst="rect">
            <a:avLst/>
          </a:prstGeom>
          <a:noFill/>
        </p:spPr>
        <p:txBody>
          <a:bodyPr wrap="square" rtlCol="0">
            <a:spAutoFit/>
          </a:bodyPr>
          <a:lstStyle/>
          <a:p>
            <a:pPr>
              <a:lnSpc>
                <a:spcPct val="200000"/>
              </a:lnSpc>
            </a:pPr>
            <a:r>
              <a:rPr lang="en-US" sz="1800" dirty="0">
                <a:effectLst/>
                <a:latin typeface="Times New Roman" panose="02020603050405020304" pitchFamily="18" charset="0"/>
                <a:ea typeface="Calibri" panose="020F0502020204030204" pitchFamily="34" charset="0"/>
              </a:rPr>
              <a:t>The fourth stage of ICT applications was marked by the rise of mobile computing. This began in the early 21st century with the invention of smartphones and tablets.</a:t>
            </a:r>
            <a:endParaRPr lang="en-US" dirty="0"/>
          </a:p>
        </p:txBody>
      </p:sp>
      <p:sp>
        <p:nvSpPr>
          <p:cNvPr id="5" name="TextBox 4">
            <a:extLst>
              <a:ext uri="{FF2B5EF4-FFF2-40B4-BE49-F238E27FC236}">
                <a16:creationId xmlns:a16="http://schemas.microsoft.com/office/drawing/2014/main" id="{49B65C0B-5E7B-4098-99EE-F7F7F164909F}"/>
              </a:ext>
            </a:extLst>
          </p:cNvPr>
          <p:cNvSpPr txBox="1"/>
          <p:nvPr/>
        </p:nvSpPr>
        <p:spPr>
          <a:xfrm>
            <a:off x="390002" y="3981516"/>
            <a:ext cx="7724775" cy="461665"/>
          </a:xfrm>
          <a:prstGeom prst="rect">
            <a:avLst/>
          </a:prstGeom>
          <a:noFill/>
        </p:spPr>
        <p:txBody>
          <a:bodyPr wrap="square" rtlCol="0">
            <a:spAutoFit/>
          </a:bodyPr>
          <a:lstStyle/>
          <a:p>
            <a:pPr marL="342900" indent="-342900">
              <a:buFont typeface="Arial" panose="020B0604020202020204" pitchFamily="34" charset="0"/>
              <a:buChar char="•"/>
            </a:pPr>
            <a:r>
              <a:rPr kumimoji="0" lang="en-US" sz="2400" b="1" i="1" u="none" strike="noStrike" kern="1200" cap="none" spc="0" normalizeH="0" baseline="0" noProof="0" dirty="0">
                <a:ln>
                  <a:noFill/>
                </a:ln>
                <a:solidFill>
                  <a:schemeClr val="accent3">
                    <a:lumMod val="75000"/>
                  </a:schemeClr>
                </a:solidFill>
                <a:effectLst/>
                <a:uLnTx/>
                <a:uFillTx/>
                <a:latin typeface="Times New Roman" panose="02020603050405020304" pitchFamily="18" charset="0"/>
                <a:ea typeface="+mn-ea"/>
                <a:cs typeface="+mn-cs"/>
              </a:rPr>
              <a:t>Stage 5: The Emergence of Artificial Intelligence</a:t>
            </a:r>
            <a:r>
              <a:rPr kumimoji="0" lang="en-US" sz="2400" b="1" i="1" u="none" strike="noStrike" kern="1200" cap="none" spc="0" normalizeH="0" baseline="0" noProof="0" dirty="0">
                <a:ln>
                  <a:noFill/>
                </a:ln>
                <a:solidFill>
                  <a:srgbClr val="5FCBEF">
                    <a:lumMod val="75000"/>
                  </a:srgbClr>
                </a:solidFill>
                <a:effectLst/>
                <a:uLnTx/>
                <a:uFillTx/>
                <a:latin typeface="Times New Roman" panose="02020603050405020304" pitchFamily="18" charset="0"/>
                <a:ea typeface="+mn-ea"/>
                <a:cs typeface="+mn-cs"/>
              </a:rPr>
              <a:t> </a:t>
            </a:r>
            <a:endParaRPr lang="en-US" dirty="0"/>
          </a:p>
        </p:txBody>
      </p:sp>
      <p:grpSp>
        <p:nvGrpSpPr>
          <p:cNvPr id="13" name="Group 12">
            <a:extLst>
              <a:ext uri="{FF2B5EF4-FFF2-40B4-BE49-F238E27FC236}">
                <a16:creationId xmlns:a16="http://schemas.microsoft.com/office/drawing/2014/main" id="{6E6E9E60-E654-4603-B38E-AA4E820ACF71}"/>
              </a:ext>
            </a:extLst>
          </p:cNvPr>
          <p:cNvGrpSpPr/>
          <p:nvPr/>
        </p:nvGrpSpPr>
        <p:grpSpPr>
          <a:xfrm>
            <a:off x="762000" y="2743498"/>
            <a:ext cx="10264124" cy="3436639"/>
            <a:chOff x="762000" y="2743498"/>
            <a:chExt cx="10264124" cy="3436639"/>
          </a:xfrm>
        </p:grpSpPr>
        <p:sp>
          <p:nvSpPr>
            <p:cNvPr id="6" name="TextBox 5">
              <a:extLst>
                <a:ext uri="{FF2B5EF4-FFF2-40B4-BE49-F238E27FC236}">
                  <a16:creationId xmlns:a16="http://schemas.microsoft.com/office/drawing/2014/main" id="{3B74CC25-2DFB-4A23-90AB-1B17A66A26F1}"/>
                </a:ext>
              </a:extLst>
            </p:cNvPr>
            <p:cNvSpPr txBox="1"/>
            <p:nvPr/>
          </p:nvSpPr>
          <p:spPr>
            <a:xfrm>
              <a:off x="762000" y="4510385"/>
              <a:ext cx="5762625" cy="1669752"/>
            </a:xfrm>
            <a:prstGeom prst="rect">
              <a:avLst/>
            </a:prstGeom>
            <a:noFill/>
          </p:spPr>
          <p:txBody>
            <a:bodyPr wrap="square" rtlCol="0">
              <a:spAutoFit/>
            </a:bodyPr>
            <a:lstStyle/>
            <a:p>
              <a:pPr>
                <a:lnSpc>
                  <a:spcPct val="200000"/>
                </a:lnSpc>
              </a:pPr>
              <a:r>
                <a:rPr lang="en-US" sz="1800" dirty="0">
                  <a:effectLst/>
                  <a:latin typeface="Times New Roman" panose="02020603050405020304" pitchFamily="18" charset="0"/>
                  <a:ea typeface="Calibri" panose="020F0502020204030204" pitchFamily="34" charset="0"/>
                </a:rPr>
                <a:t>The fifth stage of ICT applications is currently underway and is marked by the emergence of </a:t>
              </a:r>
              <a:r>
                <a:rPr lang="en-US" sz="1800" i="1" dirty="0">
                  <a:effectLst/>
                  <a:latin typeface="Times New Roman" panose="02020603050405020304" pitchFamily="18" charset="0"/>
                  <a:ea typeface="Calibri" panose="020F0502020204030204" pitchFamily="34" charset="0"/>
                </a:rPr>
                <a:t>Artificial Intelligence (AI)</a:t>
              </a:r>
              <a:r>
                <a:rPr lang="en-US" sz="1800" dirty="0">
                  <a:effectLst/>
                  <a:latin typeface="Times New Roman" panose="02020603050405020304" pitchFamily="18" charset="0"/>
                  <a:ea typeface="Calibri" panose="020F0502020204030204" pitchFamily="34" charset="0"/>
                </a:rPr>
                <a:t>.</a:t>
              </a:r>
              <a:endParaRPr lang="en-US" dirty="0"/>
            </a:p>
          </p:txBody>
        </p:sp>
        <p:pic>
          <p:nvPicPr>
            <p:cNvPr id="7" name="Image 2">
              <a:extLst>
                <a:ext uri="{FF2B5EF4-FFF2-40B4-BE49-F238E27FC236}">
                  <a16:creationId xmlns:a16="http://schemas.microsoft.com/office/drawing/2014/main" id="{8AE13312-A500-4E7C-A721-DBC374DFB2CF}"/>
                </a:ext>
              </a:extLst>
            </p:cNvPr>
            <p:cNvPicPr>
              <a:picLocks noChangeAspect="1"/>
            </p:cNvPicPr>
            <p:nvPr/>
          </p:nvPicPr>
          <p:blipFill>
            <a:blip r:embed="rId2"/>
            <a:stretch>
              <a:fillRect/>
            </a:stretch>
          </p:blipFill>
          <p:spPr>
            <a:xfrm>
              <a:off x="7721597" y="2743498"/>
              <a:ext cx="3304527" cy="2071341"/>
            </a:xfrm>
            <a:prstGeom prst="rect">
              <a:avLst/>
            </a:prstGeom>
          </p:spPr>
        </p:pic>
        <p:sp>
          <p:nvSpPr>
            <p:cNvPr id="8" name="TextBox 7">
              <a:extLst>
                <a:ext uri="{FF2B5EF4-FFF2-40B4-BE49-F238E27FC236}">
                  <a16:creationId xmlns:a16="http://schemas.microsoft.com/office/drawing/2014/main" id="{494E9693-E4A5-482F-9287-3F4118756AF7}"/>
                </a:ext>
              </a:extLst>
            </p:cNvPr>
            <p:cNvSpPr txBox="1"/>
            <p:nvPr/>
          </p:nvSpPr>
          <p:spPr>
            <a:xfrm>
              <a:off x="7830811" y="4970148"/>
              <a:ext cx="30861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4: Artificial Intelligence </a:t>
              </a:r>
            </a:p>
          </p:txBody>
        </p:sp>
      </p:grpSp>
      <p:sp>
        <p:nvSpPr>
          <p:cNvPr id="12" name="TextBox 11">
            <a:extLst>
              <a:ext uri="{FF2B5EF4-FFF2-40B4-BE49-F238E27FC236}">
                <a16:creationId xmlns:a16="http://schemas.microsoft.com/office/drawing/2014/main" id="{C3FF2C58-8CEB-44BC-857D-679F77A671E6}"/>
              </a:ext>
            </a:extLst>
          </p:cNvPr>
          <p:cNvSpPr txBox="1"/>
          <p:nvPr/>
        </p:nvSpPr>
        <p:spPr>
          <a:xfrm>
            <a:off x="1357313" y="364264"/>
            <a:ext cx="6105524" cy="523220"/>
          </a:xfrm>
          <a:prstGeom prst="rect">
            <a:avLst/>
          </a:prstGeom>
          <a:noFill/>
        </p:spPr>
        <p:txBody>
          <a:bodyPr wrap="square">
            <a:spAutoFit/>
          </a:bodyPr>
          <a:lstStyle/>
          <a:p>
            <a:r>
              <a:rPr kumimoji="0" lang="en-US" altLang="fr-FR" sz="2800" b="1" i="0" u="none" strike="noStrike" kern="1200" cap="none" spc="0" normalizeH="0" baseline="0" noProof="0" dirty="0">
                <a:ln>
                  <a:noFill/>
                </a:ln>
                <a:solidFill>
                  <a:srgbClr val="5FCBEF">
                    <a:lumMod val="75000"/>
                  </a:srgbClr>
                </a:solidFill>
                <a:effectLst/>
                <a:uLnTx/>
                <a:uFillTx/>
                <a:latin typeface="Times New Roman" panose="02020603050405020304" pitchFamily="18" charset="0"/>
                <a:ea typeface="+mn-ea"/>
                <a:cs typeface="Times New Roman" panose="02020603050405020304" pitchFamily="18" charset="0"/>
              </a:rPr>
              <a:t>History and evolution of TIC</a:t>
            </a:r>
            <a:endParaRPr lang="en-US" dirty="0"/>
          </a:p>
        </p:txBody>
      </p:sp>
    </p:spTree>
    <p:extLst>
      <p:ext uri="{BB962C8B-B14F-4D97-AF65-F5344CB8AC3E}">
        <p14:creationId xmlns:p14="http://schemas.microsoft.com/office/powerpoint/2010/main" val="9028495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4B1048F-58BA-E3F6-7463-2BF82C9B3110}"/>
              </a:ext>
            </a:extLst>
          </p:cNvPr>
          <p:cNvSpPr txBox="1"/>
          <p:nvPr/>
        </p:nvSpPr>
        <p:spPr>
          <a:xfrm>
            <a:off x="415017" y="3086770"/>
            <a:ext cx="8738507" cy="2515047"/>
          </a:xfrm>
          <a:prstGeom prst="rect">
            <a:avLst/>
          </a:prstGeom>
          <a:noFill/>
        </p:spPr>
        <p:txBody>
          <a:bodyPr wrap="square" rtlCol="0">
            <a:spAutoFit/>
          </a:bodyPr>
          <a:lstStyle/>
          <a:p>
            <a:pPr marL="342900" lvl="0" indent="-342900" algn="just">
              <a:lnSpc>
                <a:spcPct val="20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Education:</a:t>
            </a:r>
            <a:endParaRPr lang="en-US" b="1" i="1" dirty="0">
              <a:solidFill>
                <a:schemeClr val="accent3">
                  <a:lumMod val="75000"/>
                </a:schemeClr>
              </a:solidFill>
              <a:latin typeface="Times New Roman" panose="02020603050405020304" pitchFamily="18" charset="0"/>
            </a:endParaRPr>
          </a:p>
          <a:p>
            <a:pPr lvl="1" algn="just">
              <a:lnSpc>
                <a:spcPct val="150000"/>
              </a:lnSpc>
              <a:spcAft>
                <a:spcPts val="1000"/>
              </a:spcAft>
              <a:buClr>
                <a:schemeClr val="accent3">
                  <a:lumMod val="75000"/>
                </a:schemeClr>
              </a:buClr>
            </a:pPr>
            <a:r>
              <a:rPr lang="en-US" sz="1800" dirty="0">
                <a:effectLst/>
                <a:latin typeface="Times New Roman" panose="02020603050405020304" pitchFamily="18" charset="0"/>
                <a:ea typeface="Calibri" panose="020F0502020204030204" pitchFamily="34" charset="0"/>
              </a:rPr>
              <a:t>ICT has facilitated the growth of e-learning, making education accessible to a global audience. </a:t>
            </a:r>
          </a:p>
          <a:p>
            <a:pPr lvl="1" algn="just">
              <a:lnSpc>
                <a:spcPct val="150000"/>
              </a:lnSpc>
              <a:spcAft>
                <a:spcPts val="1000"/>
              </a:spcAft>
              <a:buClr>
                <a:schemeClr val="accent3">
                  <a:lumMod val="75000"/>
                </a:schemeClr>
              </a:buClr>
            </a:pPr>
            <a:r>
              <a:rPr lang="en-US" sz="1800" dirty="0">
                <a:effectLst/>
                <a:latin typeface="Times New Roman" panose="02020603050405020304" pitchFamily="18" charset="0"/>
                <a:ea typeface="Calibri" panose="020F0502020204030204" pitchFamily="34" charset="0"/>
              </a:rPr>
              <a:t>Also It has allowed for remote learning, enabling students to access educational materials from home.</a:t>
            </a:r>
            <a:endParaRPr lang="fr-FR" dirty="0">
              <a:latin typeface="Times New Roman" panose="02020603050405020304" pitchFamily="18" charset="0"/>
            </a:endParaRPr>
          </a:p>
        </p:txBody>
      </p:sp>
      <p:pic>
        <p:nvPicPr>
          <p:cNvPr id="3076" name="Picture 4" descr="course, degree, laptop, learning, online, study ">
            <a:extLst>
              <a:ext uri="{FF2B5EF4-FFF2-40B4-BE49-F238E27FC236}">
                <a16:creationId xmlns:a16="http://schemas.microsoft.com/office/drawing/2014/main" id="{ED88606E-C50C-3EF1-53ED-3AD005030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5015" y="2781970"/>
            <a:ext cx="2227217" cy="22272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C51BC15-9779-4CE1-9AB2-2C4D6EEAA0E4}"/>
              </a:ext>
            </a:extLst>
          </p:cNvPr>
          <p:cNvSpPr txBox="1"/>
          <p:nvPr/>
        </p:nvSpPr>
        <p:spPr>
          <a:xfrm>
            <a:off x="1162050" y="866775"/>
            <a:ext cx="5391150" cy="523220"/>
          </a:xfrm>
          <a:prstGeom prst="rect">
            <a:avLst/>
          </a:prstGeom>
          <a:noFill/>
        </p:spPr>
        <p:txBody>
          <a:bodyPr wrap="square" rtlCol="0">
            <a:spAutoFit/>
          </a:bodyPr>
          <a:lstStyle/>
          <a:p>
            <a:r>
              <a:rPr lang="en-US" sz="2800" b="1" kern="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Impact of ICT:</a:t>
            </a:r>
            <a:endParaRPr lang="fr-FR" sz="1800" b="1" dirty="0">
              <a:solidFill>
                <a:schemeClr val="accent1">
                  <a:lumMod val="7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5A709900-C925-4182-957B-0B7E705EB517}"/>
              </a:ext>
            </a:extLst>
          </p:cNvPr>
          <p:cNvSpPr txBox="1"/>
          <p:nvPr/>
        </p:nvSpPr>
        <p:spPr>
          <a:xfrm>
            <a:off x="561975" y="1762125"/>
            <a:ext cx="8410575" cy="1477328"/>
          </a:xfrm>
          <a:prstGeom prst="rect">
            <a:avLst/>
          </a:prstGeom>
          <a:noFill/>
        </p:spPr>
        <p:txBody>
          <a:bodyPr wrap="square" rtlCol="0">
            <a:spAutoFit/>
          </a:bodyPr>
          <a:lstStyle/>
          <a:p>
            <a:pPr>
              <a:lnSpc>
                <a:spcPct val="20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impact of Information and Communication Technology (ICT) is profound and pervasive across various aspects of society and individual lives. Notably:</a:t>
            </a:r>
            <a:endParaRPr lang="fr-FR"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642029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EA8E0992-9E6A-48E2-AC5F-9CE851406D13}"/>
              </a:ext>
            </a:extLst>
          </p:cNvPr>
          <p:cNvGrpSpPr/>
          <p:nvPr/>
        </p:nvGrpSpPr>
        <p:grpSpPr>
          <a:xfrm>
            <a:off x="286431" y="1921329"/>
            <a:ext cx="11086418" cy="3683060"/>
            <a:chOff x="286431" y="1921329"/>
            <a:chExt cx="11086418" cy="3683060"/>
          </a:xfrm>
        </p:grpSpPr>
        <p:grpSp>
          <p:nvGrpSpPr>
            <p:cNvPr id="15" name="Group 14">
              <a:extLst>
                <a:ext uri="{FF2B5EF4-FFF2-40B4-BE49-F238E27FC236}">
                  <a16:creationId xmlns:a16="http://schemas.microsoft.com/office/drawing/2014/main" id="{38A8A73D-7DC7-469F-80C2-0DF260252640}"/>
                </a:ext>
              </a:extLst>
            </p:cNvPr>
            <p:cNvGrpSpPr/>
            <p:nvPr/>
          </p:nvGrpSpPr>
          <p:grpSpPr>
            <a:xfrm>
              <a:off x="286431" y="1921329"/>
              <a:ext cx="11086418" cy="3683060"/>
              <a:chOff x="286431" y="1921329"/>
              <a:chExt cx="11086418" cy="3683060"/>
            </a:xfrm>
          </p:grpSpPr>
          <p:sp>
            <p:nvSpPr>
              <p:cNvPr id="3" name="ZoneTexte 2">
                <a:extLst>
                  <a:ext uri="{FF2B5EF4-FFF2-40B4-BE49-F238E27FC236}">
                    <a16:creationId xmlns:a16="http://schemas.microsoft.com/office/drawing/2014/main" id="{C3FA6F6A-E6FC-98EC-C8E7-50C95C6F32A4}"/>
                  </a:ext>
                </a:extLst>
              </p:cNvPr>
              <p:cNvSpPr txBox="1"/>
              <p:nvPr/>
            </p:nvSpPr>
            <p:spPr>
              <a:xfrm>
                <a:off x="286431" y="1921329"/>
                <a:ext cx="7180489" cy="3683060"/>
              </a:xfrm>
              <a:prstGeom prst="rect">
                <a:avLst/>
              </a:prstGeom>
              <a:noFill/>
            </p:spPr>
            <p:txBody>
              <a:bodyPr wrap="square" rtlCol="0">
                <a:spAutoFit/>
              </a:bodyPr>
              <a:lstStyle/>
              <a:p>
                <a:pPr marL="342900" lvl="0" indent="-342900" algn="just">
                  <a:lnSpc>
                    <a:spcPct val="150000"/>
                  </a:lnSpc>
                  <a:spcAft>
                    <a:spcPts val="1000"/>
                  </a:spcAft>
                  <a:buClr>
                    <a:schemeClr val="accent3">
                      <a:lumMod val="75000"/>
                    </a:schemeClr>
                  </a:buClr>
                  <a:buFont typeface="Symbol" panose="05050102010706020507" pitchFamily="18" charset="2"/>
                  <a:buChar char=""/>
                </a:pPr>
                <a:r>
                  <a:rPr lang="en-US" sz="1800" b="1" i="1" dirty="0">
                    <a:solidFill>
                      <a:schemeClr val="accent3">
                        <a:lumMod val="75000"/>
                      </a:schemeClr>
                    </a:solidFill>
                    <a:effectLst/>
                    <a:latin typeface="Times New Roman" panose="02020603050405020304" pitchFamily="18" charset="0"/>
                  </a:rPr>
                  <a:t>On Healthcare:</a:t>
                </a:r>
                <a:endParaRPr lang="fr-FR" sz="1800" b="1" i="1" dirty="0">
                  <a:solidFill>
                    <a:schemeClr val="accent3">
                      <a:lumMod val="75000"/>
                    </a:schemeClr>
                  </a:solidFill>
                  <a:effectLst/>
                  <a:latin typeface="Times New Roman" panose="02020603050405020304" pitchFamily="18" charset="0"/>
                </a:endParaRPr>
              </a:p>
              <a:p>
                <a:pPr lvl="1" algn="just">
                  <a:lnSpc>
                    <a:spcPct val="200000"/>
                  </a:lnSpc>
                  <a:buClr>
                    <a:srgbClr val="0070C0"/>
                  </a:buClr>
                </a:pPr>
                <a:r>
                  <a:rPr lang="en-US" dirty="0">
                    <a:effectLst/>
                    <a:latin typeface="Times New Roman" panose="02020603050405020304" pitchFamily="18" charset="0"/>
                    <a:ea typeface="Calibri" panose="020F0502020204030204" pitchFamily="34" charset="0"/>
                    <a:cs typeface="Arial" panose="020B0604020202020204" pitchFamily="34" charset="0"/>
                  </a:rPr>
                  <a:t>ICT has played a crucial role in the development of telemedicine, allowing patients to consult with healthcare professionals remotely.</a:t>
                </a:r>
              </a:p>
              <a:p>
                <a:pPr lvl="1" algn="just">
                  <a:lnSpc>
                    <a:spcPct val="200000"/>
                  </a:lnSpc>
                  <a:buClr>
                    <a:srgbClr val="0070C0"/>
                  </a:buClr>
                </a:pPr>
                <a:r>
                  <a:rPr lang="en-US" dirty="0">
                    <a:effectLst/>
                    <a:latin typeface="Times New Roman" panose="02020603050405020304" pitchFamily="18" charset="0"/>
                    <a:ea typeface="Calibri" panose="020F0502020204030204" pitchFamily="34" charset="0"/>
                    <a:cs typeface="Arial" panose="020B0604020202020204" pitchFamily="34" charset="0"/>
                  </a:rPr>
                  <a:t>Also</a:t>
                </a:r>
                <a:r>
                  <a:rPr lang="en-US" dirty="0">
                    <a:solidFill>
                      <a:schemeClr val="accent1">
                        <a:lumMod val="75000"/>
                      </a:schemeClr>
                    </a:solidFill>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electronic health records and health information systems have improved the management and accessibility of patient data, leading to better healthcare outcomes.</a:t>
                </a:r>
                <a:endParaRPr lang="en-US" sz="2000" b="1" kern="0" dirty="0">
                  <a:solidFill>
                    <a:srgbClr val="365F9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fr-FR" dirty="0"/>
              </a:p>
            </p:txBody>
          </p:sp>
          <p:pic>
            <p:nvPicPr>
              <p:cNvPr id="5" name="Picture 4">
                <a:extLst>
                  <a:ext uri="{FF2B5EF4-FFF2-40B4-BE49-F238E27FC236}">
                    <a16:creationId xmlns:a16="http://schemas.microsoft.com/office/drawing/2014/main" id="{84E7E8F9-4F54-477E-BB4D-BF6DBA58231A}"/>
                  </a:ext>
                </a:extLst>
              </p:cNvPr>
              <p:cNvPicPr>
                <a:picLocks noChangeAspect="1"/>
              </p:cNvPicPr>
              <p:nvPr/>
            </p:nvPicPr>
            <p:blipFill>
              <a:blip r:embed="rId2"/>
              <a:stretch>
                <a:fillRect/>
              </a:stretch>
            </p:blipFill>
            <p:spPr>
              <a:xfrm>
                <a:off x="8391524" y="2447925"/>
                <a:ext cx="2981325" cy="1962150"/>
              </a:xfrm>
              <a:prstGeom prst="rect">
                <a:avLst/>
              </a:prstGeom>
            </p:spPr>
          </p:pic>
        </p:grpSp>
        <p:sp>
          <p:nvSpPr>
            <p:cNvPr id="6" name="TextBox 5">
              <a:extLst>
                <a:ext uri="{FF2B5EF4-FFF2-40B4-BE49-F238E27FC236}">
                  <a16:creationId xmlns:a16="http://schemas.microsoft.com/office/drawing/2014/main" id="{B8A78EBF-FA57-40B8-9193-DE54CF8902F3}"/>
                </a:ext>
              </a:extLst>
            </p:cNvPr>
            <p:cNvSpPr txBox="1"/>
            <p:nvPr/>
          </p:nvSpPr>
          <p:spPr>
            <a:xfrm>
              <a:off x="8391524" y="4752975"/>
              <a:ext cx="284797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Figure 5: ICT in Healthcare</a:t>
              </a:r>
            </a:p>
          </p:txBody>
        </p:sp>
      </p:grpSp>
      <p:sp>
        <p:nvSpPr>
          <p:cNvPr id="14" name="TextBox 13">
            <a:extLst>
              <a:ext uri="{FF2B5EF4-FFF2-40B4-BE49-F238E27FC236}">
                <a16:creationId xmlns:a16="http://schemas.microsoft.com/office/drawing/2014/main" id="{503E9CDC-067B-4524-907C-545EC8871888}"/>
              </a:ext>
            </a:extLst>
          </p:cNvPr>
          <p:cNvSpPr txBox="1"/>
          <p:nvPr/>
        </p:nvSpPr>
        <p:spPr>
          <a:xfrm>
            <a:off x="623888" y="686127"/>
            <a:ext cx="6105524"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5FCBEF">
                    <a:lumMod val="75000"/>
                  </a:srgbClr>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The Impact of ICT:</a:t>
            </a:r>
            <a:endParaRPr lang="en-US" dirty="0"/>
          </a:p>
        </p:txBody>
      </p:sp>
    </p:spTree>
    <p:extLst>
      <p:ext uri="{BB962C8B-B14F-4D97-AF65-F5344CB8AC3E}">
        <p14:creationId xmlns:p14="http://schemas.microsoft.com/office/powerpoint/2010/main" val="966404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3210</TotalTime>
  <Words>1210</Words>
  <Application>Microsoft Office PowerPoint</Application>
  <PresentationFormat>Widescreen</PresentationFormat>
  <Paragraphs>99</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Symbol</vt:lpstr>
      <vt:lpstr>Times New Roman</vt:lpstr>
      <vt:lpstr>Trebuchet MS</vt:lpstr>
      <vt:lpstr>Wingdings</vt:lpstr>
      <vt:lpstr>Wingdings 3</vt:lpstr>
      <vt:lpstr>Facette</vt:lpstr>
      <vt:lpstr>Final Project of TIC  Information and Communication Technologies ICT  &amp; Technologies related to ICT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of TIC  Information and Communication Technologies ICT  &amp; Technologies related to ICT</dc:title>
  <dc:creator>Chahinez Yahiaoui</dc:creator>
  <cp:lastModifiedBy>aicha boudiaf</cp:lastModifiedBy>
  <cp:revision>18</cp:revision>
  <dcterms:created xsi:type="dcterms:W3CDTF">2024-01-01T17:55:02Z</dcterms:created>
  <dcterms:modified xsi:type="dcterms:W3CDTF">2024-01-05T21:10:25Z</dcterms:modified>
</cp:coreProperties>
</file>