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handoutMasterIdLst>
    <p:handoutMasterId r:id="rId24"/>
  </p:handoutMasterIdLst>
  <p:sldIdLst>
    <p:sldId id="256" r:id="rId3"/>
    <p:sldId id="299" r:id="rId5"/>
    <p:sldId id="275" r:id="rId6"/>
    <p:sldId id="276" r:id="rId7"/>
    <p:sldId id="297" r:id="rId8"/>
    <p:sldId id="278" r:id="rId9"/>
    <p:sldId id="258" r:id="rId10"/>
    <p:sldId id="319" r:id="rId11"/>
    <p:sldId id="320" r:id="rId12"/>
    <p:sldId id="321" r:id="rId13"/>
    <p:sldId id="322" r:id="rId14"/>
    <p:sldId id="323" r:id="rId15"/>
    <p:sldId id="288" r:id="rId16"/>
    <p:sldId id="290" r:id="rId17"/>
    <p:sldId id="270" r:id="rId18"/>
    <p:sldId id="314" r:id="rId19"/>
    <p:sldId id="271" r:id="rId20"/>
    <p:sldId id="296" r:id="rId21"/>
    <p:sldId id="274" r:id="rId22"/>
    <p:sldId id="260" r:id="rId23"/>
  </p:sldIdLst>
  <p:sldSz cx="12192000" cy="6858000"/>
  <p:notesSz cx="6858000" cy="9144000"/>
  <p:custDataLst>
    <p:tags r:id="rId28"/>
  </p:custDataLst>
  <p:defaultTextStyle>
    <a:defPPr rtl="0">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48" autoAdjust="0"/>
  </p:normalViewPr>
  <p:slideViewPr>
    <p:cSldViewPr snapToGrid="0">
      <p:cViewPr varScale="1">
        <p:scale>
          <a:sx n="68" d="100"/>
          <a:sy n="68" d="100"/>
        </p:scale>
        <p:origin x="320" y="4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75" d="100"/>
          <a:sy n="75" d="100"/>
        </p:scale>
        <p:origin x="3610" y="4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tags" Target="tags/tag18.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0BE2D2EC-A0CC-4162-ADB7-889BF634EA89}" type="datetime1">
              <a:rPr lang="zh-CN" altLang="en-US"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D90168E-626C-4E60-93C0-A00D25609468}"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9BFF3C72-DB5A-4AA9-96E0-40D7A7C88DA5}" type="datetime1">
              <a:rPr lang="zh-CN" altLang="en-US" noProof="0" smtClean="0"/>
            </a:fld>
            <a:endParaRPr lang="zh-CN" altLang="en-US" noProof="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dirty="0"/>
              <a:t>单击此处编辑母版文本样式</a:t>
            </a:r>
            <a:endParaRPr lang="zh-CN" altLang="en-US" noProof="0" dirty="0"/>
          </a:p>
          <a:p>
            <a:pPr lvl="1" rtl="0"/>
            <a:r>
              <a:rPr lang="zh-CN" altLang="en-US" noProof="0" dirty="0"/>
              <a:t>第二级</a:t>
            </a:r>
            <a:endParaRPr lang="zh-CN" altLang="en-US" noProof="0" dirty="0"/>
          </a:p>
          <a:p>
            <a:pPr lvl="2" rtl="0"/>
            <a:r>
              <a:rPr lang="zh-CN" altLang="en-US" noProof="0" dirty="0"/>
              <a:t>第三级</a:t>
            </a:r>
            <a:endParaRPr lang="zh-CN" altLang="en-US" noProof="0" dirty="0"/>
          </a:p>
          <a:p>
            <a:pPr lvl="3" rtl="0"/>
            <a:r>
              <a:rPr lang="zh-CN" altLang="en-US" noProof="0" dirty="0"/>
              <a:t>第四级</a:t>
            </a:r>
            <a:endParaRPr lang="zh-CN" altLang="en-US" noProof="0" dirty="0"/>
          </a:p>
          <a:p>
            <a:pPr lvl="4" rtl="0"/>
            <a:r>
              <a:rPr lang="zh-CN" altLang="en-US" noProof="0" dirty="0"/>
              <a:t>第五级</a:t>
            </a:r>
            <a:endParaRPr lang="zh-CN" altLang="en-US" noProof="0"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C6B3AB32-59DF-41F1-9618-EDFBF5049629}" type="slidenum">
              <a:rPr lang="en-US" altLang="zh-CN" noProof="0" smtClean="0"/>
            </a:fld>
            <a:endParaRPr lang="zh-CN" altLang="en-US" noProof="0"/>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C6B3AB32-59DF-41F1-9618-EDFBF5049629}"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C6B3AB32-59DF-41F1-9618-EDFBF5049629}"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C6B3AB32-59DF-41F1-9618-EDFBF5049629}"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C6B3AB32-59DF-41F1-9618-EDFBF5049629}"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C6B3AB32-59DF-41F1-9618-EDFBF5049629}"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C6B3AB32-59DF-41F1-9618-EDFBF5049629}"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C6B3AB32-59DF-41F1-9618-EDFBF5049629}"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C6B3AB32-59DF-41F1-9618-EDFBF5049629}"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C6B3AB32-59DF-41F1-9618-EDFBF5049629}"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C6B3AB32-59DF-41F1-9618-EDFBF5049629}"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C6B3AB32-59DF-41F1-9618-EDFBF5049629}"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C6B3AB32-59DF-41F1-9618-EDFBF5049629}"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C6B3AB32-59DF-41F1-9618-EDFBF5049629}"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C6B3AB32-59DF-41F1-9618-EDFBF5049629}"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C6B3AB32-59DF-41F1-9618-EDFBF5049629}"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长方形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a:p>
        </p:txBody>
      </p:sp>
      <p:sp>
        <p:nvSpPr>
          <p:cNvPr id="3" name="副标题 2"/>
          <p:cNvSpPr>
            <a:spLocks noGrp="1"/>
          </p:cNvSpPr>
          <p:nvPr>
            <p:ph type="subTitle" idx="1" hasCustomPrompt="1"/>
          </p:nvPr>
        </p:nvSpPr>
        <p:spPr>
          <a:xfrm>
            <a:off x="581194" y="2495445"/>
            <a:ext cx="10993546" cy="590321"/>
          </a:xfrm>
        </p:spPr>
        <p:txBody>
          <a:bodyPr rtlCol="0" anchor="t">
            <a:normAutofit/>
          </a:bodyPr>
          <a:lstStyle>
            <a:lvl1pPr marL="0" indent="0" algn="l">
              <a:buNone/>
              <a:defRPr sz="1600" cap="all">
                <a:solidFill>
                  <a:schemeClr val="accent2"/>
                </a:solidFill>
                <a:latin typeface="Microsoft YaHei UI" panose="020B0503020204020204" pitchFamily="34" charset="-122"/>
                <a:ea typeface="Microsoft YaHei UI"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noProof="0"/>
              <a:t>单击以编辑母版副标题样式</a:t>
            </a:r>
            <a:endParaRPr lang="zh-CN" altLang="en-US" noProof="0"/>
          </a:p>
        </p:txBody>
      </p:sp>
      <p:sp>
        <p:nvSpPr>
          <p:cNvPr id="4" name="日期占位符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latin typeface="Microsoft YaHei UI" panose="020B0503020204020204" pitchFamily="34" charset="-122"/>
                <a:ea typeface="Microsoft YaHei UI" panose="020B0503020204020204" pitchFamily="34" charset="-122"/>
              </a:defRPr>
            </a:lvl1pPr>
          </a:lstStyle>
          <a:p>
            <a:fld id="{740F3E85-5501-4432-AF99-54E0CA5A4C80}" type="datetime1">
              <a:rPr lang="zh-CN" altLang="en-US" smtClean="0"/>
            </a:fld>
            <a:endParaRPr lang="zh-CN" altLang="en-US"/>
          </a:p>
        </p:txBody>
      </p:sp>
      <p:sp>
        <p:nvSpPr>
          <p:cNvPr id="5" name="页脚占位符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latin typeface="Microsoft YaHei UI" panose="020B0503020204020204" pitchFamily="34" charset="-122"/>
                <a:ea typeface="Microsoft YaHei UI" panose="020B0503020204020204" pitchFamily="34" charset="-122"/>
              </a:defRPr>
            </a:lvl1pPr>
          </a:lstStyle>
          <a:p>
            <a:endParaRPr lang="zh-CN" altLang="en-US"/>
          </a:p>
        </p:txBody>
      </p:sp>
      <p:sp>
        <p:nvSpPr>
          <p:cNvPr id="6" name="幻灯片编号占位符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latin typeface="Microsoft YaHei UI" panose="020B0503020204020204" pitchFamily="34" charset="-122"/>
                <a:ea typeface="Microsoft YaHei UI" panose="020B0503020204020204" pitchFamily="34" charset="-122"/>
              </a:defRPr>
            </a:lvl1pPr>
          </a:lstStyle>
          <a:p>
            <a:fld id="{D57F1E4F-1CFF-5643-939E-217C01CDF565}" type="slidenum">
              <a:rPr lang="en-US" altLang="zh-CN"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8" name="长方形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标题 1"/>
          <p:cNvSpPr>
            <a:spLocks noGrp="1"/>
          </p:cNvSpPr>
          <p:nvPr>
            <p:ph type="title"/>
          </p:nvPr>
        </p:nvSpPr>
        <p:spPr>
          <a:xfrm>
            <a:off x="581192" y="702156"/>
            <a:ext cx="11029616" cy="1013800"/>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a:p>
        </p:txBody>
      </p:sp>
      <p:sp>
        <p:nvSpPr>
          <p:cNvPr id="3" name="垂直文本占位符 2"/>
          <p:cNvSpPr>
            <a:spLocks noGrp="1"/>
          </p:cNvSpPr>
          <p:nvPr>
            <p:ph type="body" orient="vert" idx="1" hasCustomPrompt="1"/>
          </p:nvPr>
        </p:nvSpPr>
        <p:spPr/>
        <p:txBody>
          <a:bodyPr vert="eaVert" rtlCol="0" anchor="t"/>
          <a:lstStyle>
            <a:lvl1pPr algn="l">
              <a:defRPr>
                <a:latin typeface="Microsoft YaHei UI" panose="020B0503020204020204" pitchFamily="34" charset="-122"/>
                <a:ea typeface="Microsoft YaHei UI" panose="020B0503020204020204" pitchFamily="34" charset="-122"/>
              </a:defRPr>
            </a:lvl1pPr>
            <a:lvl2pPr algn="l">
              <a:defRPr>
                <a:latin typeface="Microsoft YaHei UI" panose="020B0503020204020204" pitchFamily="34" charset="-122"/>
                <a:ea typeface="Microsoft YaHei UI" panose="020B0503020204020204" pitchFamily="34" charset="-122"/>
              </a:defRPr>
            </a:lvl2pPr>
            <a:lvl3pPr algn="l">
              <a:defRPr>
                <a:latin typeface="Microsoft YaHei UI" panose="020B0503020204020204" pitchFamily="34" charset="-122"/>
                <a:ea typeface="Microsoft YaHei UI" panose="020B0503020204020204" pitchFamily="34" charset="-122"/>
              </a:defRPr>
            </a:lvl3pPr>
            <a:lvl4pPr algn="l">
              <a:defRPr>
                <a:latin typeface="Microsoft YaHei UI" panose="020B0503020204020204" pitchFamily="34" charset="-122"/>
                <a:ea typeface="Microsoft YaHei UI" panose="020B0503020204020204" pitchFamily="34" charset="-122"/>
              </a:defRPr>
            </a:lvl4pPr>
            <a:lvl5pPr algn="l">
              <a:defRPr>
                <a:latin typeface="Microsoft YaHei UI" panose="020B0503020204020204" pitchFamily="34" charset="-122"/>
                <a:ea typeface="Microsoft YaHei UI" panose="020B0503020204020204" pitchFamily="34" charset="-122"/>
              </a:defRPr>
            </a:lvl5pPr>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D33DC6BC-F496-4526-8902-CE401331162A}" type="datetime1">
              <a:rPr lang="zh-CN" altLang="en-US" noProof="0" smtClean="0"/>
            </a:fld>
            <a:endParaRPr lang="zh-CN" altLang="en-US" noProof="0"/>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a:p>
        </p:txBody>
      </p:sp>
      <p:sp>
        <p:nvSpPr>
          <p:cNvPr id="6" name="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D57F1E4F-1CFF-5643-939E-217C01CDF565}" type="slidenum">
              <a:rPr lang="en-US" altLang="zh-CN" noProof="0" smtClean="0"/>
            </a:fld>
            <a:endParaRPr lang="zh-CN" altLang="en-US"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标题与文本">
    <p:spTree>
      <p:nvGrpSpPr>
        <p:cNvPr id="1" name=""/>
        <p:cNvGrpSpPr/>
        <p:nvPr/>
      </p:nvGrpSpPr>
      <p:grpSpPr>
        <a:xfrm>
          <a:off x="0" y="0"/>
          <a:ext cx="0" cy="0"/>
          <a:chOff x="0" y="0"/>
          <a:chExt cx="0" cy="0"/>
        </a:xfrm>
      </p:grpSpPr>
      <p:sp>
        <p:nvSpPr>
          <p:cNvPr id="7" name="长方形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垂直标题 1"/>
          <p:cNvSpPr>
            <a:spLocks noGrp="1"/>
          </p:cNvSpPr>
          <p:nvPr>
            <p:ph type="title" orient="vert"/>
          </p:nvPr>
        </p:nvSpPr>
        <p:spPr>
          <a:xfrm>
            <a:off x="8839201" y="675726"/>
            <a:ext cx="2004164" cy="5183073"/>
          </a:xfrm>
        </p:spPr>
        <p:txBody>
          <a:bodyPr vert="eaVert" rtlCol="0"/>
          <a:lstStyle/>
          <a:p>
            <a:pPr rtl="0"/>
            <a:r>
              <a:rPr lang="zh-CN" altLang="en-US" noProof="0"/>
              <a:t>单击此处编辑母版标题样式</a:t>
            </a:r>
            <a:endParaRPr lang="zh-CN" altLang="en-US" noProof="0"/>
          </a:p>
        </p:txBody>
      </p:sp>
      <p:sp>
        <p:nvSpPr>
          <p:cNvPr id="3" name="垂直文本占位符 2"/>
          <p:cNvSpPr>
            <a:spLocks noGrp="1"/>
          </p:cNvSpPr>
          <p:nvPr>
            <p:ph type="body" orient="vert" idx="1" hasCustomPrompt="1"/>
          </p:nvPr>
        </p:nvSpPr>
        <p:spPr>
          <a:xfrm>
            <a:off x="774923" y="675726"/>
            <a:ext cx="7896279" cy="5183073"/>
          </a:xfrm>
        </p:spPr>
        <p:txBody>
          <a:bodyPr vert="eaVert" rtlCol="0" anchor="t"/>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a:p>
        </p:txBody>
      </p:sp>
      <p:sp>
        <p:nvSpPr>
          <p:cNvPr id="4" name="日期占位符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70184BDE-112C-4E3C-BDD8-A46EC2EAB444}" type="datetime1">
              <a:rPr lang="zh-CN" altLang="en-US" noProof="0" smtClean="0"/>
            </a:fld>
            <a:endParaRPr lang="zh-CN" altLang="en-US" noProof="0"/>
          </a:p>
        </p:txBody>
      </p:sp>
      <p:sp>
        <p:nvSpPr>
          <p:cNvPr id="5" name="页脚占位符 4"/>
          <p:cNvSpPr>
            <a:spLocks noGrp="1"/>
          </p:cNvSpPr>
          <p:nvPr>
            <p:ph type="ftr" sz="quarter" idx="11"/>
          </p:nvPr>
        </p:nvSpPr>
        <p:spPr>
          <a:xfrm>
            <a:off x="774923" y="5951811"/>
            <a:ext cx="7896279" cy="365125"/>
          </a:xfrm>
        </p:spPr>
        <p:txBody>
          <a:bodyPr rtlCol="0"/>
          <a:lstStyle/>
          <a:p>
            <a:pPr rtl="0"/>
            <a:endParaRPr lang="zh-CN" altLang="en-US" noProof="0"/>
          </a:p>
        </p:txBody>
      </p:sp>
      <p:sp>
        <p:nvSpPr>
          <p:cNvPr id="6" name="幻灯片编号占位符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en-US" altLang="zh-CN" noProof="0" smtClean="0"/>
            </a:fld>
            <a:endParaRPr lang="zh-CN" alt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长方形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title"/>
          </p:nvPr>
        </p:nvSpPr>
        <p:spPr>
          <a:xfrm>
            <a:off x="581192" y="702156"/>
            <a:ext cx="11029616" cy="1013800"/>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a:p>
        </p:txBody>
      </p:sp>
      <p:sp>
        <p:nvSpPr>
          <p:cNvPr id="3" name="内容占位符 2"/>
          <p:cNvSpPr>
            <a:spLocks noGrp="1"/>
          </p:cNvSpPr>
          <p:nvPr>
            <p:ph idx="1" hasCustomPrompt="1"/>
          </p:nvPr>
        </p:nvSpPr>
        <p:spPr>
          <a:xfrm>
            <a:off x="581192" y="2180496"/>
            <a:ext cx="11029615" cy="3678303"/>
          </a:xfrm>
        </p:spPr>
        <p:txBody>
          <a:bodyPr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59A7691A-8DBD-4066-BF47-535BB956A25F}" type="datetime1">
              <a:rPr lang="zh-CN" altLang="en-US" noProof="0" smtClean="0"/>
            </a:fld>
            <a:endParaRPr lang="zh-CN" altLang="en-US" noProof="0"/>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a:p>
        </p:txBody>
      </p:sp>
      <p:sp>
        <p:nvSpPr>
          <p:cNvPr id="6" name="幻灯片编号占位符 5"/>
          <p:cNvSpPr>
            <a:spLocks noGrp="1"/>
          </p:cNvSpPr>
          <p:nvPr>
            <p:ph type="sldNum" sz="quarter" idx="12"/>
          </p:nvPr>
        </p:nvSpPr>
        <p:spPr>
          <a:xfrm>
            <a:off x="10558300" y="5956137"/>
            <a:ext cx="1052508" cy="365125"/>
          </a:xfrm>
        </p:spPr>
        <p:txBody>
          <a:bodyPr rtlCol="0"/>
          <a:lstStyle>
            <a:lvl1pPr>
              <a:defRPr>
                <a:latin typeface="Microsoft YaHei UI" panose="020B0503020204020204" pitchFamily="34" charset="-122"/>
                <a:ea typeface="Microsoft YaHei UI" panose="020B0503020204020204" pitchFamily="34" charset="-122"/>
              </a:defRPr>
            </a:lvl1pPr>
          </a:lstStyle>
          <a:p>
            <a:fld id="{D57F1E4F-1CFF-5643-939E-217C01CDF565}" type="slidenum">
              <a:rPr lang="en-US" altLang="zh-CN" noProof="0" smtClean="0"/>
            </a:fld>
            <a:endParaRPr lang="zh-CN" altLang="en-US"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8" name="长方形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a:p>
        </p:txBody>
      </p:sp>
      <p:sp>
        <p:nvSpPr>
          <p:cNvPr id="3" name="文本占位符 2"/>
          <p:cNvSpPr>
            <a:spLocks noGrp="1"/>
          </p:cNvSpPr>
          <p:nvPr>
            <p:ph type="body" idx="1" hasCustomPrompt="1"/>
          </p:nvPr>
        </p:nvSpPr>
        <p:spPr>
          <a:xfrm>
            <a:off x="581192" y="4541417"/>
            <a:ext cx="11029615" cy="600556"/>
          </a:xfrm>
        </p:spPr>
        <p:txBody>
          <a:bodyPr rtlCol="0" anchor="t">
            <a:normAutofit/>
          </a:bodyPr>
          <a:lstStyle>
            <a:lvl1pPr marL="0" indent="0" algn="l">
              <a:buNone/>
              <a:defRPr sz="1800" cap="all">
                <a:solidFill>
                  <a:schemeClr val="accent2"/>
                </a:solidFill>
                <a:latin typeface="Microsoft YaHei UI" panose="020B0503020204020204" pitchFamily="34" charset="-122"/>
                <a:ea typeface="Microsoft YaHei UI"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编辑母版文本样式</a:t>
            </a:r>
            <a:endParaRPr lang="zh-CN" altLang="en-US" noProof="0"/>
          </a:p>
        </p:txBody>
      </p:sp>
      <p:sp>
        <p:nvSpPr>
          <p:cNvPr id="4" name="日期占位符 3"/>
          <p:cNvSpPr>
            <a:spLocks noGrp="1"/>
          </p:cNvSpPr>
          <p:nvPr>
            <p:ph type="dt" sz="half" idx="10"/>
          </p:nvPr>
        </p:nvSpPr>
        <p:spPr/>
        <p:txBody>
          <a:bodyPr rtlCol="0"/>
          <a:lstStyle>
            <a:lvl1pPr>
              <a:defRPr>
                <a:solidFill>
                  <a:schemeClr val="accent1">
                    <a:lumMod val="75000"/>
                    <a:lumOff val="25000"/>
                  </a:schemeClr>
                </a:solidFill>
                <a:latin typeface="Microsoft YaHei UI" panose="020B0503020204020204" pitchFamily="34" charset="-122"/>
                <a:ea typeface="Microsoft YaHei UI" panose="020B0503020204020204" pitchFamily="34" charset="-122"/>
              </a:defRPr>
            </a:lvl1pPr>
          </a:lstStyle>
          <a:p>
            <a:fld id="{B69BE3FC-432A-4F95-82F8-E3071544B4B5}" type="datetime1">
              <a:rPr lang="zh-CN" altLang="en-US" noProof="0" smtClean="0"/>
            </a:fld>
            <a:endParaRPr lang="zh-CN" altLang="en-US" noProof="0"/>
          </a:p>
        </p:txBody>
      </p:sp>
      <p:sp>
        <p:nvSpPr>
          <p:cNvPr id="5" name="页脚占位符 4"/>
          <p:cNvSpPr>
            <a:spLocks noGrp="1"/>
          </p:cNvSpPr>
          <p:nvPr>
            <p:ph type="ftr" sz="quarter" idx="11"/>
          </p:nvPr>
        </p:nvSpPr>
        <p:spPr/>
        <p:txBody>
          <a:bodyPr rtlCol="0"/>
          <a:lstStyle>
            <a:lvl1pPr>
              <a:defRPr>
                <a:solidFill>
                  <a:schemeClr val="accent1">
                    <a:lumMod val="75000"/>
                    <a:lumOff val="25000"/>
                  </a:schemeClr>
                </a:solidFill>
                <a:latin typeface="Microsoft YaHei UI" panose="020B0503020204020204" pitchFamily="34" charset="-122"/>
                <a:ea typeface="Microsoft YaHei UI" panose="020B0503020204020204" pitchFamily="34" charset="-122"/>
              </a:defRPr>
            </a:lvl1pPr>
          </a:lstStyle>
          <a:p>
            <a:endParaRPr lang="zh-CN" altLang="en-US" noProof="0"/>
          </a:p>
        </p:txBody>
      </p:sp>
      <p:sp>
        <p:nvSpPr>
          <p:cNvPr id="6" name="灯片编号占位符 5"/>
          <p:cNvSpPr>
            <a:spLocks noGrp="1"/>
          </p:cNvSpPr>
          <p:nvPr>
            <p:ph type="sldNum" sz="quarter" idx="12"/>
          </p:nvPr>
        </p:nvSpPr>
        <p:spPr/>
        <p:txBody>
          <a:bodyPr rtlCol="0"/>
          <a:lstStyle>
            <a:lvl1pPr>
              <a:defRPr>
                <a:solidFill>
                  <a:schemeClr val="accent1">
                    <a:lumMod val="75000"/>
                    <a:lumOff val="25000"/>
                  </a:schemeClr>
                </a:solidFill>
                <a:latin typeface="Microsoft YaHei UI" panose="020B0503020204020204" pitchFamily="34" charset="-122"/>
                <a:ea typeface="Microsoft YaHei UI" panose="020B0503020204020204" pitchFamily="34" charset="-122"/>
              </a:defRPr>
            </a:lvl1pPr>
          </a:lstStyle>
          <a:p>
            <a:fld id="{D57F1E4F-1CFF-5643-939E-217C01CDF565}" type="slidenum">
              <a:rPr lang="en-US" altLang="zh-CN" noProof="0" smtClean="0"/>
            </a:fld>
            <a:endParaRPr lang="zh-CN" altLang="en-US"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长方形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title"/>
          </p:nvPr>
        </p:nvSpPr>
        <p:spPr>
          <a:xfrm>
            <a:off x="581193" y="729658"/>
            <a:ext cx="11029616" cy="988332"/>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a:p>
        </p:txBody>
      </p:sp>
      <p:sp>
        <p:nvSpPr>
          <p:cNvPr id="3" name="内容占位符 2"/>
          <p:cNvSpPr>
            <a:spLocks noGrp="1"/>
          </p:cNvSpPr>
          <p:nvPr>
            <p:ph sz="half" idx="1" hasCustomPrompt="1"/>
          </p:nvPr>
        </p:nvSpPr>
        <p:spPr>
          <a:xfrm>
            <a:off x="581193" y="2228003"/>
            <a:ext cx="5422390" cy="3633047"/>
          </a:xfrm>
        </p:spPr>
        <p:txBody>
          <a:bodyPr rtlCol="0">
            <a:normAutofit/>
          </a:bodyPr>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a:p>
        </p:txBody>
      </p:sp>
      <p:sp>
        <p:nvSpPr>
          <p:cNvPr id="4" name="内容占位符 3"/>
          <p:cNvSpPr>
            <a:spLocks noGrp="1"/>
          </p:cNvSpPr>
          <p:nvPr>
            <p:ph sz="half" idx="2" hasCustomPrompt="1"/>
          </p:nvPr>
        </p:nvSpPr>
        <p:spPr>
          <a:xfrm>
            <a:off x="6188417" y="2228003"/>
            <a:ext cx="5422392" cy="3633047"/>
          </a:xfrm>
        </p:spPr>
        <p:txBody>
          <a:bodyPr rtlCol="0">
            <a:normAutofit/>
          </a:bodyPr>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861EFBB1-FBE4-477F-81AB-871C3BD12407}" type="datetime1">
              <a:rPr lang="zh-CN" altLang="en-US" noProof="0" smtClean="0"/>
            </a:fld>
            <a:endParaRPr lang="zh-CN" altLang="en-US" noProof="0"/>
          </a:p>
        </p:txBody>
      </p:sp>
      <p:sp>
        <p:nvSpPr>
          <p:cNvPr id="6" name="页脚占位符 5"/>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a:p>
        </p:txBody>
      </p:sp>
      <p:sp>
        <p:nvSpPr>
          <p:cNvPr id="7" name="灯片编号占位符 6"/>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D57F1E4F-1CFF-5643-939E-217C01CDF565}" type="slidenum">
              <a:rPr lang="en-US" altLang="zh-CN" noProof="0" smtClean="0"/>
            </a:fld>
            <a:endParaRPr lang="zh-CN" altLang="en-US"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1" name="长方形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标题 1"/>
          <p:cNvSpPr>
            <a:spLocks noGrp="1"/>
          </p:cNvSpPr>
          <p:nvPr>
            <p:ph type="title"/>
          </p:nvPr>
        </p:nvSpPr>
        <p:spPr>
          <a:xfrm>
            <a:off x="581193" y="729658"/>
            <a:ext cx="11029616" cy="988332"/>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a:p>
        </p:txBody>
      </p:sp>
      <p:sp>
        <p:nvSpPr>
          <p:cNvPr id="3" name="文本占位符 2"/>
          <p:cNvSpPr>
            <a:spLocks noGrp="1"/>
          </p:cNvSpPr>
          <p:nvPr>
            <p:ph type="body" idx="1" hasCustomPrompt="1"/>
          </p:nvPr>
        </p:nvSpPr>
        <p:spPr>
          <a:xfrm>
            <a:off x="887219" y="2250892"/>
            <a:ext cx="5087075" cy="536005"/>
          </a:xfrm>
        </p:spPr>
        <p:txBody>
          <a:bodyPr rtlCol="0" anchor="b">
            <a:noAutofit/>
          </a:bodyPr>
          <a:lstStyle>
            <a:lvl1pPr marL="0" indent="0">
              <a:buNone/>
              <a:defRPr sz="2200" b="0">
                <a:solidFill>
                  <a:schemeClr val="accent2"/>
                </a:solidFill>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编辑母版文本样式</a:t>
            </a:r>
            <a:endParaRPr lang="zh-CN" altLang="en-US" noProof="0"/>
          </a:p>
        </p:txBody>
      </p:sp>
      <p:sp>
        <p:nvSpPr>
          <p:cNvPr id="4" name="内容占位符 3"/>
          <p:cNvSpPr>
            <a:spLocks noGrp="1"/>
          </p:cNvSpPr>
          <p:nvPr>
            <p:ph sz="half" idx="2" hasCustomPrompt="1"/>
          </p:nvPr>
        </p:nvSpPr>
        <p:spPr>
          <a:xfrm>
            <a:off x="581194" y="2926052"/>
            <a:ext cx="5393100" cy="2934999"/>
          </a:xfrm>
        </p:spPr>
        <p:txBody>
          <a:bodyPr rtlCol="0" anchor="t">
            <a:normAutofit/>
          </a:bodyPr>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a:p>
        </p:txBody>
      </p:sp>
      <p:sp>
        <p:nvSpPr>
          <p:cNvPr id="5" name="文本占位符 4"/>
          <p:cNvSpPr>
            <a:spLocks noGrp="1"/>
          </p:cNvSpPr>
          <p:nvPr>
            <p:ph type="body" sz="quarter" idx="3" hasCustomPrompt="1"/>
          </p:nvPr>
        </p:nvSpPr>
        <p:spPr>
          <a:xfrm>
            <a:off x="6523735" y="2250892"/>
            <a:ext cx="5087073" cy="553373"/>
          </a:xfrm>
        </p:spPr>
        <p:txBody>
          <a:bodyPr rtlCol="0" anchor="b">
            <a:noAutofit/>
          </a:bodyPr>
          <a:lstStyle>
            <a:lvl1pPr marL="0" indent="0">
              <a:buNone/>
              <a:defRPr sz="2200" b="0">
                <a:solidFill>
                  <a:schemeClr val="accent2"/>
                </a:solidFill>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编辑母版文本样式</a:t>
            </a:r>
            <a:endParaRPr lang="zh-CN" altLang="en-US" noProof="0"/>
          </a:p>
        </p:txBody>
      </p:sp>
      <p:sp>
        <p:nvSpPr>
          <p:cNvPr id="6" name="内容占位符 5"/>
          <p:cNvSpPr>
            <a:spLocks noGrp="1"/>
          </p:cNvSpPr>
          <p:nvPr>
            <p:ph sz="quarter" idx="4" hasCustomPrompt="1"/>
          </p:nvPr>
        </p:nvSpPr>
        <p:spPr>
          <a:xfrm>
            <a:off x="6217709" y="2926052"/>
            <a:ext cx="5393100" cy="2934999"/>
          </a:xfrm>
        </p:spPr>
        <p:txBody>
          <a:bodyPr rtlCol="0" anchor="t">
            <a:normAutofit/>
          </a:bodyPr>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a:p>
        </p:txBody>
      </p:sp>
      <p:sp>
        <p:nvSpPr>
          <p:cNvPr id="7" name="日期占位符 6"/>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A5AEE56D-F728-41E1-AB72-185C4152BF39}" type="datetime1">
              <a:rPr lang="zh-CN" altLang="en-US" noProof="0" smtClean="0"/>
            </a:fld>
            <a:endParaRPr lang="zh-CN" altLang="en-US" noProof="0"/>
          </a:p>
        </p:txBody>
      </p:sp>
      <p:sp>
        <p:nvSpPr>
          <p:cNvPr id="8" name="页脚占位符 7"/>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a:p>
        </p:txBody>
      </p:sp>
      <p:sp>
        <p:nvSpPr>
          <p:cNvPr id="9" name="灯片编号占位符 8"/>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D57F1E4F-1CFF-5643-939E-217C01CDF565}" type="slidenum">
              <a:rPr lang="en-US" altLang="zh-CN" noProof="0" smtClean="0"/>
            </a:fld>
            <a:endParaRPr lang="zh-CN" altLang="en-US"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45884CE3-810C-4A99-B743-7969872A8037}" type="datetime1">
              <a:rPr lang="zh-CN" altLang="en-US" noProof="0" smtClean="0"/>
            </a:fld>
            <a:endParaRPr lang="zh-CN" altLang="en-US" noProof="0"/>
          </a:p>
        </p:txBody>
      </p:sp>
      <p:sp>
        <p:nvSpPr>
          <p:cNvPr id="4" name="页脚占位符 3"/>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a:p>
        </p:txBody>
      </p:sp>
      <p:sp>
        <p:nvSpPr>
          <p:cNvPr id="5" name="灯片编号占位符 4"/>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D57F1E4F-1CFF-5643-939E-217C01CDF565}" type="slidenum">
              <a:rPr lang="en-US" altLang="zh-CN" noProof="0" smtClean="0"/>
            </a:fld>
            <a:endParaRPr lang="zh-CN" altLang="en-US" noProof="0"/>
          </a:p>
        </p:txBody>
      </p:sp>
      <p:sp>
        <p:nvSpPr>
          <p:cNvPr id="7" name="长方形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标题 1"/>
          <p:cNvSpPr>
            <a:spLocks noGrp="1"/>
          </p:cNvSpPr>
          <p:nvPr>
            <p:ph type="title"/>
          </p:nvPr>
        </p:nvSpPr>
        <p:spPr>
          <a:xfrm>
            <a:off x="575894" y="729658"/>
            <a:ext cx="11029616" cy="988332"/>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D8827FEE-18ED-4739-A9FF-14C2F6D4C66F}" type="datetime1">
              <a:rPr lang="zh-CN" altLang="en-US" smtClean="0"/>
            </a:fld>
            <a:endParaRPr lang="zh-CN" altLang="en-US"/>
          </a:p>
        </p:txBody>
      </p:sp>
      <p:sp>
        <p:nvSpPr>
          <p:cNvPr id="3" name="页脚占位符 2"/>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a:p>
        </p:txBody>
      </p:sp>
      <p:sp>
        <p:nvSpPr>
          <p:cNvPr id="4" name="灯片编号占位符 3"/>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D57F1E4F-1CFF-5643-939E-217C01CDF565}" type="slidenum">
              <a:rPr lang="en-US" altLang="zh-CN"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sp>
        <p:nvSpPr>
          <p:cNvPr id="9" name="长方形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a:p>
        </p:txBody>
      </p:sp>
      <p:sp>
        <p:nvSpPr>
          <p:cNvPr id="3" name="内容占位符 2"/>
          <p:cNvSpPr>
            <a:spLocks noGrp="1"/>
          </p:cNvSpPr>
          <p:nvPr>
            <p:ph idx="1" hasCustomPrompt="1"/>
          </p:nvPr>
        </p:nvSpPr>
        <p:spPr>
          <a:xfrm>
            <a:off x="447816" y="601200"/>
            <a:ext cx="11292840" cy="4204800"/>
          </a:xfrm>
        </p:spPr>
        <p:txBody>
          <a:bodyPr rtlCol="0" anchor="ctr">
            <a:normAutofit/>
          </a:bodyPr>
          <a:lstStyle>
            <a:lvl1pPr>
              <a:defRPr sz="2000">
                <a:solidFill>
                  <a:schemeClr val="tx2"/>
                </a:solidFill>
                <a:latin typeface="Microsoft YaHei UI" panose="020B0503020204020204" pitchFamily="34" charset="-122"/>
                <a:ea typeface="Microsoft YaHei UI" panose="020B0503020204020204" pitchFamily="34" charset="-122"/>
              </a:defRPr>
            </a:lvl1pPr>
            <a:lvl2pPr>
              <a:defRPr sz="1800">
                <a:solidFill>
                  <a:schemeClr val="tx2"/>
                </a:solidFill>
                <a:latin typeface="Microsoft YaHei UI" panose="020B0503020204020204" pitchFamily="34" charset="-122"/>
                <a:ea typeface="Microsoft YaHei UI" panose="020B0503020204020204" pitchFamily="34" charset="-122"/>
              </a:defRPr>
            </a:lvl2pPr>
            <a:lvl3pPr>
              <a:defRPr sz="1600">
                <a:solidFill>
                  <a:schemeClr val="tx2"/>
                </a:solidFill>
                <a:latin typeface="Microsoft YaHei UI" panose="020B0503020204020204" pitchFamily="34" charset="-122"/>
                <a:ea typeface="Microsoft YaHei UI" panose="020B0503020204020204" pitchFamily="34" charset="-122"/>
              </a:defRPr>
            </a:lvl3pPr>
            <a:lvl4pPr>
              <a:defRPr sz="1400">
                <a:solidFill>
                  <a:schemeClr val="tx2"/>
                </a:solidFill>
                <a:latin typeface="Microsoft YaHei UI" panose="020B0503020204020204" pitchFamily="34" charset="-122"/>
                <a:ea typeface="Microsoft YaHei UI" panose="020B0503020204020204" pitchFamily="34" charset="-122"/>
              </a:defRPr>
            </a:lvl4pPr>
            <a:lvl5pPr>
              <a:defRPr sz="1400">
                <a:solidFill>
                  <a:schemeClr val="tx2"/>
                </a:solidFill>
                <a:latin typeface="Microsoft YaHei UI" panose="020B0503020204020204" pitchFamily="34" charset="-122"/>
                <a:ea typeface="Microsoft YaHei UI" panose="020B0503020204020204" pitchFamily="34" charset="-122"/>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a:p>
        </p:txBody>
      </p:sp>
      <p:sp>
        <p:nvSpPr>
          <p:cNvPr id="4" name="文本占位符 3"/>
          <p:cNvSpPr>
            <a:spLocks noGrp="1"/>
          </p:cNvSpPr>
          <p:nvPr>
            <p:ph type="body" sz="half" idx="2" hasCustomPrompt="1"/>
          </p:nvPr>
        </p:nvSpPr>
        <p:spPr>
          <a:xfrm>
            <a:off x="5740823" y="5262296"/>
            <a:ext cx="5869987" cy="689515"/>
          </a:xfrm>
        </p:spPr>
        <p:txBody>
          <a:bodyPr rtlCol="0" anchor="ctr">
            <a:normAutofit/>
          </a:bodyPr>
          <a:lstStyle>
            <a:lvl1pPr marL="0" indent="0" algn="r">
              <a:buNone/>
              <a:defRPr sz="1100">
                <a:solidFill>
                  <a:schemeClr val="bg1"/>
                </a:solidFill>
                <a:latin typeface="Microsoft YaHei UI" panose="020B0503020204020204" pitchFamily="34" charset="-122"/>
                <a:ea typeface="Microsoft YaHei UI" panose="020B0503020204020204" pitchFamily="34" charset="-122"/>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编辑母版文本样式</a:t>
            </a:r>
            <a:endParaRPr lang="zh-CN" altLang="en-US" noProof="0"/>
          </a:p>
        </p:txBody>
      </p:sp>
      <p:sp>
        <p:nvSpPr>
          <p:cNvPr id="5" name="日期占位符 4"/>
          <p:cNvSpPr>
            <a:spLocks noGrp="1"/>
          </p:cNvSpPr>
          <p:nvPr>
            <p:ph type="dt" sz="half" idx="10"/>
          </p:nvPr>
        </p:nvSpPr>
        <p:spPr/>
        <p:txBody>
          <a:bodyPr rtlCol="0"/>
          <a:lstStyle>
            <a:lvl1pPr>
              <a:defRPr>
                <a:solidFill>
                  <a:schemeClr val="accent1">
                    <a:lumMod val="75000"/>
                    <a:lumOff val="25000"/>
                  </a:schemeClr>
                </a:solidFill>
                <a:latin typeface="Microsoft YaHei UI" panose="020B0503020204020204" pitchFamily="34" charset="-122"/>
                <a:ea typeface="Microsoft YaHei UI" panose="020B0503020204020204" pitchFamily="34" charset="-122"/>
              </a:defRPr>
            </a:lvl1pPr>
          </a:lstStyle>
          <a:p>
            <a:fld id="{1E8FD737-AF5D-42F6-9593-A791E4A2E40B}" type="datetime1">
              <a:rPr lang="zh-CN" altLang="en-US" noProof="0" smtClean="0"/>
            </a:fld>
            <a:endParaRPr lang="zh-CN" altLang="en-US" noProof="0"/>
          </a:p>
        </p:txBody>
      </p:sp>
      <p:sp>
        <p:nvSpPr>
          <p:cNvPr id="6" name="页脚占位符 5"/>
          <p:cNvSpPr>
            <a:spLocks noGrp="1"/>
          </p:cNvSpPr>
          <p:nvPr>
            <p:ph type="ftr" sz="quarter" idx="11"/>
          </p:nvPr>
        </p:nvSpPr>
        <p:spPr/>
        <p:txBody>
          <a:bodyPr rtlCol="0"/>
          <a:lstStyle>
            <a:lvl1pPr>
              <a:defRPr>
                <a:solidFill>
                  <a:schemeClr val="accent1">
                    <a:lumMod val="75000"/>
                    <a:lumOff val="25000"/>
                  </a:schemeClr>
                </a:solidFill>
                <a:latin typeface="Microsoft YaHei UI" panose="020B0503020204020204" pitchFamily="34" charset="-122"/>
                <a:ea typeface="Microsoft YaHei UI" panose="020B0503020204020204" pitchFamily="34" charset="-122"/>
              </a:defRPr>
            </a:lvl1pPr>
          </a:lstStyle>
          <a:p>
            <a:endParaRPr lang="zh-CN" altLang="en-US" noProof="0"/>
          </a:p>
        </p:txBody>
      </p:sp>
      <p:sp>
        <p:nvSpPr>
          <p:cNvPr id="7" name="灯片编号占位符 6"/>
          <p:cNvSpPr>
            <a:spLocks noGrp="1"/>
          </p:cNvSpPr>
          <p:nvPr>
            <p:ph type="sldNum" sz="quarter" idx="12"/>
          </p:nvPr>
        </p:nvSpPr>
        <p:spPr/>
        <p:txBody>
          <a:bodyPr rtlCol="0"/>
          <a:lstStyle>
            <a:lvl1pPr>
              <a:defRPr>
                <a:solidFill>
                  <a:schemeClr val="accent1">
                    <a:lumMod val="75000"/>
                    <a:lumOff val="25000"/>
                  </a:schemeClr>
                </a:solidFill>
                <a:latin typeface="Microsoft YaHei UI" panose="020B0503020204020204" pitchFamily="34" charset="-122"/>
                <a:ea typeface="Microsoft YaHei UI" panose="020B0503020204020204" pitchFamily="34" charset="-122"/>
              </a:defRPr>
            </a:lvl1pPr>
          </a:lstStyle>
          <a:p>
            <a:fld id="{D57F1E4F-1CFF-5643-939E-217C01CDF565}" type="slidenum">
              <a:rPr lang="en-US" altLang="zh-CN" noProof="0" smtClean="0"/>
            </a:fld>
            <a:endParaRPr lang="zh-CN" altLang="en-US"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标题的图片">
    <p:spTree>
      <p:nvGrpSpPr>
        <p:cNvPr id="1" name=""/>
        <p:cNvGrpSpPr/>
        <p:nvPr/>
      </p:nvGrpSpPr>
      <p:grpSpPr>
        <a:xfrm>
          <a:off x="0" y="0"/>
          <a:ext cx="0" cy="0"/>
          <a:chOff x="0" y="0"/>
          <a:chExt cx="0" cy="0"/>
        </a:xfrm>
      </p:grpSpPr>
      <p:sp>
        <p:nvSpPr>
          <p:cNvPr id="2" name="标题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a:p>
        </p:txBody>
      </p:sp>
      <p:sp>
        <p:nvSpPr>
          <p:cNvPr id="3" name="图片占位符 2"/>
          <p:cNvSpPr>
            <a:spLocks noGrp="1" noChangeAspect="1"/>
          </p:cNvSpPr>
          <p:nvPr>
            <p:ph type="pic" idx="1" hasCustomPrompt="1"/>
          </p:nvPr>
        </p:nvSpPr>
        <p:spPr>
          <a:xfrm>
            <a:off x="447817" y="599725"/>
            <a:ext cx="11290859" cy="3557252"/>
          </a:xfrm>
        </p:spPr>
        <p:txBody>
          <a:bodyPr rtlCol="0" anchor="t">
            <a:normAutofit/>
          </a:bodyPr>
          <a:lstStyle>
            <a:lvl1pPr marL="0" indent="0" algn="ctr">
              <a:buNone/>
              <a:defRPr sz="1600">
                <a:latin typeface="Microsoft YaHei UI" panose="020B0503020204020204" pitchFamily="34" charset="-122"/>
                <a:ea typeface="Microsoft YaHei UI" panose="020B0503020204020204" pitchFamily="34" charset="-122"/>
              </a:defRPr>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noProof="0"/>
              <a:t>单击图标以添加图片</a:t>
            </a:r>
            <a:endParaRPr lang="zh-CN" altLang="en-US" noProof="0"/>
          </a:p>
        </p:txBody>
      </p:sp>
      <p:sp>
        <p:nvSpPr>
          <p:cNvPr id="4" name="文本占位符 3"/>
          <p:cNvSpPr>
            <a:spLocks noGrp="1"/>
          </p:cNvSpPr>
          <p:nvPr>
            <p:ph type="body" sz="half" idx="2" hasCustomPrompt="1"/>
          </p:nvPr>
        </p:nvSpPr>
        <p:spPr>
          <a:xfrm>
            <a:off x="581192" y="5260127"/>
            <a:ext cx="11029617" cy="598671"/>
          </a:xfrm>
        </p:spPr>
        <p:txBody>
          <a:bodyPr rtlCol="0">
            <a:normAutofit/>
          </a:bodyPr>
          <a:lstStyle>
            <a:lvl1pPr marL="0" indent="0">
              <a:buNone/>
              <a:defRPr sz="1200">
                <a:latin typeface="Microsoft YaHei UI" panose="020B0503020204020204" pitchFamily="34" charset="-122"/>
                <a:ea typeface="Microsoft YaHei UI"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编辑母版文本样式</a:t>
            </a:r>
            <a:endParaRPr lang="zh-CN" altLang="en-US" noProof="0"/>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12F3E445-1550-4268-8B79-D5D9D4C9958A}" type="datetime1">
              <a:rPr lang="zh-CN" altLang="en-US" noProof="0" smtClean="0"/>
            </a:fld>
            <a:endParaRPr lang="zh-CN" altLang="en-US" noProof="0"/>
          </a:p>
        </p:txBody>
      </p:sp>
      <p:sp>
        <p:nvSpPr>
          <p:cNvPr id="6" name="页脚占位符 5"/>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a:p>
        </p:txBody>
      </p:sp>
      <p:sp>
        <p:nvSpPr>
          <p:cNvPr id="7" name="灯片编号占位符 6"/>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D57F1E4F-1CFF-5643-939E-217C01CDF565}" type="slidenum">
              <a:rPr lang="en-US" altLang="zh-CN" noProof="0" smtClean="0"/>
            </a:fld>
            <a:endParaRPr lang="zh-CN" altLang="en-US" noProof="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zh-CN" altLang="en-US" noProof="0"/>
              <a:t>单击此处编辑母版标题样式</a:t>
            </a:r>
            <a:endParaRPr lang="zh-CN" altLang="en-US" noProof="0"/>
          </a:p>
        </p:txBody>
      </p:sp>
      <p:sp>
        <p:nvSpPr>
          <p:cNvPr id="3" name="文本占位符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a:p>
        </p:txBody>
      </p:sp>
      <p:sp>
        <p:nvSpPr>
          <p:cNvPr id="4" name="日期占位符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latin typeface="Microsoft YaHei UI" panose="020B0503020204020204" pitchFamily="34" charset="-122"/>
                <a:ea typeface="Microsoft YaHei UI" panose="020B0503020204020204" pitchFamily="34" charset="-122"/>
              </a:defRPr>
            </a:lvl1pPr>
          </a:lstStyle>
          <a:p>
            <a:fld id="{AE03A009-E72B-4350-9C8A-8E7EF73D113B}" type="datetime1">
              <a:rPr lang="zh-CN" altLang="en-US" noProof="0" smtClean="0"/>
            </a:fld>
            <a:endParaRPr lang="zh-CN" altLang="en-US" noProof="0"/>
          </a:p>
        </p:txBody>
      </p:sp>
      <p:sp>
        <p:nvSpPr>
          <p:cNvPr id="5" name="页脚占位符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latin typeface="Microsoft YaHei UI" panose="020B0503020204020204" pitchFamily="34" charset="-122"/>
                <a:ea typeface="Microsoft YaHei UI" panose="020B0503020204020204" pitchFamily="34" charset="-122"/>
              </a:defRPr>
            </a:lvl1pPr>
          </a:lstStyle>
          <a:p>
            <a:endParaRPr lang="zh-CN" altLang="en-US" noProof="0"/>
          </a:p>
        </p:txBody>
      </p:sp>
      <p:sp>
        <p:nvSpPr>
          <p:cNvPr id="6" name="幻灯片编号占位符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latin typeface="Microsoft YaHei UI" panose="020B0503020204020204" pitchFamily="34" charset="-122"/>
                <a:ea typeface="Microsoft YaHei UI" panose="020B0503020204020204" pitchFamily="34" charset="-122"/>
              </a:defRPr>
            </a:lvl1pPr>
          </a:lstStyle>
          <a:p>
            <a:fld id="{D57F1E4F-1CFF-5643-939E-217C01CDF565}" type="slidenum">
              <a:rPr lang="en-US" altLang="zh-CN" noProof="0" smtClean="0"/>
            </a:fld>
            <a:endParaRPr lang="zh-CN" altLang="en-US" noProof="0"/>
          </a:p>
        </p:txBody>
      </p:sp>
      <p:sp>
        <p:nvSpPr>
          <p:cNvPr id="9" name="长方形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长方形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长方形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spcBef>
          <a:spcPct val="0"/>
        </a:spcBef>
        <a:buNone/>
        <a:defRPr sz="2800" b="0" kern="1200" cap="all">
          <a:solidFill>
            <a:schemeClr val="bg1"/>
          </a:solidFill>
          <a:latin typeface="Microsoft YaHei UI" panose="020B0503020204020204" pitchFamily="34" charset="-122"/>
          <a:ea typeface="Microsoft YaHei UI" panose="020B0503020204020204" pitchFamily="3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icrosoft YaHei UI" panose="020B0503020204020204" pitchFamily="34" charset="-122"/>
          <a:ea typeface="Microsoft YaHei UI" panose="020B0503020204020204" pitchFamily="34" charset="-122"/>
          <a:cs typeface="+mn-cs"/>
        </a:defRPr>
      </a:lvl1pPr>
      <a:lvl2pPr marL="629920" indent="-30607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icrosoft YaHei UI" panose="020B0503020204020204" pitchFamily="34" charset="-122"/>
          <a:ea typeface="Microsoft YaHei UI" panose="020B0503020204020204" pitchFamily="34" charset="-122"/>
          <a:cs typeface="+mn-cs"/>
        </a:defRPr>
      </a:lvl2pPr>
      <a:lvl3pPr marL="899795" indent="-269875"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icrosoft YaHei UI" panose="020B0503020204020204" pitchFamily="34" charset="-122"/>
          <a:ea typeface="Microsoft YaHei UI" panose="020B0503020204020204" pitchFamily="34" charset="-122"/>
          <a:cs typeface="+mn-cs"/>
        </a:defRPr>
      </a:lvl3pPr>
      <a:lvl4pPr marL="1242060" indent="-234315"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icrosoft YaHei UI" panose="020B0503020204020204" pitchFamily="34" charset="-122"/>
          <a:ea typeface="Microsoft YaHei UI" panose="020B0503020204020204" pitchFamily="34" charset="-122"/>
          <a:cs typeface="+mn-cs"/>
        </a:defRPr>
      </a:lvl4pPr>
      <a:lvl5pPr marL="1602105" indent="-234315"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icrosoft YaHei UI" panose="020B0503020204020204" pitchFamily="34" charset="-122"/>
          <a:ea typeface="Microsoft YaHei UI" panose="020B0503020204020204" pitchFamily="34" charset="-122"/>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image" Target="../media/image2.jpeg"/><Relationship Id="rId20" Type="http://schemas.openxmlformats.org/officeDocument/2006/relationships/notesSlide" Target="../notesSlides/notesSlide2.xml"/><Relationship Id="rId2" Type="http://schemas.openxmlformats.org/officeDocument/2006/relationships/tags" Target="../tags/tag2.xml"/><Relationship Id="rId19" Type="http://schemas.openxmlformats.org/officeDocument/2006/relationships/slideLayout" Target="../slideLayouts/slideLayout6.xml"/><Relationship Id="rId18" Type="http://schemas.openxmlformats.org/officeDocument/2006/relationships/tags" Target="../tags/tag17.xml"/><Relationship Id="rId17" Type="http://schemas.openxmlformats.org/officeDocument/2006/relationships/tags" Target="../tags/tag16.xml"/><Relationship Id="rId16" Type="http://schemas.openxmlformats.org/officeDocument/2006/relationships/tags" Target="../tags/tag15.xml"/><Relationship Id="rId15" Type="http://schemas.openxmlformats.org/officeDocument/2006/relationships/tags" Target="../tags/tag14.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10.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长方形 14"/>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pic>
        <p:nvPicPr>
          <p:cNvPr id="7" name="图片 6" descr="数字连接"/>
          <p:cNvPicPr>
            <a:picLocks noChangeAspect="1"/>
          </p:cNvPicPr>
          <p:nvPr/>
        </p:nvPicPr>
        <p:blipFill rotWithShape="1">
          <a:blip r:embed="rId1" cstate="screen"/>
          <a:srcRect l="13265" t="9091" r="3502" b="-1"/>
          <a:stretch>
            <a:fillRect/>
          </a:stretch>
        </p:blipFill>
        <p:spPr>
          <a:xfrm>
            <a:off x="20" y="10"/>
            <a:ext cx="12191980" cy="6857990"/>
          </a:xfrm>
          <a:prstGeom prst="rect">
            <a:avLst/>
          </a:prstGeom>
        </p:spPr>
      </p:pic>
      <p:grpSp>
        <p:nvGrpSpPr>
          <p:cNvPr id="17" name="组 16"/>
          <p:cNvGrpSpPr>
            <a:grpSpLocks noGrp="1" noRot="1" noChangeAspect="1" noMove="1" noResize="1" noUngrp="1"/>
          </p:cNvGrpSpPr>
          <p:nvPr/>
        </p:nvGrpSpPr>
        <p:grpSpPr>
          <a:xfrm>
            <a:off x="446534" y="453643"/>
            <a:ext cx="11298933" cy="98554"/>
            <a:chOff x="446534" y="453643"/>
            <a:chExt cx="11298933" cy="98554"/>
          </a:xfrm>
        </p:grpSpPr>
        <p:sp>
          <p:nvSpPr>
            <p:cNvPr id="18" name="长方形 17"/>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长方形 18"/>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长方形 19"/>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长方形 21"/>
          <p:cNvSpPr>
            <a:spLocks noGrp="1" noRot="1" noChangeAspect="1" noMove="1" noResize="1" noEditPoints="1" noAdjustHandles="1" noChangeArrowheads="1" noChangeShapeType="1" noTextEdit="1"/>
          </p:cNvSpPr>
          <p:nvPr/>
        </p:nvSpPr>
        <p:spPr>
          <a:xfrm>
            <a:off x="448945" y="3861435"/>
            <a:ext cx="11260455" cy="252920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ctrTitle"/>
          </p:nvPr>
        </p:nvSpPr>
        <p:spPr>
          <a:xfrm>
            <a:off x="581191" y="5365115"/>
            <a:ext cx="10993549" cy="895244"/>
          </a:xfrm>
        </p:spPr>
        <p:txBody>
          <a:bodyPr rtlCol="0">
            <a:noAutofit/>
          </a:bodyPr>
          <a:lstStyle/>
          <a:p>
            <a:pPr algn="ctr" rtl="0"/>
            <a:r>
              <a:rPr lang="zh-CN" altLang="en-US" sz="6000" dirty="0">
                <a:solidFill>
                  <a:schemeClr val="bg1"/>
                </a:solidFill>
              </a:rPr>
              <a:t>网络内生安全汇报</a:t>
            </a:r>
            <a:br>
              <a:rPr lang="zh-CN" altLang="en-US" sz="6000" dirty="0">
                <a:solidFill>
                  <a:schemeClr val="bg1"/>
                </a:solidFill>
              </a:rPr>
            </a:br>
            <a:r>
              <a:rPr lang="zh-CN" altLang="en-US" sz="3200" b="1" dirty="0">
                <a:solidFill>
                  <a:schemeClr val="bg1"/>
                </a:solidFill>
                <a:effectLst/>
                <a:latin typeface="PingFang SC"/>
                <a:sym typeface="+mn-ea"/>
              </a:rPr>
              <a:t>利用</a:t>
            </a:r>
            <a:r>
              <a:rPr lang="en-US" altLang="zh-CN" sz="3200" b="1" dirty="0" err="1">
                <a:solidFill>
                  <a:schemeClr val="bg1"/>
                </a:solidFill>
                <a:effectLst/>
                <a:latin typeface="PingFang SC"/>
                <a:sym typeface="+mn-ea"/>
              </a:rPr>
              <a:t>mininet</a:t>
            </a:r>
            <a:r>
              <a:rPr lang="zh-CN" altLang="en-US" sz="3200" b="1" dirty="0">
                <a:solidFill>
                  <a:schemeClr val="bg1"/>
                </a:solidFill>
                <a:effectLst/>
                <a:latin typeface="PingFang SC"/>
                <a:sym typeface="+mn-ea"/>
              </a:rPr>
              <a:t>模拟</a:t>
            </a:r>
            <a:r>
              <a:rPr lang="en-US" altLang="zh-CN" sz="3200" b="1" dirty="0">
                <a:solidFill>
                  <a:schemeClr val="bg1"/>
                </a:solidFill>
                <a:effectLst/>
                <a:latin typeface="PingFang SC"/>
                <a:sym typeface="+mn-ea"/>
              </a:rPr>
              <a:t>SDN</a:t>
            </a:r>
            <a:r>
              <a:rPr lang="zh-CN" altLang="en-US" sz="3200" b="1" dirty="0">
                <a:solidFill>
                  <a:schemeClr val="bg1"/>
                </a:solidFill>
                <a:effectLst/>
                <a:latin typeface="PingFang SC"/>
                <a:sym typeface="+mn-ea"/>
              </a:rPr>
              <a:t>架构并进行</a:t>
            </a:r>
            <a:r>
              <a:rPr lang="en-US" altLang="zh-CN" sz="3200" b="1" dirty="0">
                <a:solidFill>
                  <a:schemeClr val="bg1"/>
                </a:solidFill>
                <a:effectLst/>
                <a:latin typeface="PingFang SC"/>
                <a:sym typeface="+mn-ea"/>
              </a:rPr>
              <a:t>DDoS</a:t>
            </a:r>
            <a:r>
              <a:rPr lang="zh-CN" altLang="en-US" sz="3200" b="1" dirty="0">
                <a:solidFill>
                  <a:schemeClr val="bg1"/>
                </a:solidFill>
                <a:effectLst/>
                <a:latin typeface="PingFang SC"/>
                <a:sym typeface="+mn-ea"/>
              </a:rPr>
              <a:t>攻击与防御模拟</a:t>
            </a:r>
            <a:br>
              <a:rPr lang="zh-CN" altLang="en-US" sz="6000" b="1" dirty="0">
                <a:solidFill>
                  <a:srgbClr val="222226"/>
                </a:solidFill>
                <a:effectLst/>
                <a:latin typeface="PingFang SC"/>
                <a:sym typeface="+mn-ea"/>
              </a:rPr>
            </a:br>
            <a:endParaRPr lang="zh-CN" altLang="en-US" sz="6000" dirty="0">
              <a:solidFill>
                <a:schemeClr val="bg1"/>
              </a:solidFill>
            </a:endParaRPr>
          </a:p>
        </p:txBody>
      </p:sp>
      <p:sp>
        <p:nvSpPr>
          <p:cNvPr id="3" name="副标题 2"/>
          <p:cNvSpPr>
            <a:spLocks noGrp="1"/>
          </p:cNvSpPr>
          <p:nvPr>
            <p:ph type="subTitle" idx="1"/>
          </p:nvPr>
        </p:nvSpPr>
        <p:spPr>
          <a:xfrm>
            <a:off x="581194" y="5467246"/>
            <a:ext cx="10993546" cy="484822"/>
          </a:xfrm>
        </p:spPr>
        <p:txBody>
          <a:bodyPr rtlCol="0">
            <a:normAutofit/>
          </a:bodyPr>
          <a:lstStyle/>
          <a:p>
            <a:pPr algn="ctr" rtl="0"/>
            <a:r>
              <a:rPr lang="zh-CN" altLang="en-US" sz="2000" dirty="0">
                <a:solidFill>
                  <a:srgbClr val="7CEBFF"/>
                </a:solidFill>
              </a:rPr>
              <a:t>第</a:t>
            </a:r>
            <a:r>
              <a:rPr lang="en-US" altLang="zh-CN" sz="2000" dirty="0">
                <a:solidFill>
                  <a:srgbClr val="7CEBFF"/>
                </a:solidFill>
              </a:rPr>
              <a:t>10</a:t>
            </a:r>
            <a:r>
              <a:rPr lang="zh-CN" altLang="en-US" sz="2000" dirty="0">
                <a:solidFill>
                  <a:srgbClr val="7CEBFF"/>
                </a:solidFill>
              </a:rPr>
              <a:t>组</a:t>
            </a:r>
            <a:endParaRPr lang="zh-CN" altLang="en-US" sz="2000" dirty="0">
              <a:solidFill>
                <a:srgbClr val="7CEB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1193" y="689018"/>
            <a:ext cx="11029616" cy="988332"/>
          </a:xfrm>
        </p:spPr>
        <p:txBody>
          <a:bodyPr rtlCol="0">
            <a:normAutofit/>
          </a:bodyPr>
          <a:lstStyle/>
          <a:p>
            <a:r>
              <a:rPr lang="zh-CN" altLang="en-US" dirty="0">
                <a:sym typeface="+mn-ea"/>
              </a:rPr>
              <a:t>Mininet前端设计</a:t>
            </a:r>
            <a:br>
              <a:rPr lang="zh-CN" altLang="en-US" sz="2665" b="1" i="0" dirty="0">
                <a:solidFill>
                  <a:srgbClr val="222226"/>
                </a:solidFill>
                <a:effectLst/>
                <a:latin typeface="PingFang SC"/>
              </a:rPr>
            </a:br>
            <a:endParaRPr lang="zh-CN" altLang="en-US" sz="2665" dirty="0"/>
          </a:p>
        </p:txBody>
      </p:sp>
      <p:pic>
        <p:nvPicPr>
          <p:cNvPr id="3" name="图片 2"/>
          <p:cNvPicPr>
            <a:picLocks noChangeAspect="1"/>
          </p:cNvPicPr>
          <p:nvPr/>
        </p:nvPicPr>
        <p:blipFill>
          <a:blip r:embed="rId1"/>
          <a:stretch>
            <a:fillRect/>
          </a:stretch>
        </p:blipFill>
        <p:spPr>
          <a:xfrm>
            <a:off x="1053465" y="2039620"/>
            <a:ext cx="9620250" cy="433006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1193" y="689018"/>
            <a:ext cx="11029616" cy="988332"/>
          </a:xfrm>
        </p:spPr>
        <p:txBody>
          <a:bodyPr rtlCol="0">
            <a:normAutofit/>
          </a:bodyPr>
          <a:lstStyle/>
          <a:p>
            <a:r>
              <a:rPr lang="zh-CN" altLang="en-US" dirty="0">
                <a:sym typeface="+mn-ea"/>
              </a:rPr>
              <a:t>Mininet前端设计</a:t>
            </a:r>
            <a:br>
              <a:rPr lang="zh-CN" altLang="en-US" sz="2665" b="1" i="0" dirty="0">
                <a:solidFill>
                  <a:srgbClr val="222226"/>
                </a:solidFill>
                <a:effectLst/>
                <a:latin typeface="PingFang SC"/>
              </a:rPr>
            </a:br>
            <a:endParaRPr lang="zh-CN" altLang="en-US" sz="2665" dirty="0"/>
          </a:p>
        </p:txBody>
      </p:sp>
      <p:pic>
        <p:nvPicPr>
          <p:cNvPr id="3" name="图片 2"/>
          <p:cNvPicPr>
            <a:picLocks noChangeAspect="1"/>
          </p:cNvPicPr>
          <p:nvPr/>
        </p:nvPicPr>
        <p:blipFill>
          <a:blip r:embed="rId1"/>
          <a:stretch>
            <a:fillRect/>
          </a:stretch>
        </p:blipFill>
        <p:spPr>
          <a:xfrm>
            <a:off x="290195" y="2453005"/>
            <a:ext cx="11610975" cy="268795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1193" y="689018"/>
            <a:ext cx="11029616" cy="988332"/>
          </a:xfrm>
        </p:spPr>
        <p:txBody>
          <a:bodyPr rtlCol="0">
            <a:normAutofit/>
          </a:bodyPr>
          <a:lstStyle/>
          <a:p>
            <a:r>
              <a:rPr lang="zh-CN" altLang="en-US" dirty="0">
                <a:sym typeface="+mn-ea"/>
              </a:rPr>
              <a:t>Mininet前端设计</a:t>
            </a:r>
            <a:br>
              <a:rPr lang="zh-CN" altLang="en-US" sz="2665" b="1" i="0" dirty="0">
                <a:solidFill>
                  <a:srgbClr val="222226"/>
                </a:solidFill>
                <a:effectLst/>
                <a:latin typeface="PingFang SC"/>
              </a:rPr>
            </a:br>
            <a:endParaRPr lang="zh-CN" altLang="en-US" sz="2665" dirty="0"/>
          </a:p>
        </p:txBody>
      </p:sp>
      <p:pic>
        <p:nvPicPr>
          <p:cNvPr id="3" name="图片 2"/>
          <p:cNvPicPr>
            <a:picLocks noChangeAspect="1"/>
          </p:cNvPicPr>
          <p:nvPr/>
        </p:nvPicPr>
        <p:blipFill>
          <a:blip r:embed="rId1"/>
          <a:stretch>
            <a:fillRect/>
          </a:stretch>
        </p:blipFill>
        <p:spPr>
          <a:xfrm>
            <a:off x="917575" y="2037080"/>
            <a:ext cx="9760585" cy="44069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1193" y="1089703"/>
            <a:ext cx="11029616" cy="988332"/>
          </a:xfrm>
        </p:spPr>
        <p:txBody>
          <a:bodyPr rtlCol="0">
            <a:normAutofit fontScale="90000"/>
          </a:bodyPr>
          <a:lstStyle/>
          <a:p>
            <a:r>
              <a:rPr lang="zh-CN" altLang="en-US" sz="4445" dirty="0">
                <a:sym typeface="+mn-ea"/>
              </a:rPr>
              <a:t>异构体的设计（从</a:t>
            </a:r>
            <a:r>
              <a:rPr lang="en-US" altLang="zh-CN" sz="4445" dirty="0">
                <a:sym typeface="+mn-ea"/>
              </a:rPr>
              <a:t>DDOS</a:t>
            </a:r>
            <a:r>
              <a:rPr lang="zh-CN" altLang="en-US" sz="4445" dirty="0">
                <a:sym typeface="+mn-ea"/>
              </a:rPr>
              <a:t>入手）</a:t>
            </a:r>
            <a:br>
              <a:rPr lang="zh-CN" altLang="en-US" dirty="0">
                <a:sym typeface="+mn-ea"/>
              </a:rPr>
            </a:br>
            <a:br>
              <a:rPr lang="zh-CN" altLang="en-US" sz="2665" b="1" i="0" dirty="0">
                <a:solidFill>
                  <a:srgbClr val="222226"/>
                </a:solidFill>
                <a:effectLst/>
                <a:latin typeface="PingFang SC"/>
              </a:rPr>
            </a:br>
            <a:endParaRPr lang="zh-CN" altLang="en-US" sz="2665" dirty="0"/>
          </a:p>
        </p:txBody>
      </p:sp>
      <p:sp>
        <p:nvSpPr>
          <p:cNvPr id="4" name="文本框 3"/>
          <p:cNvSpPr txBox="1"/>
          <p:nvPr/>
        </p:nvSpPr>
        <p:spPr>
          <a:xfrm>
            <a:off x="713740" y="2077720"/>
            <a:ext cx="10127615" cy="4246245"/>
          </a:xfrm>
          <a:prstGeom prst="rect">
            <a:avLst/>
          </a:prstGeom>
          <a:noFill/>
        </p:spPr>
        <p:txBody>
          <a:bodyPr wrap="square" rtlCol="0">
            <a:spAutoFit/>
          </a:bodyPr>
          <a:p>
            <a:r>
              <a:rPr lang="zh-CN" altLang="en-US"/>
              <a:t>①.容量耗尽攻击：</a:t>
            </a:r>
            <a:endParaRPr lang="zh-CN" altLang="en-US"/>
          </a:p>
          <a:p>
            <a:r>
              <a:rPr lang="zh-CN" altLang="en-US"/>
              <a:t>从一个主机向另外一个主机发送大量流量，模拟DDos攻击</a:t>
            </a:r>
            <a:endParaRPr lang="zh-CN" altLang="en-US"/>
          </a:p>
          <a:p>
            <a:r>
              <a:rPr lang="zh-CN" altLang="en-US"/>
              <a:t>实现方式：在mininet使用命令h1 hping3 -c 10000 -d 120 -S -w 64 -p 80 --flood h2模拟攻击。</a:t>
            </a:r>
            <a:endParaRPr lang="zh-CN" altLang="en-US"/>
          </a:p>
          <a:p>
            <a:r>
              <a:rPr lang="zh-CN" altLang="en-US"/>
              <a:t>防御措施：</a:t>
            </a:r>
            <a:endParaRPr lang="zh-CN" altLang="en-US"/>
          </a:p>
          <a:p>
            <a:r>
              <a:rPr lang="zh-CN" altLang="en-US"/>
              <a:t>定期获取流表统计信息。</a:t>
            </a:r>
            <a:endParaRPr lang="zh-CN" altLang="en-US"/>
          </a:p>
          <a:p>
            <a:r>
              <a:rPr lang="zh-CN" altLang="en-US"/>
              <a:t>设置流量阈值，检测超过阈值的流量，通过重新下发流表过滤异常流表（将匹配动作设置为空）。</a:t>
            </a:r>
            <a:endParaRPr lang="zh-CN" altLang="en-US"/>
          </a:p>
          <a:p>
            <a:endParaRPr lang="zh-CN" altLang="en-US"/>
          </a:p>
          <a:p>
            <a:r>
              <a:rPr lang="zh-CN" altLang="en-US"/>
              <a:t>②.基于API调用管理的SDN应用层DDos攻击 </a:t>
            </a:r>
            <a:endParaRPr lang="zh-CN" altLang="en-US"/>
          </a:p>
          <a:p>
            <a:r>
              <a:rPr lang="zh-CN" altLang="en-US"/>
              <a:t>参考：基于API调用管理的SDN应用层DDoS攻击防御机制</a:t>
            </a:r>
            <a:endParaRPr lang="zh-CN" altLang="en-US"/>
          </a:p>
          <a:p>
            <a:r>
              <a:rPr lang="zh-CN" altLang="en-US"/>
              <a:t>Ryu 控制器默认情况下没有内置的 API 访问限制机制。这意味着任何人都可以通过 REST API 对控制器进行调用</a:t>
            </a:r>
            <a:endParaRPr lang="zh-CN" altLang="en-US"/>
          </a:p>
          <a:p>
            <a:r>
              <a:rPr lang="zh-CN" altLang="en-US"/>
              <a:t>实现方式：对某些API进行短时间大量调用，进而导致控制器崩溃，使整个网络瘫痪。</a:t>
            </a:r>
            <a:endParaRPr lang="zh-CN" altLang="en-US"/>
          </a:p>
          <a:p>
            <a:r>
              <a:rPr lang="zh-CN" altLang="en-US"/>
              <a:t>防御措施：</a:t>
            </a:r>
            <a:endParaRPr lang="zh-CN" altLang="en-US"/>
          </a:p>
          <a:p>
            <a:r>
              <a:rPr lang="en-US" altLang="zh-CN"/>
              <a:t>1.</a:t>
            </a:r>
            <a:r>
              <a:rPr lang="zh-CN" altLang="en-US"/>
              <a:t>基于滑动时间窗口的API调用合法性审查</a:t>
            </a:r>
            <a:endParaRPr lang="zh-CN" altLang="en-US"/>
          </a:p>
          <a:p>
            <a:r>
              <a:rPr lang="en-US" altLang="zh-CN"/>
              <a:t>2.</a:t>
            </a:r>
            <a:r>
              <a:rPr lang="zh-CN" altLang="en-US"/>
              <a:t>使用 Flask-Limiter 库来限制 API 请求的频率。</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1193" y="1089703"/>
            <a:ext cx="11029616" cy="988332"/>
          </a:xfrm>
        </p:spPr>
        <p:txBody>
          <a:bodyPr rtlCol="0">
            <a:normAutofit fontScale="90000"/>
          </a:bodyPr>
          <a:lstStyle/>
          <a:p>
            <a:r>
              <a:rPr lang="zh-CN" altLang="en-US" sz="4445" dirty="0">
                <a:sym typeface="+mn-ea"/>
              </a:rPr>
              <a:t>异构体的设计</a:t>
            </a:r>
            <a:br>
              <a:rPr lang="zh-CN" altLang="en-US" dirty="0">
                <a:sym typeface="+mn-ea"/>
              </a:rPr>
            </a:br>
            <a:br>
              <a:rPr lang="zh-CN" altLang="en-US" sz="2665" b="1" i="0" dirty="0">
                <a:solidFill>
                  <a:srgbClr val="222226"/>
                </a:solidFill>
                <a:effectLst/>
                <a:latin typeface="PingFang SC"/>
              </a:rPr>
            </a:br>
            <a:endParaRPr lang="zh-CN" altLang="en-US" sz="2665" dirty="0"/>
          </a:p>
        </p:txBody>
      </p:sp>
      <p:sp>
        <p:nvSpPr>
          <p:cNvPr id="3" name="文本框 2"/>
          <p:cNvSpPr txBox="1"/>
          <p:nvPr/>
        </p:nvSpPr>
        <p:spPr>
          <a:xfrm>
            <a:off x="439420" y="1928495"/>
            <a:ext cx="10887710" cy="460375"/>
          </a:xfrm>
          <a:prstGeom prst="rect">
            <a:avLst/>
          </a:prstGeom>
          <a:noFill/>
        </p:spPr>
        <p:txBody>
          <a:bodyPr wrap="square" rtlCol="0">
            <a:spAutoFit/>
          </a:bodyPr>
          <a:p>
            <a:endParaRPr lang="zh-CN" altLang="en-US" sz="2400"/>
          </a:p>
        </p:txBody>
      </p:sp>
      <p:sp>
        <p:nvSpPr>
          <p:cNvPr id="4" name="文本框 3"/>
          <p:cNvSpPr txBox="1"/>
          <p:nvPr/>
        </p:nvSpPr>
        <p:spPr>
          <a:xfrm>
            <a:off x="651510" y="2928620"/>
            <a:ext cx="10127615" cy="2584450"/>
          </a:xfrm>
          <a:prstGeom prst="rect">
            <a:avLst/>
          </a:prstGeom>
          <a:noFill/>
        </p:spPr>
        <p:txBody>
          <a:bodyPr wrap="square" rtlCol="0">
            <a:spAutoFit/>
          </a:bodyPr>
          <a:p>
            <a:r>
              <a:rPr lang="zh-CN" altLang="en-US"/>
              <a:t>③. TCP SYN洪水 (SYN Flood) 攻击</a:t>
            </a:r>
            <a:endParaRPr lang="zh-CN" altLang="en-US"/>
          </a:p>
          <a:p>
            <a:r>
              <a:rPr lang="zh-CN" altLang="en-US"/>
              <a:t>通过发送大量的SYN请求报文来耗尽服务器的资源，使得服务器无法及时响应正常的服务请求，从而实现拒绝服务攻击（DoS）。</a:t>
            </a:r>
            <a:endParaRPr lang="zh-CN" altLang="en-US"/>
          </a:p>
          <a:p>
            <a:endParaRPr lang="zh-CN" altLang="en-US"/>
          </a:p>
          <a:p>
            <a:r>
              <a:rPr lang="zh-CN" altLang="en-US"/>
              <a:t>防御措施: 优化主机系统设置</a:t>
            </a:r>
            <a:endParaRPr lang="zh-CN" altLang="en-US"/>
          </a:p>
          <a:p>
            <a:endParaRPr lang="zh-CN" altLang="en-US"/>
          </a:p>
          <a:p>
            <a:r>
              <a:rPr lang="zh-CN" altLang="en-US"/>
              <a:t>具体实现：</a:t>
            </a:r>
            <a:endParaRPr lang="zh-CN" altLang="en-US"/>
          </a:p>
          <a:p>
            <a:r>
              <a:rPr lang="zh-CN" altLang="en-US"/>
              <a:t>1. 降低SYN Timeout时间：</a:t>
            </a:r>
            <a:endParaRPr lang="zh-CN" altLang="en-US"/>
          </a:p>
          <a:p>
            <a:r>
              <a:rPr lang="zh-CN" altLang="en-US"/>
              <a:t>2.使用SYN cookies 算法</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a:bodyPr>
          <a:lstStyle/>
          <a:p>
            <a:br>
              <a:rPr lang="zh-CN" altLang="en-US" b="1" i="0" dirty="0">
                <a:solidFill>
                  <a:srgbClr val="222226"/>
                </a:solidFill>
                <a:effectLst/>
                <a:latin typeface="PingFang SC"/>
              </a:rPr>
            </a:br>
            <a:endParaRPr lang="zh-CN" altLang="en-US" dirty="0"/>
          </a:p>
        </p:txBody>
      </p:sp>
      <p:sp>
        <p:nvSpPr>
          <p:cNvPr id="3" name="文本框 2"/>
          <p:cNvSpPr txBox="1"/>
          <p:nvPr/>
        </p:nvSpPr>
        <p:spPr>
          <a:xfrm>
            <a:off x="631825" y="997585"/>
            <a:ext cx="10979785" cy="706755"/>
          </a:xfrm>
          <a:prstGeom prst="rect">
            <a:avLst/>
          </a:prstGeom>
          <a:noFill/>
        </p:spPr>
        <p:txBody>
          <a:bodyPr wrap="square" rtlCol="0">
            <a:spAutoFit/>
          </a:bodyPr>
          <a:lstStyle/>
          <a:p>
            <a:r>
              <a:rPr lang="zh-CN" altLang="en-US" sz="4000" dirty="0">
                <a:solidFill>
                  <a:schemeClr val="bg1"/>
                </a:solidFill>
              </a:rPr>
              <a:t>调度和裁决算法</a:t>
            </a:r>
            <a:endParaRPr lang="zh-CN" altLang="en-US" sz="4000" dirty="0">
              <a:solidFill>
                <a:schemeClr val="bg1"/>
              </a:solidFill>
            </a:endParaRPr>
          </a:p>
        </p:txBody>
      </p:sp>
      <p:sp>
        <p:nvSpPr>
          <p:cNvPr id="4" name="文本框 3"/>
          <p:cNvSpPr txBox="1"/>
          <p:nvPr/>
        </p:nvSpPr>
        <p:spPr>
          <a:xfrm>
            <a:off x="393065" y="2243455"/>
            <a:ext cx="11101070" cy="2569210"/>
          </a:xfrm>
          <a:prstGeom prst="rect">
            <a:avLst/>
          </a:prstGeom>
          <a:noFill/>
        </p:spPr>
        <p:txBody>
          <a:bodyPr wrap="square" rtlCol="0">
            <a:noAutofit/>
          </a:bodyPr>
          <a:lstStyle/>
          <a:p>
            <a:r>
              <a:rPr lang="zh-CN" altLang="en-US" sz="2000" dirty="0"/>
              <a:t>1. 攻击方式：SYN洪泛攻击（SYN Flood）</a:t>
            </a:r>
            <a:endParaRPr lang="zh-CN" altLang="en-US" sz="2000" dirty="0"/>
          </a:p>
          <a:p>
            <a:r>
              <a:rPr lang="zh-CN" altLang="en-US" sz="2000" dirty="0"/>
              <a:t>SYN洪泛攻击是一种协议层攻击，攻击者发送大量伪造的TCP SYN请求，占用服务器资源，导致服务器无法处理合法的TCP连接。</a:t>
            </a:r>
            <a:endParaRPr lang="zh-CN" altLang="en-US" sz="2000" dirty="0"/>
          </a:p>
          <a:p>
            <a:endParaRPr lang="zh-CN" altLang="en-US" sz="2000" dirty="0"/>
          </a:p>
          <a:p>
            <a:r>
              <a:rPr lang="zh-CN" altLang="en-US" sz="2000" dirty="0"/>
              <a:t>裁决机制：</a:t>
            </a:r>
            <a:endParaRPr lang="zh-CN" altLang="en-US" sz="2000" dirty="0"/>
          </a:p>
          <a:p>
            <a:r>
              <a:rPr lang="zh-CN" altLang="en-US" sz="2000" dirty="0"/>
              <a:t>流量监控：通过流量监控工具（如OpenFlow控制器或防火墙）监控来自各个源IP的SYN请求数。如果某个源IP在短时间内发出了异常数量的SYN请求，可以认为是潜在的SYN洪泛攻击。</a:t>
            </a:r>
            <a:endParaRPr lang="zh-CN" altLang="en-US" sz="2000" dirty="0"/>
          </a:p>
          <a:p>
            <a:endParaRPr lang="zh-CN" altLang="en-US" sz="2000" dirty="0"/>
          </a:p>
          <a:p>
            <a:r>
              <a:rPr lang="zh-CN" altLang="en-US" sz="2000" dirty="0"/>
              <a:t>调度机制：</a:t>
            </a:r>
            <a:endParaRPr lang="zh-CN" altLang="en-US" sz="2000" dirty="0"/>
          </a:p>
          <a:p>
            <a:r>
              <a:rPr lang="zh-CN" altLang="en-US" sz="2000" dirty="0"/>
              <a:t>限速机制：对每个IP地址的SYN请求速率进行限制。例如，在防火墙或交换机中设置规则，限制每个IP地址在单位时间内发送的SYN请求数。如果超过阈值，则丢弃这些额外的SYN请求。</a:t>
            </a:r>
            <a:endParaRPr lang="zh-CN" altLang="en-US" sz="2000" dirty="0"/>
          </a:p>
          <a:p>
            <a:r>
              <a:rPr lang="zh-CN" altLang="en-US" sz="2000" dirty="0"/>
              <a:t>优先级调度：将合法的三次握手（完成SYN、ACK、ACK的连接）优先处理，并将SYN请求的处理放入低优先级队列。这可以通过OpenFlow规则设置流表项的优先级实现。</a:t>
            </a:r>
            <a:endParaRPr lang="zh-CN" altLang="en-US" sz="2000" dirty="0"/>
          </a:p>
          <a:p>
            <a:endParaRPr lang="zh-CN" altLang="en-US"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a:bodyPr>
          <a:lstStyle/>
          <a:p>
            <a:br>
              <a:rPr lang="zh-CN" altLang="en-US" b="1" i="0" dirty="0">
                <a:solidFill>
                  <a:srgbClr val="222226"/>
                </a:solidFill>
                <a:effectLst/>
                <a:latin typeface="PingFang SC"/>
              </a:rPr>
            </a:br>
            <a:endParaRPr lang="zh-CN" altLang="en-US" dirty="0"/>
          </a:p>
        </p:txBody>
      </p:sp>
      <p:sp>
        <p:nvSpPr>
          <p:cNvPr id="3" name="文本框 2"/>
          <p:cNvSpPr txBox="1"/>
          <p:nvPr/>
        </p:nvSpPr>
        <p:spPr>
          <a:xfrm>
            <a:off x="631825" y="997585"/>
            <a:ext cx="10979785" cy="706755"/>
          </a:xfrm>
          <a:prstGeom prst="rect">
            <a:avLst/>
          </a:prstGeom>
          <a:noFill/>
        </p:spPr>
        <p:txBody>
          <a:bodyPr wrap="square" rtlCol="0">
            <a:spAutoFit/>
          </a:bodyPr>
          <a:lstStyle/>
          <a:p>
            <a:r>
              <a:rPr lang="zh-CN" altLang="en-US" sz="4000" dirty="0">
                <a:solidFill>
                  <a:schemeClr val="bg1"/>
                </a:solidFill>
              </a:rPr>
              <a:t>调度和裁决算法</a:t>
            </a:r>
            <a:endParaRPr lang="zh-CN" altLang="en-US" sz="4000" dirty="0">
              <a:solidFill>
                <a:schemeClr val="bg1"/>
              </a:solidFill>
            </a:endParaRPr>
          </a:p>
        </p:txBody>
      </p:sp>
      <p:sp>
        <p:nvSpPr>
          <p:cNvPr id="4" name="文本框 3"/>
          <p:cNvSpPr txBox="1"/>
          <p:nvPr/>
        </p:nvSpPr>
        <p:spPr>
          <a:xfrm>
            <a:off x="393065" y="1913890"/>
            <a:ext cx="11101070" cy="2569210"/>
          </a:xfrm>
          <a:prstGeom prst="rect">
            <a:avLst/>
          </a:prstGeom>
          <a:noFill/>
        </p:spPr>
        <p:txBody>
          <a:bodyPr wrap="square" rtlCol="0">
            <a:noAutofit/>
          </a:bodyPr>
          <a:lstStyle/>
          <a:p>
            <a:r>
              <a:rPr lang="zh-CN" altLang="en-US" sz="2000" dirty="0"/>
              <a:t>2.攻击方式：HTTP洪泛攻击（HTTP Flood）</a:t>
            </a:r>
            <a:endParaRPr lang="zh-CN" altLang="en-US" sz="2000" dirty="0"/>
          </a:p>
          <a:p>
            <a:r>
              <a:rPr lang="zh-CN" altLang="en-US" sz="2000" dirty="0"/>
              <a:t>HTTP洪泛攻击是一种应用层攻击，攻击者向目标Web服务器发送大量的HTTP请求，使服务器的资源被消耗，无法处理合法用户的请求。</a:t>
            </a:r>
            <a:endParaRPr lang="zh-CN" altLang="en-US" sz="2000" dirty="0"/>
          </a:p>
          <a:p>
            <a:endParaRPr lang="zh-CN" altLang="en-US" sz="2000" dirty="0"/>
          </a:p>
          <a:p>
            <a:r>
              <a:rPr lang="zh-CN" altLang="en-US" sz="2000" dirty="0"/>
              <a:t>裁决机制：</a:t>
            </a:r>
            <a:endParaRPr lang="zh-CN" altLang="en-US" sz="2000" dirty="0"/>
          </a:p>
          <a:p>
            <a:r>
              <a:rPr lang="zh-CN" altLang="en-US" sz="2000" dirty="0"/>
              <a:t>请求频率监控：监控单个源IP发出的HTTP请求频率。如果一个IP在短时间内发送大量HTTP请求，则该IP可能为攻击源。</a:t>
            </a:r>
            <a:endParaRPr lang="zh-CN" altLang="en-US" sz="2000" dirty="0"/>
          </a:p>
          <a:p>
            <a:r>
              <a:rPr lang="zh-CN" altLang="en-US" sz="2000" dirty="0"/>
              <a:t>挑战-应答机制：通过CAPTCHA验证、JavaScript计算等手段，要求客户端在发出大量请求之前证明自己是合法的用户。</a:t>
            </a:r>
            <a:endParaRPr lang="zh-CN" altLang="en-US" sz="2000" dirty="0"/>
          </a:p>
          <a:p>
            <a:endParaRPr lang="zh-CN" altLang="en-US" sz="2000" dirty="0"/>
          </a:p>
          <a:p>
            <a:r>
              <a:rPr lang="zh-CN" altLang="en-US" sz="2000" dirty="0"/>
              <a:t>调度机制：</a:t>
            </a:r>
            <a:endParaRPr lang="zh-CN" altLang="en-US" sz="2000" dirty="0"/>
          </a:p>
          <a:p>
            <a:r>
              <a:rPr lang="zh-CN" altLang="en-US" sz="2000" dirty="0"/>
              <a:t>基于频率的限速：对同一IP地址的HTTP请求速率进行限制。可以根据IP地址、用户代理（User-Agent）等特征，对不同的流量进行区分并设置不同的流表规则。</a:t>
            </a:r>
            <a:endParaRPr lang="zh-CN" altLang="en-US" sz="2000" dirty="0"/>
          </a:p>
          <a:p>
            <a:r>
              <a:rPr lang="zh-CN" altLang="en-US" sz="2000" dirty="0"/>
              <a:t>优先级调度：将被认为是合法用户的流量优先调度，而将可疑流量放入低优先级队列，甚至直接丢弃。</a:t>
            </a:r>
            <a:endParaRPr lang="zh-CN" altLang="en-US"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a:bodyPr>
          <a:lstStyle/>
          <a:p>
            <a:br>
              <a:rPr lang="zh-CN" altLang="en-US" b="1" i="0" dirty="0">
                <a:solidFill>
                  <a:srgbClr val="222226"/>
                </a:solidFill>
                <a:effectLst/>
                <a:latin typeface="PingFang SC"/>
              </a:rPr>
            </a:br>
            <a:endParaRPr lang="zh-CN" altLang="en-US" dirty="0"/>
          </a:p>
        </p:txBody>
      </p:sp>
      <p:sp>
        <p:nvSpPr>
          <p:cNvPr id="3" name="文本框 2"/>
          <p:cNvSpPr txBox="1"/>
          <p:nvPr/>
        </p:nvSpPr>
        <p:spPr>
          <a:xfrm>
            <a:off x="631825" y="997585"/>
            <a:ext cx="10979785" cy="706755"/>
          </a:xfrm>
          <a:prstGeom prst="rect">
            <a:avLst/>
          </a:prstGeom>
          <a:noFill/>
        </p:spPr>
        <p:txBody>
          <a:bodyPr wrap="square" rtlCol="0">
            <a:spAutoFit/>
          </a:bodyPr>
          <a:lstStyle/>
          <a:p>
            <a:r>
              <a:rPr lang="zh-CN" altLang="en-US" sz="4000" dirty="0">
                <a:solidFill>
                  <a:schemeClr val="bg1"/>
                </a:solidFill>
              </a:rPr>
              <a:t>白盒插桩安全测试</a:t>
            </a:r>
            <a:endParaRPr lang="zh-CN" altLang="en-US" sz="4000" dirty="0">
              <a:solidFill>
                <a:schemeClr val="bg1"/>
              </a:solidFill>
            </a:endParaRPr>
          </a:p>
        </p:txBody>
      </p:sp>
      <p:sp>
        <p:nvSpPr>
          <p:cNvPr id="4" name="文本框 3"/>
          <p:cNvSpPr txBox="1"/>
          <p:nvPr/>
        </p:nvSpPr>
        <p:spPr>
          <a:xfrm>
            <a:off x="393065" y="2243455"/>
            <a:ext cx="11101070" cy="2569210"/>
          </a:xfrm>
          <a:prstGeom prst="rect">
            <a:avLst/>
          </a:prstGeom>
          <a:noFill/>
        </p:spPr>
        <p:txBody>
          <a:bodyPr wrap="square" rtlCol="0">
            <a:noAutofit/>
          </a:bodyPr>
          <a:lstStyle/>
          <a:p>
            <a:r>
              <a:rPr lang="zh-CN" altLang="en-US" sz="2400"/>
              <a:t>1. 构建异构体池</a:t>
            </a:r>
            <a:endParaRPr lang="zh-CN" altLang="en-US" sz="2400"/>
          </a:p>
          <a:p>
            <a:endParaRPr lang="zh-CN" altLang="en-US" sz="2400"/>
          </a:p>
          <a:p>
            <a:r>
              <a:rPr lang="zh-CN" altLang="en-US" sz="2400"/>
              <a:t>2. 设置白盒测试工具</a:t>
            </a:r>
            <a:endParaRPr lang="zh-CN" altLang="en-US" sz="2400"/>
          </a:p>
          <a:p>
            <a:r>
              <a:rPr lang="zh-CN" altLang="en-US" sz="2400"/>
              <a:t>选择插桩工具：使用适合的插桩工具，如：</a:t>
            </a:r>
            <a:endParaRPr lang="zh-CN" altLang="en-US" sz="2400"/>
          </a:p>
          <a:p>
            <a:pPr marL="457200" lvl="1" indent="457200"/>
            <a:r>
              <a:rPr lang="zh-CN" altLang="en-US" sz="2400"/>
              <a:t>oPython：coverage.py用于覆盖率分析</a:t>
            </a:r>
            <a:endParaRPr lang="zh-CN" altLang="en-US" sz="2400"/>
          </a:p>
          <a:p>
            <a:pPr marL="457200" lvl="1" indent="457200"/>
            <a:r>
              <a:rPr lang="zh-CN" altLang="en-US" sz="2400"/>
              <a:t>oJavaScript：istanbul或nyc用于代码覆盖</a:t>
            </a:r>
            <a:endParaRPr lang="zh-CN" altLang="en-US" sz="2400"/>
          </a:p>
          <a:p>
            <a:r>
              <a:rPr lang="zh-CN" altLang="en-US" sz="2400"/>
              <a:t>插入监测代码：在关键逻辑路径插入代码，记录函数调用、输入和输出。</a:t>
            </a:r>
            <a:endParaRPr lang="zh-CN" altLang="en-US" sz="2400"/>
          </a:p>
          <a:p>
            <a:r>
              <a:rPr lang="zh-CN" altLang="en-US" sz="2400"/>
              <a:t>3. 编写标准化测试用例</a:t>
            </a:r>
            <a:endParaRPr lang="zh-CN" altLang="en-US" sz="2400"/>
          </a:p>
          <a:p>
            <a:r>
              <a:rPr lang="zh-CN" altLang="en-US" sz="2400"/>
              <a:t>设计测试用例：为所有异构体编写标准化的测试用例，确保覆盖关键功能和边界条件。</a:t>
            </a:r>
            <a:endParaRPr lang="zh-CN" altLang="en-US" sz="2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a:bodyPr>
          <a:lstStyle/>
          <a:p>
            <a:br>
              <a:rPr lang="zh-CN" altLang="en-US" b="1" i="0" dirty="0">
                <a:solidFill>
                  <a:srgbClr val="222226"/>
                </a:solidFill>
                <a:effectLst/>
                <a:latin typeface="PingFang SC"/>
              </a:rPr>
            </a:br>
            <a:endParaRPr lang="zh-CN" altLang="en-US" dirty="0"/>
          </a:p>
        </p:txBody>
      </p:sp>
      <p:sp>
        <p:nvSpPr>
          <p:cNvPr id="3" name="文本框 2"/>
          <p:cNvSpPr txBox="1"/>
          <p:nvPr/>
        </p:nvSpPr>
        <p:spPr>
          <a:xfrm>
            <a:off x="631825" y="997585"/>
            <a:ext cx="10979785" cy="706755"/>
          </a:xfrm>
          <a:prstGeom prst="rect">
            <a:avLst/>
          </a:prstGeom>
          <a:noFill/>
        </p:spPr>
        <p:txBody>
          <a:bodyPr wrap="square" rtlCol="0">
            <a:spAutoFit/>
          </a:bodyPr>
          <a:lstStyle/>
          <a:p>
            <a:r>
              <a:rPr lang="zh-CN" altLang="en-US" sz="4000" dirty="0">
                <a:solidFill>
                  <a:schemeClr val="bg1"/>
                </a:solidFill>
              </a:rPr>
              <a:t>白盒插桩安全测试</a:t>
            </a:r>
            <a:endParaRPr lang="zh-CN" altLang="en-US" sz="4000" dirty="0">
              <a:solidFill>
                <a:schemeClr val="bg1"/>
              </a:solidFill>
            </a:endParaRPr>
          </a:p>
        </p:txBody>
      </p:sp>
      <p:sp>
        <p:nvSpPr>
          <p:cNvPr id="4" name="文本框 3"/>
          <p:cNvSpPr txBox="1"/>
          <p:nvPr/>
        </p:nvSpPr>
        <p:spPr>
          <a:xfrm>
            <a:off x="393065" y="2243455"/>
            <a:ext cx="11101070" cy="2569210"/>
          </a:xfrm>
          <a:prstGeom prst="rect">
            <a:avLst/>
          </a:prstGeom>
          <a:noFill/>
        </p:spPr>
        <p:txBody>
          <a:bodyPr wrap="square" rtlCol="0">
            <a:noAutofit/>
          </a:bodyPr>
          <a:lstStyle/>
          <a:p>
            <a:r>
              <a:rPr lang="zh-CN" altLang="en-US" sz="2000"/>
              <a:t>4. 执行差模测试</a:t>
            </a:r>
            <a:endParaRPr lang="zh-CN" altLang="en-US" sz="2000"/>
          </a:p>
          <a:p>
            <a:r>
              <a:rPr lang="zh-CN" altLang="en-US" sz="2000"/>
              <a:t>运行测试用例：在所有异构体上运行相同的测试用例，记录输出结果和性能指标。</a:t>
            </a:r>
            <a:endParaRPr lang="zh-CN" altLang="en-US" sz="2000"/>
          </a:p>
          <a:p>
            <a:r>
              <a:rPr lang="zh-CN" altLang="en-US" sz="2000"/>
              <a:t>记录和比较输出：使用差异比较工具（如diff）对输出进行分析，识别差异。</a:t>
            </a:r>
            <a:endParaRPr lang="zh-CN" altLang="en-US" sz="2000"/>
          </a:p>
          <a:p>
            <a:endParaRPr lang="zh-CN" altLang="en-US" sz="2000"/>
          </a:p>
          <a:p>
            <a:r>
              <a:rPr lang="zh-CN" altLang="en-US" sz="2000"/>
              <a:t>5. 收集和分析数据</a:t>
            </a:r>
            <a:endParaRPr lang="zh-CN" altLang="en-US" sz="2000"/>
          </a:p>
          <a:p>
            <a:r>
              <a:rPr lang="zh-CN" altLang="en-US" sz="2000"/>
              <a:t>代码覆盖率分析：使用插桩工具生成覆盖率报告，确保测试用例覆盖了所有关键路径。</a:t>
            </a:r>
            <a:endParaRPr lang="zh-CN" altLang="en-US" sz="2000"/>
          </a:p>
          <a:p>
            <a:r>
              <a:rPr lang="zh-CN" altLang="en-US" sz="2000"/>
              <a:t>输出差异分析：比较不同实现的输出，分析不一致之处并记录。</a:t>
            </a:r>
            <a:endParaRPr lang="zh-CN" altLang="en-US" sz="2000"/>
          </a:p>
          <a:p>
            <a:r>
              <a:rPr lang="zh-CN" altLang="en-US" sz="2000"/>
              <a:t>6. 报告和修复</a:t>
            </a:r>
            <a:endParaRPr lang="zh-CN" altLang="en-US" sz="2000"/>
          </a:p>
          <a:p>
            <a:r>
              <a:rPr lang="zh-CN" altLang="en-US" sz="2000"/>
              <a:t>生成报告：总结测试结果，报告中包括发现的缺陷、输出差异和代码覆盖率。</a:t>
            </a:r>
            <a:endParaRPr lang="zh-CN" altLang="en-US" sz="2000"/>
          </a:p>
          <a:p>
            <a:r>
              <a:rPr lang="zh-CN" altLang="en-US" sz="2000"/>
              <a:t>修复缺陷：根据发现的问题进行修复，并重新执行测试以验证修复的有效性。</a:t>
            </a:r>
            <a:endParaRPr lang="zh-CN" altLang="en-US" sz="2000"/>
          </a:p>
          <a:p>
            <a:r>
              <a:rPr lang="zh-CN" altLang="en-US" sz="2000"/>
              <a:t>7. 最佳实践</a:t>
            </a:r>
            <a:endParaRPr lang="zh-CN" altLang="en-US" sz="2000"/>
          </a:p>
          <a:p>
            <a:r>
              <a:rPr lang="zh-CN" altLang="en-US" sz="2000"/>
              <a:t>定期重构测试用例：随着代码的变化，定期更新和重构测试用例，以保持有效性。</a:t>
            </a:r>
            <a:endParaRPr lang="zh-CN" altLang="en-US" sz="2000"/>
          </a:p>
          <a:p>
            <a:r>
              <a:rPr lang="zh-CN" altLang="en-US" sz="2000"/>
              <a:t> </a:t>
            </a:r>
            <a:r>
              <a:rPr lang="en-US" altLang="zh-CN" sz="2000"/>
              <a:t>  </a:t>
            </a:r>
            <a:r>
              <a:rPr lang="zh-CN" altLang="en-US" sz="2000"/>
              <a:t>多样化输入：使用多种输入数据集进行测试，以确保实现的鲁棒性和一致性。</a:t>
            </a:r>
            <a:endParaRPr lang="zh-CN" altLang="en-US" sz="20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1192" y="5264487"/>
            <a:ext cx="11029616" cy="718870"/>
          </a:xfrm>
        </p:spPr>
        <p:txBody>
          <a:bodyPr rtlCol="0">
            <a:normAutofit/>
          </a:bodyPr>
          <a:lstStyle/>
          <a:p>
            <a:pPr rtl="0"/>
            <a:r>
              <a:rPr lang="en-US" altLang="zh-CN" dirty="0">
                <a:solidFill>
                  <a:srgbClr val="FFFEFF"/>
                </a:solidFill>
              </a:rPr>
              <a:t>Mininet</a:t>
            </a:r>
            <a:r>
              <a:rPr lang="zh-CN" altLang="en-US" dirty="0">
                <a:solidFill>
                  <a:srgbClr val="FFFEFF"/>
                </a:solidFill>
              </a:rPr>
              <a:t>设置拓扑结构</a:t>
            </a:r>
            <a:endParaRPr lang="zh-CN" altLang="en-US" dirty="0">
              <a:solidFill>
                <a:srgbClr val="FFFEFF"/>
              </a:solidFill>
            </a:endParaRPr>
          </a:p>
        </p:txBody>
      </p:sp>
      <p:sp>
        <p:nvSpPr>
          <p:cNvPr id="3" name="文本框 2"/>
          <p:cNvSpPr txBox="1"/>
          <p:nvPr/>
        </p:nvSpPr>
        <p:spPr>
          <a:xfrm>
            <a:off x="581192" y="969818"/>
            <a:ext cx="11260275" cy="706755"/>
          </a:xfrm>
          <a:prstGeom prst="rect">
            <a:avLst/>
          </a:prstGeom>
          <a:noFill/>
        </p:spPr>
        <p:txBody>
          <a:bodyPr wrap="square" rtlCol="0">
            <a:spAutoFit/>
          </a:bodyPr>
          <a:lstStyle/>
          <a:p>
            <a:r>
              <a:rPr lang="zh-CN" altLang="en-US" sz="4000" dirty="0">
                <a:solidFill>
                  <a:schemeClr val="bg1"/>
                </a:solidFill>
              </a:rPr>
              <a:t>成员分工</a:t>
            </a:r>
            <a:endParaRPr lang="zh-CN" altLang="en-US" sz="4000" dirty="0">
              <a:solidFill>
                <a:schemeClr val="bg1"/>
              </a:solidFill>
            </a:endParaRPr>
          </a:p>
        </p:txBody>
      </p:sp>
      <p:pic>
        <p:nvPicPr>
          <p:cNvPr id="5" name="图片 4"/>
          <p:cNvPicPr>
            <a:picLocks noChangeAspect="1"/>
          </p:cNvPicPr>
          <p:nvPr/>
        </p:nvPicPr>
        <p:blipFill>
          <a:blip r:embed="rId1"/>
          <a:stretch>
            <a:fillRect/>
          </a:stretch>
        </p:blipFill>
        <p:spPr>
          <a:xfrm>
            <a:off x="959742" y="2231602"/>
            <a:ext cx="10272516" cy="339232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custDataLst>
              <p:tags r:id="rId1"/>
            </p:custDataLst>
          </p:nvPr>
        </p:nvSpPr>
        <p:spPr>
          <a:xfrm>
            <a:off x="6762750" y="0"/>
            <a:ext cx="5429250" cy="4535170"/>
          </a:xfrm>
          <a:custGeom>
            <a:avLst/>
            <a:gdLst/>
            <a:ahLst/>
            <a:cxnLst>
              <a:cxn ang="3">
                <a:pos x="hc" y="t"/>
              </a:cxn>
              <a:cxn ang="cd2">
                <a:pos x="l" y="vc"/>
              </a:cxn>
              <a:cxn ang="cd4">
                <a:pos x="hc" y="b"/>
              </a:cxn>
              <a:cxn ang="0">
                <a:pos x="r" y="vc"/>
              </a:cxn>
            </a:cxnLst>
            <a:rect l="l" t="t" r="r" b="b"/>
            <a:pathLst>
              <a:path w="7975" h="6662">
                <a:moveTo>
                  <a:pt x="271" y="0"/>
                </a:moveTo>
                <a:lnTo>
                  <a:pt x="7975" y="0"/>
                </a:lnTo>
                <a:lnTo>
                  <a:pt x="7975" y="5710"/>
                </a:lnTo>
                <a:lnTo>
                  <a:pt x="7941" y="5734"/>
                </a:lnTo>
                <a:cubicBezTo>
                  <a:pt x="7119" y="6318"/>
                  <a:pt x="6115" y="6662"/>
                  <a:pt x="5030" y="6662"/>
                </a:cubicBezTo>
                <a:cubicBezTo>
                  <a:pt x="2252" y="6662"/>
                  <a:pt x="0" y="4410"/>
                  <a:pt x="0" y="1633"/>
                </a:cubicBezTo>
                <a:cubicBezTo>
                  <a:pt x="0" y="1068"/>
                  <a:pt x="93" y="526"/>
                  <a:pt x="264" y="19"/>
                </a:cubicBezTo>
                <a:lnTo>
                  <a:pt x="271" y="0"/>
                </a:lnTo>
                <a:close/>
              </a:path>
            </a:pathLst>
          </a:custGeom>
          <a:solidFill>
            <a:schemeClr val="accent1">
              <a:alpha val="1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zh-CN" altLang="en-US"/>
          </a:p>
        </p:txBody>
      </p:sp>
      <p:pic>
        <p:nvPicPr>
          <p:cNvPr id="8" name="图片 7" descr="E:/设计图片素材/omar-flores-vLN225oj0ck-unsplash.jpgomar-flores-vLN225oj0ck-unsplash"/>
          <p:cNvPicPr>
            <a:picLocks noChangeAspect="1"/>
          </p:cNvPicPr>
          <p:nvPr>
            <p:custDataLst>
              <p:tags r:id="rId2"/>
            </p:custDataLst>
          </p:nvPr>
        </p:nvPicPr>
        <p:blipFill>
          <a:blip r:embed="rId3"/>
          <a:srcRect l="162" t="3610" r="13917" b="1706"/>
          <a:stretch>
            <a:fillRect/>
          </a:stretch>
        </p:blipFill>
        <p:spPr>
          <a:xfrm>
            <a:off x="7008495" y="0"/>
            <a:ext cx="5183505" cy="4330065"/>
          </a:xfrm>
          <a:custGeom>
            <a:avLst/>
            <a:gdLst/>
            <a:ahLst/>
            <a:cxnLst>
              <a:cxn ang="3">
                <a:pos x="hc" y="t"/>
              </a:cxn>
              <a:cxn ang="cd2">
                <a:pos x="l" y="vc"/>
              </a:cxn>
              <a:cxn ang="cd4">
                <a:pos x="hc" y="b"/>
              </a:cxn>
              <a:cxn ang="0">
                <a:pos x="r" y="vc"/>
              </a:cxn>
            </a:cxnLst>
            <a:rect l="l" t="t" r="r" b="b"/>
            <a:pathLst>
              <a:path w="7492" h="6258">
                <a:moveTo>
                  <a:pt x="235" y="0"/>
                </a:moveTo>
                <a:lnTo>
                  <a:pt x="7492" y="0"/>
                </a:lnTo>
                <a:lnTo>
                  <a:pt x="7492" y="5409"/>
                </a:lnTo>
                <a:lnTo>
                  <a:pt x="7491" y="5410"/>
                </a:lnTo>
                <a:cubicBezTo>
                  <a:pt x="6720" y="5945"/>
                  <a:pt x="5784" y="6258"/>
                  <a:pt x="4774" y="6258"/>
                </a:cubicBezTo>
                <a:cubicBezTo>
                  <a:pt x="2137" y="6258"/>
                  <a:pt x="0" y="4120"/>
                  <a:pt x="0" y="1484"/>
                </a:cubicBezTo>
                <a:cubicBezTo>
                  <a:pt x="0" y="969"/>
                  <a:pt x="82" y="473"/>
                  <a:pt x="232" y="8"/>
                </a:cubicBezTo>
                <a:lnTo>
                  <a:pt x="235" y="0"/>
                </a:lnTo>
                <a:close/>
              </a:path>
            </a:pathLst>
          </a:custGeom>
          <a:ln w="9525" cap="flat" cmpd="sng" algn="ctr">
            <a:solidFill>
              <a:schemeClr val="accent1">
                <a:alpha val="50000"/>
              </a:schemeClr>
            </a:solidFill>
            <a:prstDash val="solid"/>
            <a:round/>
            <a:headEnd type="none" w="med" len="med"/>
            <a:tailEnd type="none" w="med" len="med"/>
          </a:ln>
        </p:spPr>
      </p:pic>
      <p:sp>
        <p:nvSpPr>
          <p:cNvPr id="30" name="任意多边形 29"/>
          <p:cNvSpPr/>
          <p:nvPr>
            <p:custDataLst>
              <p:tags r:id="rId4"/>
            </p:custDataLst>
          </p:nvPr>
        </p:nvSpPr>
        <p:spPr>
          <a:xfrm>
            <a:off x="10591165" y="5557520"/>
            <a:ext cx="1600835" cy="1300480"/>
          </a:xfrm>
          <a:custGeom>
            <a:avLst/>
            <a:gdLst/>
            <a:ahLst/>
            <a:cxnLst>
              <a:cxn ang="3">
                <a:pos x="hc" y="t"/>
              </a:cxn>
              <a:cxn ang="cd2">
                <a:pos x="l" y="vc"/>
              </a:cxn>
              <a:cxn ang="cd4">
                <a:pos x="hc" y="b"/>
              </a:cxn>
              <a:cxn ang="0">
                <a:pos x="r" y="vc"/>
              </a:cxn>
            </a:cxnLst>
            <a:rect l="l" t="t" r="r" b="b"/>
            <a:pathLst>
              <a:path w="1329" h="1080">
                <a:moveTo>
                  <a:pt x="1027" y="0"/>
                </a:moveTo>
                <a:cubicBezTo>
                  <a:pt x="1124" y="0"/>
                  <a:pt x="1218" y="14"/>
                  <a:pt x="1308" y="39"/>
                </a:cubicBezTo>
                <a:lnTo>
                  <a:pt x="1329" y="45"/>
                </a:lnTo>
                <a:lnTo>
                  <a:pt x="1329" y="1080"/>
                </a:lnTo>
                <a:lnTo>
                  <a:pt x="1" y="1080"/>
                </a:lnTo>
                <a:lnTo>
                  <a:pt x="1" y="1079"/>
                </a:lnTo>
                <a:cubicBezTo>
                  <a:pt x="0" y="1062"/>
                  <a:pt x="0" y="1044"/>
                  <a:pt x="0" y="1027"/>
                </a:cubicBezTo>
                <a:cubicBezTo>
                  <a:pt x="0" y="460"/>
                  <a:pt x="460" y="0"/>
                  <a:pt x="1027" y="0"/>
                </a:cubicBezTo>
                <a:close/>
              </a:path>
            </a:pathLst>
          </a:custGeom>
          <a:solidFill>
            <a:schemeClr val="accent1">
              <a:lumMod val="40000"/>
              <a:lumOff val="60000"/>
              <a:alpha val="3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zh-CN" altLang="en-US"/>
          </a:p>
        </p:txBody>
      </p:sp>
      <p:sp>
        <p:nvSpPr>
          <p:cNvPr id="37" name="标题 36"/>
          <p:cNvSpPr>
            <a:spLocks noGrp="1"/>
          </p:cNvSpPr>
          <p:nvPr>
            <p:ph type="title"/>
            <p:custDataLst>
              <p:tags r:id="rId5"/>
            </p:custDataLst>
          </p:nvPr>
        </p:nvSpPr>
        <p:spPr>
          <a:xfrm>
            <a:off x="693738" y="838790"/>
            <a:ext cx="5884379" cy="720000"/>
          </a:xfrm>
        </p:spPr>
        <p:txBody>
          <a:bodyPr lIns="0" tIns="0" rIns="0" bIns="0" anchor="b"/>
          <a:lstStyle/>
          <a:p>
            <a:pPr algn="l"/>
            <a:r>
              <a:rPr lang="zh-CN" altLang="en-US" sz="4000" dirty="0"/>
              <a:t>目录</a:t>
            </a:r>
            <a:endParaRPr lang="zh-CN" altLang="en-US" sz="4000" dirty="0"/>
          </a:p>
        </p:txBody>
      </p:sp>
      <p:sp>
        <p:nvSpPr>
          <p:cNvPr id="18" name="矩形 17"/>
          <p:cNvSpPr/>
          <p:nvPr>
            <p:custDataLst>
              <p:tags r:id="rId6"/>
            </p:custDataLst>
          </p:nvPr>
        </p:nvSpPr>
        <p:spPr>
          <a:xfrm>
            <a:off x="898843" y="2324900"/>
            <a:ext cx="595685" cy="360078"/>
          </a:xfrm>
          <a:prstGeom prst="rect">
            <a:avLst/>
          </a:prstGeom>
          <a:noFill/>
        </p:spPr>
        <p:txBody>
          <a:bodyPr wrap="square" rtlCol="0">
            <a:noAutofit/>
          </a:bodyPr>
          <a:p>
            <a:pPr algn="ctr">
              <a:spcBef>
                <a:spcPct val="0"/>
              </a:spcBef>
              <a:spcAft>
                <a:spcPct val="0"/>
              </a:spcAft>
            </a:pPr>
            <a:r>
              <a:rPr lang="en-US" altLang="zh-CN" sz="2400" b="1" dirty="0">
                <a:gradFill>
                  <a:gsLst>
                    <a:gs pos="15000">
                      <a:schemeClr val="accent1">
                        <a:lumMod val="60000"/>
                        <a:lumOff val="40000"/>
                      </a:schemeClr>
                    </a:gs>
                    <a:gs pos="100000">
                      <a:schemeClr val="accent1"/>
                    </a:gs>
                  </a:gsLst>
                  <a:lin ang="0" scaled="0"/>
                </a:gradFill>
                <a:latin typeface="+mn-ea"/>
                <a:cs typeface="+mn-ea"/>
              </a:rPr>
              <a:t>01</a:t>
            </a:r>
            <a:endParaRPr lang="zh-CN" altLang="en-US" sz="2400" b="1" dirty="0">
              <a:gradFill>
                <a:gsLst>
                  <a:gs pos="15000">
                    <a:schemeClr val="accent1">
                      <a:lumMod val="60000"/>
                      <a:lumOff val="40000"/>
                    </a:schemeClr>
                  </a:gs>
                  <a:gs pos="100000">
                    <a:schemeClr val="accent1"/>
                  </a:gs>
                </a:gsLst>
                <a:lin ang="0" scaled="0"/>
              </a:gradFill>
              <a:latin typeface="+mn-ea"/>
              <a:cs typeface="+mn-ea"/>
            </a:endParaRPr>
          </a:p>
        </p:txBody>
      </p:sp>
      <p:sp>
        <p:nvSpPr>
          <p:cNvPr id="20" name="矩形 19"/>
          <p:cNvSpPr/>
          <p:nvPr>
            <p:custDataLst>
              <p:tags r:id="rId7"/>
            </p:custDataLst>
          </p:nvPr>
        </p:nvSpPr>
        <p:spPr>
          <a:xfrm>
            <a:off x="2448932" y="2350935"/>
            <a:ext cx="6297875" cy="360078"/>
          </a:xfrm>
          <a:prstGeom prst="rect">
            <a:avLst/>
          </a:prstGeom>
          <a:noFill/>
        </p:spPr>
        <p:txBody>
          <a:bodyPr wrap="square" rtlCol="0" anchor="ctr" anchorCtr="0">
            <a:noAutofit/>
          </a:bodyPr>
          <a:p>
            <a:pPr>
              <a:spcBef>
                <a:spcPct val="0"/>
              </a:spcBef>
              <a:spcAft>
                <a:spcPct val="0"/>
              </a:spcAft>
            </a:pPr>
            <a:r>
              <a:rPr lang="zh-CN" altLang="en-US" sz="3200" b="1" dirty="0">
                <a:solidFill>
                  <a:schemeClr val="accent1"/>
                </a:solidFill>
                <a:latin typeface="+mn-ea"/>
                <a:cs typeface="+mn-ea"/>
              </a:rPr>
              <a:t>选题背景</a:t>
            </a:r>
            <a:endParaRPr lang="zh-CN" altLang="en-US" sz="3200" b="1" dirty="0">
              <a:solidFill>
                <a:schemeClr val="accent1"/>
              </a:solidFill>
              <a:latin typeface="+mn-ea"/>
              <a:cs typeface="+mn-ea"/>
            </a:endParaRPr>
          </a:p>
        </p:txBody>
      </p:sp>
      <p:sp>
        <p:nvSpPr>
          <p:cNvPr id="22" name="矩形 21"/>
          <p:cNvSpPr/>
          <p:nvPr>
            <p:custDataLst>
              <p:tags r:id="rId8"/>
            </p:custDataLst>
          </p:nvPr>
        </p:nvSpPr>
        <p:spPr>
          <a:xfrm>
            <a:off x="898843" y="3340342"/>
            <a:ext cx="595685" cy="360078"/>
          </a:xfrm>
          <a:prstGeom prst="rect">
            <a:avLst/>
          </a:prstGeom>
          <a:noFill/>
        </p:spPr>
        <p:txBody>
          <a:bodyPr wrap="square" rtlCol="0">
            <a:noAutofit/>
          </a:bodyPr>
          <a:p>
            <a:pPr algn="ctr">
              <a:spcBef>
                <a:spcPct val="0"/>
              </a:spcBef>
              <a:spcAft>
                <a:spcPct val="0"/>
              </a:spcAft>
            </a:pPr>
            <a:r>
              <a:rPr lang="en-US" altLang="zh-CN" sz="2400" b="1" dirty="0">
                <a:gradFill>
                  <a:gsLst>
                    <a:gs pos="15000">
                      <a:schemeClr val="accent1">
                        <a:lumMod val="60000"/>
                        <a:lumOff val="40000"/>
                      </a:schemeClr>
                    </a:gs>
                    <a:gs pos="100000">
                      <a:schemeClr val="accent1"/>
                    </a:gs>
                  </a:gsLst>
                  <a:lin ang="0" scaled="0"/>
                </a:gradFill>
                <a:latin typeface="+mn-ea"/>
                <a:cs typeface="+mn-ea"/>
              </a:rPr>
              <a:t>02</a:t>
            </a:r>
            <a:endParaRPr lang="zh-CN" altLang="en-US" sz="2400" b="1" dirty="0">
              <a:gradFill>
                <a:gsLst>
                  <a:gs pos="15000">
                    <a:schemeClr val="accent1">
                      <a:lumMod val="60000"/>
                      <a:lumOff val="40000"/>
                    </a:schemeClr>
                  </a:gs>
                  <a:gs pos="100000">
                    <a:schemeClr val="accent1"/>
                  </a:gs>
                </a:gsLst>
                <a:lin ang="0" scaled="0"/>
              </a:gradFill>
              <a:latin typeface="+mn-ea"/>
              <a:cs typeface="+mn-ea"/>
            </a:endParaRPr>
          </a:p>
        </p:txBody>
      </p:sp>
      <p:sp>
        <p:nvSpPr>
          <p:cNvPr id="26" name="矩形 25"/>
          <p:cNvSpPr/>
          <p:nvPr>
            <p:custDataLst>
              <p:tags r:id="rId9"/>
            </p:custDataLst>
          </p:nvPr>
        </p:nvSpPr>
        <p:spPr>
          <a:xfrm>
            <a:off x="2448297" y="3257792"/>
            <a:ext cx="6297875" cy="360078"/>
          </a:xfrm>
          <a:prstGeom prst="rect">
            <a:avLst/>
          </a:prstGeom>
          <a:noFill/>
        </p:spPr>
        <p:txBody>
          <a:bodyPr wrap="square" rtlCol="0" anchor="ctr" anchorCtr="0">
            <a:noAutofit/>
          </a:bodyPr>
          <a:p>
            <a:pPr>
              <a:spcBef>
                <a:spcPct val="0"/>
              </a:spcBef>
              <a:spcAft>
                <a:spcPct val="0"/>
              </a:spcAft>
            </a:pPr>
            <a:r>
              <a:rPr lang="zh-CN" altLang="en-US" sz="3200" b="1" dirty="0">
                <a:solidFill>
                  <a:schemeClr val="accent1"/>
                </a:solidFill>
                <a:latin typeface="+mn-ea"/>
                <a:cs typeface="+mn-ea"/>
              </a:rPr>
              <a:t>问题和挑战</a:t>
            </a:r>
            <a:endParaRPr lang="zh-CN" altLang="en-US" sz="3200" b="1" dirty="0">
              <a:solidFill>
                <a:schemeClr val="accent1"/>
              </a:solidFill>
              <a:latin typeface="+mn-ea"/>
              <a:cs typeface="+mn-ea"/>
            </a:endParaRPr>
          </a:p>
        </p:txBody>
      </p:sp>
      <p:sp>
        <p:nvSpPr>
          <p:cNvPr id="28" name="矩形 27"/>
          <p:cNvSpPr/>
          <p:nvPr>
            <p:custDataLst>
              <p:tags r:id="rId10"/>
            </p:custDataLst>
          </p:nvPr>
        </p:nvSpPr>
        <p:spPr>
          <a:xfrm>
            <a:off x="898843" y="4355148"/>
            <a:ext cx="595685" cy="360078"/>
          </a:xfrm>
          <a:prstGeom prst="rect">
            <a:avLst/>
          </a:prstGeom>
          <a:noFill/>
        </p:spPr>
        <p:txBody>
          <a:bodyPr wrap="square" rtlCol="0">
            <a:noAutofit/>
          </a:bodyPr>
          <a:p>
            <a:pPr algn="ctr">
              <a:spcBef>
                <a:spcPct val="0"/>
              </a:spcBef>
              <a:spcAft>
                <a:spcPct val="0"/>
              </a:spcAft>
            </a:pPr>
            <a:r>
              <a:rPr lang="en-US" altLang="zh-CN" sz="2400" b="1" dirty="0">
                <a:gradFill>
                  <a:gsLst>
                    <a:gs pos="15000">
                      <a:schemeClr val="accent1">
                        <a:lumMod val="60000"/>
                        <a:lumOff val="40000"/>
                      </a:schemeClr>
                    </a:gs>
                    <a:gs pos="100000">
                      <a:schemeClr val="accent1"/>
                    </a:gs>
                  </a:gsLst>
                  <a:lin ang="0" scaled="0"/>
                </a:gradFill>
                <a:latin typeface="+mn-ea"/>
                <a:cs typeface="+mn-ea"/>
              </a:rPr>
              <a:t>03</a:t>
            </a:r>
            <a:endParaRPr lang="zh-CN" altLang="en-US" sz="2400" b="1" dirty="0">
              <a:gradFill>
                <a:gsLst>
                  <a:gs pos="15000">
                    <a:schemeClr val="accent1">
                      <a:lumMod val="60000"/>
                      <a:lumOff val="40000"/>
                    </a:schemeClr>
                  </a:gs>
                  <a:gs pos="100000">
                    <a:schemeClr val="accent1"/>
                  </a:gs>
                </a:gsLst>
                <a:lin ang="0" scaled="0"/>
              </a:gradFill>
              <a:latin typeface="+mn-ea"/>
              <a:cs typeface="+mn-ea"/>
            </a:endParaRPr>
          </a:p>
        </p:txBody>
      </p:sp>
      <p:sp>
        <p:nvSpPr>
          <p:cNvPr id="29" name="矩形 28"/>
          <p:cNvSpPr/>
          <p:nvPr>
            <p:custDataLst>
              <p:tags r:id="rId11"/>
            </p:custDataLst>
          </p:nvPr>
        </p:nvSpPr>
        <p:spPr>
          <a:xfrm>
            <a:off x="2447662" y="4212908"/>
            <a:ext cx="6297875" cy="360078"/>
          </a:xfrm>
          <a:prstGeom prst="rect">
            <a:avLst/>
          </a:prstGeom>
          <a:noFill/>
        </p:spPr>
        <p:txBody>
          <a:bodyPr wrap="square" rtlCol="0" anchor="ctr" anchorCtr="0">
            <a:noAutofit/>
          </a:bodyPr>
          <a:p>
            <a:pPr>
              <a:spcBef>
                <a:spcPct val="0"/>
              </a:spcBef>
              <a:spcAft>
                <a:spcPct val="0"/>
              </a:spcAft>
            </a:pPr>
            <a:r>
              <a:rPr lang="zh-CN" altLang="en-US" sz="3200" b="1" dirty="0">
                <a:solidFill>
                  <a:schemeClr val="accent1"/>
                </a:solidFill>
                <a:latin typeface="+mn-ea"/>
                <a:cs typeface="+mn-ea"/>
              </a:rPr>
              <a:t>具体设计</a:t>
            </a:r>
            <a:endParaRPr lang="zh-CN" altLang="en-US" sz="3200" b="1" dirty="0">
              <a:solidFill>
                <a:schemeClr val="accent1"/>
              </a:solidFill>
              <a:latin typeface="+mn-ea"/>
              <a:cs typeface="+mn-ea"/>
            </a:endParaRPr>
          </a:p>
        </p:txBody>
      </p:sp>
      <p:sp>
        <p:nvSpPr>
          <p:cNvPr id="31" name="矩形 30"/>
          <p:cNvSpPr/>
          <p:nvPr>
            <p:custDataLst>
              <p:tags r:id="rId12"/>
            </p:custDataLst>
          </p:nvPr>
        </p:nvSpPr>
        <p:spPr>
          <a:xfrm>
            <a:off x="898843" y="5197234"/>
            <a:ext cx="595685" cy="360078"/>
          </a:xfrm>
          <a:prstGeom prst="rect">
            <a:avLst/>
          </a:prstGeom>
          <a:noFill/>
        </p:spPr>
        <p:txBody>
          <a:bodyPr wrap="square" rtlCol="0">
            <a:noAutofit/>
          </a:bodyPr>
          <a:p>
            <a:pPr algn="ctr">
              <a:spcBef>
                <a:spcPct val="0"/>
              </a:spcBef>
              <a:spcAft>
                <a:spcPct val="0"/>
              </a:spcAft>
            </a:pPr>
            <a:r>
              <a:rPr lang="en-US" altLang="zh-CN" sz="2400" b="1" dirty="0">
                <a:gradFill>
                  <a:gsLst>
                    <a:gs pos="15000">
                      <a:schemeClr val="accent1">
                        <a:lumMod val="60000"/>
                        <a:lumOff val="40000"/>
                      </a:schemeClr>
                    </a:gs>
                    <a:gs pos="100000">
                      <a:schemeClr val="accent1"/>
                    </a:gs>
                  </a:gsLst>
                  <a:lin ang="0" scaled="0"/>
                </a:gradFill>
                <a:latin typeface="+mn-ea"/>
                <a:cs typeface="+mn-ea"/>
              </a:rPr>
              <a:t>04</a:t>
            </a:r>
            <a:endParaRPr lang="en-US" altLang="zh-CN" sz="2400" b="1" dirty="0">
              <a:gradFill>
                <a:gsLst>
                  <a:gs pos="15000">
                    <a:schemeClr val="accent1">
                      <a:lumMod val="60000"/>
                      <a:lumOff val="40000"/>
                    </a:schemeClr>
                  </a:gs>
                  <a:gs pos="100000">
                    <a:schemeClr val="accent1"/>
                  </a:gs>
                </a:gsLst>
                <a:lin ang="0" scaled="0"/>
              </a:gradFill>
              <a:latin typeface="+mn-ea"/>
              <a:cs typeface="+mn-ea"/>
            </a:endParaRPr>
          </a:p>
        </p:txBody>
      </p:sp>
      <p:sp>
        <p:nvSpPr>
          <p:cNvPr id="32" name="矩形 31"/>
          <p:cNvSpPr/>
          <p:nvPr>
            <p:custDataLst>
              <p:tags r:id="rId13"/>
            </p:custDataLst>
          </p:nvPr>
        </p:nvSpPr>
        <p:spPr>
          <a:xfrm>
            <a:off x="2448932" y="5168659"/>
            <a:ext cx="6297875" cy="360078"/>
          </a:xfrm>
          <a:prstGeom prst="rect">
            <a:avLst/>
          </a:prstGeom>
          <a:noFill/>
        </p:spPr>
        <p:txBody>
          <a:bodyPr wrap="square" rtlCol="0" anchor="ctr" anchorCtr="0">
            <a:noAutofit/>
          </a:bodyPr>
          <a:p>
            <a:pPr>
              <a:spcBef>
                <a:spcPct val="0"/>
              </a:spcBef>
              <a:spcAft>
                <a:spcPct val="0"/>
              </a:spcAft>
            </a:pPr>
            <a:r>
              <a:rPr lang="zh-CN" altLang="en-US" sz="3200" b="1" dirty="0">
                <a:solidFill>
                  <a:schemeClr val="accent1"/>
                </a:solidFill>
                <a:latin typeface="+mn-ea"/>
                <a:cs typeface="+mn-ea"/>
              </a:rPr>
              <a:t>成员分工</a:t>
            </a:r>
            <a:endParaRPr lang="zh-CN" altLang="en-US" sz="3200" b="1" dirty="0">
              <a:solidFill>
                <a:schemeClr val="accent1"/>
              </a:solidFill>
              <a:latin typeface="+mn-ea"/>
              <a:cs typeface="+mn-ea"/>
            </a:endParaRPr>
          </a:p>
        </p:txBody>
      </p:sp>
      <p:sp>
        <p:nvSpPr>
          <p:cNvPr id="41" name="矩形 40"/>
          <p:cNvSpPr/>
          <p:nvPr>
            <p:custDataLst>
              <p:tags r:id="rId14"/>
            </p:custDataLst>
          </p:nvPr>
        </p:nvSpPr>
        <p:spPr>
          <a:xfrm>
            <a:off x="303213" y="5777701"/>
            <a:ext cx="595685" cy="360078"/>
          </a:xfrm>
          <a:prstGeom prst="rect">
            <a:avLst/>
          </a:prstGeom>
          <a:noFill/>
        </p:spPr>
        <p:txBody>
          <a:bodyPr wrap="square" rtlCol="0">
            <a:noAutofit/>
          </a:bodyPr>
          <a:p>
            <a:pPr algn="ctr">
              <a:spcBef>
                <a:spcPct val="0"/>
              </a:spcBef>
              <a:spcAft>
                <a:spcPct val="0"/>
              </a:spcAft>
            </a:pPr>
            <a:endParaRPr lang="zh-CN" altLang="en-US" b="1" dirty="0">
              <a:gradFill>
                <a:gsLst>
                  <a:gs pos="15000">
                    <a:schemeClr val="accent1">
                      <a:lumMod val="60000"/>
                      <a:lumOff val="40000"/>
                    </a:schemeClr>
                  </a:gs>
                  <a:gs pos="100000">
                    <a:schemeClr val="accent1"/>
                  </a:gs>
                </a:gsLst>
                <a:lin ang="0" scaled="0"/>
              </a:gradFill>
              <a:latin typeface="+mn-ea"/>
              <a:cs typeface="+mn-ea"/>
            </a:endParaRPr>
          </a:p>
        </p:txBody>
      </p:sp>
      <p:cxnSp>
        <p:nvCxnSpPr>
          <p:cNvPr id="36" name="直接连接符 35"/>
          <p:cNvCxnSpPr/>
          <p:nvPr>
            <p:custDataLst>
              <p:tags r:id="rId15"/>
            </p:custDataLst>
          </p:nvPr>
        </p:nvCxnSpPr>
        <p:spPr>
          <a:xfrm flipV="1">
            <a:off x="1196685" y="2929453"/>
            <a:ext cx="0" cy="340391"/>
          </a:xfrm>
          <a:prstGeom prst="line">
            <a:avLst/>
          </a:prstGeom>
          <a:ln>
            <a:gradFill>
              <a:gsLst>
                <a:gs pos="9000">
                  <a:schemeClr val="accent1"/>
                </a:gs>
                <a:gs pos="100000">
                  <a:schemeClr val="accent1">
                    <a:lumMod val="60000"/>
                    <a:lumOff val="40000"/>
                  </a:schemeClr>
                </a:gs>
              </a:gsLst>
              <a:lin ang="10800000" scaled="1"/>
            </a:gradFill>
            <a:prstDash val="dash"/>
            <a:headEnd type="triangle"/>
            <a:tailEnd type="none"/>
          </a:ln>
        </p:spPr>
        <p:style>
          <a:lnRef idx="1">
            <a:srgbClr val="376FFF"/>
          </a:lnRef>
          <a:fillRef idx="0">
            <a:srgbClr val="376FFF"/>
          </a:fillRef>
          <a:effectRef idx="0">
            <a:srgbClr val="376FFF"/>
          </a:effectRef>
          <a:fontRef idx="minor">
            <a:srgbClr val="000000"/>
          </a:fontRef>
        </p:style>
      </p:cxnSp>
      <p:cxnSp>
        <p:nvCxnSpPr>
          <p:cNvPr id="23" name="直接连接符 22"/>
          <p:cNvCxnSpPr/>
          <p:nvPr>
            <p:custDataLst>
              <p:tags r:id="rId16"/>
            </p:custDataLst>
          </p:nvPr>
        </p:nvCxnSpPr>
        <p:spPr>
          <a:xfrm flipV="1">
            <a:off x="1196685" y="3989980"/>
            <a:ext cx="0" cy="340391"/>
          </a:xfrm>
          <a:prstGeom prst="line">
            <a:avLst/>
          </a:prstGeom>
          <a:ln>
            <a:gradFill>
              <a:gsLst>
                <a:gs pos="9000">
                  <a:schemeClr val="accent1"/>
                </a:gs>
                <a:gs pos="100000">
                  <a:schemeClr val="accent1">
                    <a:lumMod val="60000"/>
                    <a:lumOff val="40000"/>
                  </a:schemeClr>
                </a:gs>
              </a:gsLst>
              <a:lin ang="10800000" scaled="1"/>
            </a:gradFill>
            <a:prstDash val="dash"/>
            <a:headEnd type="triangle"/>
            <a:tailEnd type="none"/>
          </a:ln>
        </p:spPr>
        <p:style>
          <a:lnRef idx="1">
            <a:srgbClr val="376FFF"/>
          </a:lnRef>
          <a:fillRef idx="0">
            <a:srgbClr val="376FFF"/>
          </a:fillRef>
          <a:effectRef idx="0">
            <a:srgbClr val="376FFF"/>
          </a:effectRef>
          <a:fontRef idx="minor">
            <a:srgbClr val="000000"/>
          </a:fontRef>
        </p:style>
      </p:cxnSp>
      <p:cxnSp>
        <p:nvCxnSpPr>
          <p:cNvPr id="38" name="直接连接符 37"/>
          <p:cNvCxnSpPr/>
          <p:nvPr>
            <p:custDataLst>
              <p:tags r:id="rId17"/>
            </p:custDataLst>
          </p:nvPr>
        </p:nvCxnSpPr>
        <p:spPr>
          <a:xfrm flipV="1">
            <a:off x="1196685" y="4856833"/>
            <a:ext cx="0" cy="340391"/>
          </a:xfrm>
          <a:prstGeom prst="line">
            <a:avLst/>
          </a:prstGeom>
          <a:ln>
            <a:gradFill>
              <a:gsLst>
                <a:gs pos="9000">
                  <a:schemeClr val="accent1"/>
                </a:gs>
                <a:gs pos="100000">
                  <a:schemeClr val="accent1">
                    <a:lumMod val="60000"/>
                    <a:lumOff val="40000"/>
                  </a:schemeClr>
                </a:gs>
              </a:gsLst>
              <a:lin ang="10800000" scaled="1"/>
            </a:gradFill>
            <a:prstDash val="dash"/>
            <a:headEnd type="triangle"/>
            <a:tailEnd type="none"/>
          </a:ln>
        </p:spPr>
        <p:style>
          <a:lnRef idx="1">
            <a:srgbClr val="376FFF"/>
          </a:lnRef>
          <a:fillRef idx="0">
            <a:srgbClr val="376FFF"/>
          </a:fillRef>
          <a:effectRef idx="0">
            <a:srgbClr val="376FFF"/>
          </a:effectRef>
          <a:fontRef idx="minor">
            <a:srgbClr val="000000"/>
          </a:fontRef>
        </p:style>
      </p:cxnSp>
    </p:spTree>
    <p:custDataLst>
      <p:tags r:id="rId18"/>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长方形 9"/>
          <p:cNvSpPr>
            <a:spLocks noGrp="1" noRot="1" noChangeAspect="1" noMove="1" noResize="1" noEditPoints="1" noAdjustHandles="1" noChangeArrowheads="1" noChangeShapeType="1" noTextEdit="1"/>
          </p:cNvSpPr>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12" name="长方形 11"/>
          <p:cNvSpPr>
            <a:spLocks noGrp="1" noRot="1" noChangeAspect="1" noMove="1" noResize="1" noEditPoints="1" noAdjustHandles="1" noChangeArrowheads="1" noChangeShapeType="1" noTextEdit="1"/>
          </p:cNvSpPr>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组 13"/>
          <p:cNvGrpSpPr>
            <a:grpSpLocks noGrp="1" noRot="1" noChangeAspect="1" noMove="1" noResize="1" noUngrp="1"/>
          </p:cNvGrpSpPr>
          <p:nvPr/>
        </p:nvGrpSpPr>
        <p:grpSpPr>
          <a:xfrm>
            <a:off x="446534" y="453643"/>
            <a:ext cx="11298933" cy="98554"/>
            <a:chOff x="446534" y="453643"/>
            <a:chExt cx="11298933" cy="98554"/>
          </a:xfrm>
        </p:grpSpPr>
        <p:sp>
          <p:nvSpPr>
            <p:cNvPr id="15" name="长方形 14"/>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长方形 15"/>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长方形 16"/>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标题 1"/>
          <p:cNvSpPr>
            <a:spLocks noGrp="1"/>
          </p:cNvSpPr>
          <p:nvPr>
            <p:ph type="ctrTitle"/>
          </p:nvPr>
        </p:nvSpPr>
        <p:spPr>
          <a:xfrm>
            <a:off x="8296275" y="1419226"/>
            <a:ext cx="3081576" cy="1746762"/>
          </a:xfrm>
        </p:spPr>
        <p:txBody>
          <a:bodyPr rtlCol="0">
            <a:normAutofit/>
          </a:bodyPr>
          <a:lstStyle/>
          <a:p>
            <a:pPr algn="ctr" rtl="0"/>
            <a:r>
              <a:rPr lang="zh-CN" altLang="en-US">
                <a:solidFill>
                  <a:srgbClr val="FFFFFF"/>
                </a:solidFill>
              </a:rPr>
              <a:t>谢谢倾听</a:t>
            </a:r>
            <a:endParaRPr lang="zh-CN" altLang="en-US">
              <a:solidFill>
                <a:srgbClr val="FFFFFF"/>
              </a:solidFill>
            </a:endParaRPr>
          </a:p>
        </p:txBody>
      </p:sp>
      <p:sp>
        <p:nvSpPr>
          <p:cNvPr id="3" name="副标题 2"/>
          <p:cNvSpPr>
            <a:spLocks noGrp="1"/>
          </p:cNvSpPr>
          <p:nvPr>
            <p:ph type="subTitle" idx="1"/>
          </p:nvPr>
        </p:nvSpPr>
        <p:spPr>
          <a:xfrm>
            <a:off x="8296275" y="3505095"/>
            <a:ext cx="3081576" cy="2629006"/>
          </a:xfrm>
        </p:spPr>
        <p:txBody>
          <a:bodyPr rtlCol="0">
            <a:normAutofit/>
          </a:bodyPr>
          <a:lstStyle/>
          <a:p>
            <a:pPr rtl="0"/>
            <a:endParaRPr lang="zh-CN" altLang="en-US" dirty="0">
              <a:solidFill>
                <a:schemeClr val="bg2"/>
              </a:solidFill>
            </a:endParaRPr>
          </a:p>
          <a:p>
            <a:pPr rtl="0"/>
            <a:endParaRPr lang="zh-CN" altLang="en-US" dirty="0">
              <a:solidFill>
                <a:schemeClr val="bg2"/>
              </a:solidFill>
            </a:endParaRPr>
          </a:p>
        </p:txBody>
      </p:sp>
      <p:pic>
        <p:nvPicPr>
          <p:cNvPr id="5" name="图片 4" descr="数字编号"/>
          <p:cNvPicPr>
            <a:picLocks noChangeAspect="1"/>
          </p:cNvPicPr>
          <p:nvPr/>
        </p:nvPicPr>
        <p:blipFill rotWithShape="1">
          <a:blip r:embed="rId1" cstate="screen"/>
          <a:srcRect l="2189" r="9642" b="1"/>
          <a:stretch>
            <a:fillRect/>
          </a:stretch>
        </p:blipFill>
        <p:spPr>
          <a:xfrm>
            <a:off x="446534" y="723899"/>
            <a:ext cx="7498616" cy="567690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latin typeface="华文中宋" panose="02010600040101010101" pitchFamily="2" charset="-122"/>
                <a:ea typeface="华文中宋" panose="02010600040101010101" pitchFamily="2" charset="-122"/>
              </a:rPr>
              <a:t>选题背景</a:t>
            </a:r>
            <a:endParaRPr lang="zh-CN" altLang="en-US" sz="4000" dirty="0">
              <a:latin typeface="华文中宋" panose="02010600040101010101" pitchFamily="2" charset="-122"/>
              <a:ea typeface="华文中宋" panose="02010600040101010101" pitchFamily="2" charset="-122"/>
            </a:endParaRPr>
          </a:p>
        </p:txBody>
      </p:sp>
      <p:sp>
        <p:nvSpPr>
          <p:cNvPr id="3" name="内容占位符 2"/>
          <p:cNvSpPr>
            <a:spLocks noGrp="1"/>
          </p:cNvSpPr>
          <p:nvPr>
            <p:ph idx="1"/>
          </p:nvPr>
        </p:nvSpPr>
        <p:spPr>
          <a:xfrm>
            <a:off x="146476" y="1498444"/>
            <a:ext cx="11838159" cy="4467641"/>
          </a:xfrm>
        </p:spPr>
        <p:txBody>
          <a:bodyPr>
            <a:normAutofit/>
          </a:bodyPr>
          <a:lstStyle/>
          <a:p>
            <a:pPr marL="0" indent="457200" algn="l">
              <a:buNone/>
            </a:pPr>
            <a:r>
              <a:rPr lang="en-US" altLang="zh-CN" b="1" i="0" dirty="0">
                <a:solidFill>
                  <a:srgbClr val="05073B"/>
                </a:solidFill>
                <a:effectLst/>
                <a:latin typeface="-apple-system"/>
              </a:rPr>
              <a:t>1.SDN</a:t>
            </a:r>
            <a:r>
              <a:rPr lang="zh-CN" altLang="en-US" b="1" i="0" dirty="0">
                <a:solidFill>
                  <a:srgbClr val="05073B"/>
                </a:solidFill>
                <a:effectLst/>
                <a:latin typeface="-apple-system"/>
              </a:rPr>
              <a:t>架构的兴起与特点</a:t>
            </a:r>
            <a:endParaRPr lang="zh-CN" altLang="en-US" b="1" i="0" dirty="0">
              <a:solidFill>
                <a:srgbClr val="05073B"/>
              </a:solidFill>
              <a:effectLst/>
              <a:latin typeface="-apple-system"/>
            </a:endParaRPr>
          </a:p>
          <a:p>
            <a:pPr marL="0" indent="0" algn="l">
              <a:buNone/>
            </a:pPr>
            <a:r>
              <a:rPr lang="en-US" altLang="zh-CN" b="0" i="0" dirty="0">
                <a:solidFill>
                  <a:srgbClr val="05073B"/>
                </a:solidFill>
                <a:effectLst/>
                <a:latin typeface="-apple-system"/>
              </a:rPr>
              <a:t>        	  SDN</a:t>
            </a:r>
            <a:r>
              <a:rPr lang="zh-CN" altLang="en-US" b="0" i="0" dirty="0">
                <a:solidFill>
                  <a:srgbClr val="05073B"/>
                </a:solidFill>
                <a:effectLst/>
                <a:latin typeface="-apple-system"/>
              </a:rPr>
              <a:t>（软件定义网络）是一种新型的网络架构，其核心理念是将网络的控制平面与数据转发平面分离，</a:t>
            </a:r>
            <a:r>
              <a:rPr lang="en-US" altLang="zh-CN" b="0" i="0" dirty="0">
                <a:solidFill>
                  <a:srgbClr val="05073B"/>
                </a:solidFill>
                <a:effectLst/>
                <a:latin typeface="-apple-system"/>
              </a:rPr>
              <a:t>	</a:t>
            </a:r>
            <a:r>
              <a:rPr lang="zh-CN" altLang="en-US" b="0" i="0" dirty="0">
                <a:solidFill>
                  <a:srgbClr val="05073B"/>
                </a:solidFill>
                <a:effectLst/>
                <a:latin typeface="-apple-system"/>
              </a:rPr>
              <a:t>从而实现对网络的灵活控制和管理。</a:t>
            </a:r>
            <a:endParaRPr lang="zh-CN" altLang="en-US" b="0" i="0" dirty="0">
              <a:solidFill>
                <a:srgbClr val="05073B"/>
              </a:solidFill>
              <a:effectLst/>
              <a:latin typeface="-apple-system"/>
            </a:endParaRPr>
          </a:p>
          <a:p>
            <a:pPr marL="0" indent="457200" algn="l">
              <a:buNone/>
            </a:pPr>
            <a:r>
              <a:rPr lang="en-US" altLang="zh-CN" b="1" i="0" dirty="0">
                <a:solidFill>
                  <a:srgbClr val="05073B"/>
                </a:solidFill>
                <a:effectLst/>
                <a:latin typeface="-apple-system"/>
              </a:rPr>
              <a:t>2.DDoS</a:t>
            </a:r>
            <a:r>
              <a:rPr lang="zh-CN" altLang="en-US" b="1" i="0" dirty="0">
                <a:solidFill>
                  <a:srgbClr val="05073B"/>
                </a:solidFill>
                <a:effectLst/>
                <a:latin typeface="-apple-system"/>
              </a:rPr>
              <a:t>攻击的危害与防御需求</a:t>
            </a:r>
            <a:endParaRPr lang="zh-CN" altLang="en-US" b="1" i="0" dirty="0">
              <a:solidFill>
                <a:srgbClr val="05073B"/>
              </a:solidFill>
              <a:effectLst/>
              <a:latin typeface="-apple-system"/>
            </a:endParaRPr>
          </a:p>
          <a:p>
            <a:pPr marL="0" indent="0" algn="l">
              <a:buNone/>
            </a:pPr>
            <a:r>
              <a:rPr lang="en-US" altLang="zh-CN" b="0" i="0" dirty="0">
                <a:solidFill>
                  <a:srgbClr val="05073B"/>
                </a:solidFill>
                <a:effectLst/>
                <a:latin typeface="-apple-system"/>
              </a:rPr>
              <a:t>           DDoS</a:t>
            </a:r>
            <a:r>
              <a:rPr lang="zh-CN" altLang="en-US" b="0" i="0" dirty="0">
                <a:solidFill>
                  <a:srgbClr val="05073B"/>
                </a:solidFill>
                <a:effectLst/>
                <a:latin typeface="-apple-system"/>
              </a:rPr>
              <a:t>（分布式拒绝服务）攻击是一种常见的网络攻击手段，攻击者通过控制大量主机向目标服务器发</a:t>
            </a:r>
            <a:r>
              <a:rPr lang="en-US" altLang="zh-CN" b="0" i="0" dirty="0">
                <a:solidFill>
                  <a:srgbClr val="05073B"/>
                </a:solidFill>
                <a:effectLst/>
                <a:latin typeface="-apple-system"/>
              </a:rPr>
              <a:t>		</a:t>
            </a:r>
            <a:r>
              <a:rPr lang="zh-CN" altLang="en-US" b="0" i="0" dirty="0">
                <a:solidFill>
                  <a:srgbClr val="05073B"/>
                </a:solidFill>
                <a:effectLst/>
                <a:latin typeface="-apple-system"/>
              </a:rPr>
              <a:t>起大量请求，占用目标服务器的带宽和资源，导致目标服务器无法为正常用户提供服务。</a:t>
            </a:r>
            <a:endParaRPr lang="en-US" altLang="zh-CN" b="0" i="0" dirty="0">
              <a:solidFill>
                <a:srgbClr val="05073B"/>
              </a:solidFill>
              <a:effectLst/>
              <a:latin typeface="-apple-system"/>
            </a:endParaRPr>
          </a:p>
          <a:p>
            <a:pPr marL="0" indent="457200" algn="l">
              <a:buNone/>
            </a:pPr>
            <a:r>
              <a:rPr lang="en-US" altLang="zh-CN" b="1" i="0" dirty="0">
                <a:solidFill>
                  <a:srgbClr val="05073B"/>
                </a:solidFill>
                <a:effectLst/>
                <a:latin typeface="-apple-system"/>
              </a:rPr>
              <a:t>3.Mininet</a:t>
            </a:r>
            <a:r>
              <a:rPr lang="zh-CN" altLang="en-US" b="1" i="0" dirty="0">
                <a:solidFill>
                  <a:srgbClr val="05073B"/>
                </a:solidFill>
                <a:effectLst/>
                <a:latin typeface="-apple-system"/>
              </a:rPr>
              <a:t>平台的优势</a:t>
            </a:r>
            <a:endParaRPr lang="zh-CN" altLang="en-US" b="1" i="0" dirty="0">
              <a:solidFill>
                <a:srgbClr val="05073B"/>
              </a:solidFill>
              <a:effectLst/>
              <a:latin typeface="-apple-system"/>
            </a:endParaRPr>
          </a:p>
          <a:p>
            <a:pPr marL="0" indent="0" algn="l">
              <a:buNone/>
            </a:pPr>
            <a:r>
              <a:rPr lang="en-US" altLang="zh-CN" b="0" i="0" dirty="0">
                <a:solidFill>
                  <a:srgbClr val="05073B"/>
                </a:solidFill>
                <a:effectLst/>
                <a:latin typeface="-apple-system"/>
              </a:rPr>
              <a:t>          Mininet</a:t>
            </a:r>
            <a:r>
              <a:rPr lang="zh-CN" altLang="en-US" b="0" i="0" dirty="0">
                <a:solidFill>
                  <a:srgbClr val="05073B"/>
                </a:solidFill>
                <a:effectLst/>
                <a:latin typeface="-apple-system"/>
              </a:rPr>
              <a:t>是一个强大的网络仿真平台，通过这个平台，用户可以很方便地模拟真实环境中的网络操作与架构。</a:t>
            </a:r>
            <a:endParaRPr lang="zh-CN" altLang="en-US" b="0" i="0" dirty="0">
              <a:solidFill>
                <a:srgbClr val="05073B"/>
              </a:solidFill>
              <a:effectLst/>
              <a:latin typeface="-apple-system"/>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latin typeface="华文中宋" panose="02010600040101010101" pitchFamily="2" charset="-122"/>
                <a:ea typeface="华文中宋" panose="02010600040101010101" pitchFamily="2" charset="-122"/>
              </a:rPr>
              <a:t>问题和挑战</a:t>
            </a:r>
            <a:endParaRPr lang="zh-CN" altLang="en-US" sz="4000" dirty="0">
              <a:latin typeface="华文中宋" panose="02010600040101010101" pitchFamily="2" charset="-122"/>
              <a:ea typeface="华文中宋" panose="02010600040101010101" pitchFamily="2" charset="-122"/>
            </a:endParaRPr>
          </a:p>
        </p:txBody>
      </p:sp>
      <p:sp>
        <p:nvSpPr>
          <p:cNvPr id="3" name="内容占位符 2"/>
          <p:cNvSpPr>
            <a:spLocks noGrp="1"/>
          </p:cNvSpPr>
          <p:nvPr>
            <p:ph idx="1"/>
          </p:nvPr>
        </p:nvSpPr>
        <p:spPr>
          <a:xfrm>
            <a:off x="449218" y="1931956"/>
            <a:ext cx="11029615" cy="3678303"/>
          </a:xfrm>
        </p:spPr>
        <p:txBody>
          <a:bodyPr>
            <a:normAutofit fontScale="90000" lnSpcReduction="20000"/>
          </a:bodyPr>
          <a:lstStyle/>
          <a:p>
            <a:pPr marL="0" indent="0">
              <a:buNone/>
            </a:pPr>
            <a:r>
              <a:rPr lang="zh-CN" altLang="en-US" sz="3200" dirty="0"/>
              <a:t>一、前端页面设计</a:t>
            </a:r>
            <a:endParaRPr lang="en-US" altLang="zh-CN" sz="3200" dirty="0"/>
          </a:p>
          <a:p>
            <a:pPr marL="342900" indent="-342900">
              <a:buClrTx/>
              <a:buFont typeface="+mj-ea"/>
              <a:buAutoNum type="circleNumDbPlain"/>
            </a:pPr>
            <a:r>
              <a:rPr lang="zh-CN" altLang="en-US" sz="2800" b="1" i="0" dirty="0">
                <a:solidFill>
                  <a:srgbClr val="05073B"/>
                </a:solidFill>
                <a:effectLst/>
                <a:latin typeface="-apple-system"/>
              </a:rPr>
              <a:t>实时数据展示挑战：在模拟DDoS攻击与防御时，需要实时展示网络流量、带宽使用情况、延迟等关键性能指标。前端页面需要能够处理和展示这些动态变化的数据接口对接。</a:t>
            </a:r>
            <a:endParaRPr lang="en-US" altLang="zh-CN" sz="2800" dirty="0"/>
          </a:p>
          <a:p>
            <a:pPr marL="342900" indent="-342900">
              <a:buClr>
                <a:schemeClr val="tx1"/>
              </a:buClr>
              <a:buFont typeface="+mj-ea"/>
              <a:buAutoNum type="circleNumDbPlain"/>
            </a:pPr>
            <a:r>
              <a:rPr lang="zh-CN" altLang="en-US" sz="2800" b="1" i="0" dirty="0">
                <a:solidFill>
                  <a:srgbClr val="05073B"/>
                </a:solidFill>
                <a:effectLst/>
                <a:latin typeface="-apple-system"/>
              </a:rPr>
              <a:t>数据精度与更新频率：前端页面需要以足够的精度和更新频率来展示网络状态和性能指标，以确保用户能够准确理解当前的网络状况。这可能要求前端页面能够处理高频率的数据更新。</a:t>
            </a:r>
            <a:endParaRPr lang="zh-CN" altLang="en-US" sz="2800" b="1" i="0" dirty="0">
              <a:solidFill>
                <a:srgbClr val="05073B"/>
              </a:solidFill>
              <a:effectLst/>
              <a:latin typeface="-apple-system"/>
            </a:endParaRPr>
          </a:p>
          <a:p>
            <a:pPr marL="342900" indent="-342900">
              <a:buClrTx/>
              <a:buFont typeface="+mj-ea"/>
              <a:buAutoNum type="circleNumDbPlain"/>
            </a:pPr>
            <a:r>
              <a:rPr lang="zh-CN" altLang="en-US" sz="2800" b="1" i="0" dirty="0">
                <a:solidFill>
                  <a:srgbClr val="05073B"/>
                </a:solidFill>
                <a:effectLst/>
                <a:latin typeface="-apple-system"/>
              </a:rPr>
              <a:t>用户交互设计：设计一个直观易用的用户界面，使用户能够轻松配置网络拓扑、启动和停止模拟攻击、调整防御策略等。</a:t>
            </a:r>
            <a:br>
              <a:rPr lang="zh-CN" altLang="en-US" b="0" i="0" dirty="0">
                <a:solidFill>
                  <a:srgbClr val="05073B"/>
                </a:solidFill>
                <a:effectLst/>
                <a:latin typeface="-apple-system"/>
              </a:rPr>
            </a:b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latin typeface="华文中宋" panose="02010600040101010101" pitchFamily="2" charset="-122"/>
                <a:ea typeface="华文中宋" panose="02010600040101010101" pitchFamily="2" charset="-122"/>
              </a:rPr>
              <a:t>问题和挑战</a:t>
            </a:r>
            <a:endParaRPr lang="zh-CN" altLang="en-US" sz="4000" dirty="0"/>
          </a:p>
        </p:txBody>
      </p:sp>
      <p:sp>
        <p:nvSpPr>
          <p:cNvPr id="6" name="内容占位符 2"/>
          <p:cNvSpPr>
            <a:spLocks noGrp="1"/>
          </p:cNvSpPr>
          <p:nvPr>
            <p:ph idx="1"/>
          </p:nvPr>
        </p:nvSpPr>
        <p:spPr>
          <a:xfrm>
            <a:off x="439791" y="2049555"/>
            <a:ext cx="11029615" cy="3678303"/>
          </a:xfrm>
        </p:spPr>
        <p:txBody>
          <a:bodyPr>
            <a:normAutofit fontScale="90000" lnSpcReduction="20000"/>
          </a:bodyPr>
          <a:lstStyle/>
          <a:p>
            <a:pPr marL="0" indent="0">
              <a:buNone/>
            </a:pPr>
            <a:r>
              <a:rPr lang="zh-CN" altLang="en-US" sz="3200" dirty="0"/>
              <a:t>二、</a:t>
            </a:r>
            <a:r>
              <a:rPr sz="3200"/>
              <a:t>白盒插桩和差模测试</a:t>
            </a:r>
            <a:endParaRPr sz="3200"/>
          </a:p>
          <a:p>
            <a:pPr marL="342900" indent="-342900">
              <a:buClr>
                <a:schemeClr val="tx1"/>
              </a:buClr>
              <a:buFont typeface="+mj-ea"/>
              <a:buAutoNum type="circleNumDbPlain"/>
            </a:pPr>
            <a:r>
              <a:rPr lang="zh-CN" altLang="en-US" sz="2800" b="1" i="0" dirty="0">
                <a:solidFill>
                  <a:srgbClr val="05073B"/>
                </a:solidFill>
                <a:effectLst/>
                <a:latin typeface="-apple-system"/>
              </a:rPr>
              <a:t>代码膨胀：插桩技术通过在程序的关键位置插入代码来记录程序的执行过程，这可能会导致代码体积显著增加，从而影响程序的性能和存储空间防御策略选择</a:t>
            </a:r>
            <a:r>
              <a:rPr lang="zh-CN" altLang="en-US" sz="2800" b="1" dirty="0">
                <a:solidFill>
                  <a:srgbClr val="05073B"/>
                </a:solidFill>
                <a:latin typeface="-apple-system"/>
              </a:rPr>
              <a:t>和</a:t>
            </a:r>
            <a:r>
              <a:rPr lang="zh-CN" altLang="en-US" sz="2800" b="1" i="0" dirty="0">
                <a:solidFill>
                  <a:srgbClr val="05073B"/>
                </a:solidFill>
                <a:effectLst/>
                <a:latin typeface="-apple-system"/>
              </a:rPr>
              <a:t>防御措施实施。</a:t>
            </a:r>
            <a:endParaRPr lang="en-US" altLang="zh-CN" sz="2800" b="1" i="0" dirty="0">
              <a:solidFill>
                <a:srgbClr val="05073B"/>
              </a:solidFill>
              <a:effectLst/>
              <a:latin typeface="-apple-system"/>
            </a:endParaRPr>
          </a:p>
          <a:p>
            <a:pPr marL="342900" indent="-342900">
              <a:buClr>
                <a:schemeClr val="tx1"/>
              </a:buClr>
              <a:buFont typeface="+mj-ea"/>
              <a:buAutoNum type="circleNumDbPlain"/>
            </a:pPr>
            <a:r>
              <a:rPr lang="zh-CN" altLang="en-US" sz="2800" b="1" i="0" dirty="0">
                <a:solidFill>
                  <a:srgbClr val="05073B"/>
                </a:solidFill>
                <a:effectLst/>
                <a:latin typeface="-apple-system"/>
              </a:rPr>
              <a:t>执行效率低下：由于插桩代码的加入，程序的执行效率可能会降低，尤其是在插桩密度较高的情况下，性能下降更为明显。</a:t>
            </a:r>
            <a:br>
              <a:rPr lang="zh-CN" altLang="en-US" b="0" i="0" dirty="0">
                <a:solidFill>
                  <a:srgbClr val="05073B"/>
                </a:solidFill>
                <a:effectLst/>
                <a:latin typeface="-apple-system"/>
              </a:rPr>
            </a:br>
            <a:endParaRPr lang="zh-CN" altLang="en-US" sz="2800" b="1" i="0" dirty="0">
              <a:solidFill>
                <a:srgbClr val="05073B"/>
              </a:solidFill>
              <a:effectLst/>
              <a:latin typeface="-apple-system"/>
            </a:endParaRPr>
          </a:p>
          <a:p>
            <a:pPr marL="342900" indent="-342900">
              <a:buClr>
                <a:schemeClr val="tx1"/>
              </a:buClr>
              <a:buFont typeface="+mj-ea"/>
              <a:buAutoNum type="circleNumDbPlain"/>
            </a:pPr>
            <a:r>
              <a:rPr lang="zh-CN" altLang="en-US" sz="2800" b="1" dirty="0">
                <a:solidFill>
                  <a:srgbClr val="05073B"/>
                </a:solidFill>
                <a:effectLst/>
                <a:latin typeface="-apple-system"/>
              </a:rPr>
              <a:t>测试覆盖率不足：在白盒测试中，可能无法覆盖到所有的代码路径，导致某些潜在的错误或缺陷未被发现。</a:t>
            </a:r>
            <a:endParaRPr lang="zh-CN" altLang="en-US" sz="2800" b="1" dirty="0">
              <a:solidFill>
                <a:srgbClr val="05073B"/>
              </a:solidFill>
              <a:effectLst/>
              <a:latin typeface="-apple-system"/>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latin typeface="华文中宋" panose="02010600040101010101" pitchFamily="2" charset="-122"/>
                <a:ea typeface="华文中宋" panose="02010600040101010101" pitchFamily="2" charset="-122"/>
              </a:rPr>
              <a:t>问题和挑战</a:t>
            </a:r>
            <a:endParaRPr lang="zh-CN" altLang="en-US" sz="4000" dirty="0"/>
          </a:p>
        </p:txBody>
      </p:sp>
      <p:sp>
        <p:nvSpPr>
          <p:cNvPr id="4" name="内容占位符 2"/>
          <p:cNvSpPr>
            <a:spLocks noGrp="1"/>
          </p:cNvSpPr>
          <p:nvPr>
            <p:ph idx="1"/>
          </p:nvPr>
        </p:nvSpPr>
        <p:spPr>
          <a:xfrm>
            <a:off x="439791" y="1926365"/>
            <a:ext cx="11029615" cy="3678303"/>
          </a:xfrm>
        </p:spPr>
        <p:txBody>
          <a:bodyPr>
            <a:normAutofit fontScale="80000"/>
          </a:bodyPr>
          <a:lstStyle/>
          <a:p>
            <a:pPr marL="0" indent="0">
              <a:buNone/>
            </a:pPr>
            <a:r>
              <a:rPr lang="zh-CN" altLang="en-US" sz="3200" dirty="0"/>
              <a:t>三、调度和裁决算法</a:t>
            </a:r>
            <a:endParaRPr lang="en-US" altLang="zh-CN" sz="3200" dirty="0"/>
          </a:p>
          <a:p>
            <a:pPr marL="514350" indent="-514350">
              <a:buClr>
                <a:schemeClr val="tx1"/>
              </a:buClr>
              <a:buFont typeface="+mj-ea"/>
              <a:buAutoNum type="circleNumDbPlain"/>
            </a:pPr>
            <a:r>
              <a:rPr lang="zh-CN" altLang="en-US" sz="2800" b="1" i="0" dirty="0">
                <a:solidFill>
                  <a:srgbClr val="05073B"/>
                </a:solidFill>
                <a:effectLst/>
                <a:latin typeface="-apple-system"/>
              </a:rPr>
              <a:t>资源分配不均：这可能导致某些资源过载而其他资源闲置，影响系统的整体效率。</a:t>
            </a:r>
            <a:endParaRPr lang="zh-CN" altLang="en-US" sz="2800" b="1" i="0" dirty="0">
              <a:solidFill>
                <a:srgbClr val="05073B"/>
              </a:solidFill>
              <a:effectLst/>
              <a:latin typeface="-apple-system"/>
            </a:endParaRPr>
          </a:p>
          <a:p>
            <a:pPr marL="514350" indent="-514350">
              <a:buClr>
                <a:schemeClr val="tx1"/>
              </a:buClr>
              <a:buFont typeface="+mj-ea"/>
              <a:buAutoNum type="circleNumDbPlain"/>
            </a:pPr>
            <a:r>
              <a:rPr lang="zh-CN" altLang="en-US" sz="2800" b="1" i="0" dirty="0">
                <a:solidFill>
                  <a:srgbClr val="05073B"/>
                </a:solidFill>
                <a:effectLst/>
                <a:latin typeface="-apple-system"/>
              </a:rPr>
              <a:t>流量调度效率：在网络优化中，流量调度算法对网络性能和用户体验起着至关重要的作用。传统的流量调度算法可能无法适应复杂的网络拓扑结构和动态场景下的流量调度，导致效率不高。</a:t>
            </a:r>
            <a:endParaRPr lang="zh-CN" altLang="en-US" sz="2800" b="1" i="0" dirty="0">
              <a:solidFill>
                <a:srgbClr val="05073B"/>
              </a:solidFill>
              <a:effectLst/>
              <a:latin typeface="-apple-system"/>
            </a:endParaRPr>
          </a:p>
          <a:p>
            <a:pPr marL="514350" indent="-514350">
              <a:buClr>
                <a:schemeClr val="tx1"/>
              </a:buClr>
              <a:buFont typeface="+mj-ea"/>
              <a:buAutoNum type="circleNumDbPlain"/>
            </a:pPr>
            <a:r>
              <a:rPr lang="zh-CN" altLang="en-US" sz="2800" b="1" i="0" dirty="0">
                <a:solidFill>
                  <a:srgbClr val="05073B"/>
                </a:solidFill>
                <a:effectLst/>
                <a:latin typeface="-apple-system"/>
              </a:rPr>
              <a:t>攻击检测准确性：在多步攻击检测中，需要准确地识别和防御复杂的攻击模式，这要求算法能够处理和分析大量的网络流量数据，以识别潜在的威胁。</a:t>
            </a:r>
            <a:br>
              <a:rPr lang="zh-CN" altLang="en-US" b="0" i="0" dirty="0">
                <a:solidFill>
                  <a:srgbClr val="05073B"/>
                </a:solidFill>
                <a:effectLst/>
                <a:latin typeface="-apple-system"/>
              </a:rPr>
            </a:b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1193" y="689018"/>
            <a:ext cx="11029616" cy="988332"/>
          </a:xfrm>
        </p:spPr>
        <p:txBody>
          <a:bodyPr rtlCol="0">
            <a:normAutofit/>
          </a:bodyPr>
          <a:lstStyle/>
          <a:p>
            <a:r>
              <a:rPr lang="zh-CN" altLang="en-US" dirty="0">
                <a:sym typeface="+mn-ea"/>
              </a:rPr>
              <a:t>Mininet前端设计</a:t>
            </a:r>
            <a:br>
              <a:rPr lang="zh-CN" altLang="en-US" sz="2665" b="1" i="0" dirty="0">
                <a:solidFill>
                  <a:srgbClr val="222226"/>
                </a:solidFill>
                <a:effectLst/>
                <a:latin typeface="PingFang SC"/>
              </a:rPr>
            </a:br>
            <a:endParaRPr lang="zh-CN" altLang="en-US" sz="2665" dirty="0"/>
          </a:p>
        </p:txBody>
      </p:sp>
      <p:pic>
        <p:nvPicPr>
          <p:cNvPr id="4" name="图片 3"/>
          <p:cNvPicPr>
            <a:picLocks noChangeAspect="1"/>
          </p:cNvPicPr>
          <p:nvPr/>
        </p:nvPicPr>
        <p:blipFill>
          <a:blip r:embed="rId1"/>
          <a:stretch>
            <a:fillRect/>
          </a:stretch>
        </p:blipFill>
        <p:spPr>
          <a:xfrm>
            <a:off x="1223010" y="1925320"/>
            <a:ext cx="8901430" cy="46513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1193" y="689018"/>
            <a:ext cx="11029616" cy="988332"/>
          </a:xfrm>
        </p:spPr>
        <p:txBody>
          <a:bodyPr rtlCol="0">
            <a:normAutofit/>
          </a:bodyPr>
          <a:lstStyle/>
          <a:p>
            <a:r>
              <a:rPr lang="zh-CN" altLang="en-US" dirty="0">
                <a:sym typeface="+mn-ea"/>
              </a:rPr>
              <a:t>Mininet前端设计</a:t>
            </a:r>
            <a:br>
              <a:rPr lang="zh-CN" altLang="en-US" sz="2665" b="1" i="0" dirty="0">
                <a:solidFill>
                  <a:srgbClr val="222226"/>
                </a:solidFill>
                <a:effectLst/>
                <a:latin typeface="PingFang SC"/>
              </a:rPr>
            </a:br>
            <a:endParaRPr lang="zh-CN" altLang="en-US" sz="2665" dirty="0"/>
          </a:p>
        </p:txBody>
      </p:sp>
      <p:pic>
        <p:nvPicPr>
          <p:cNvPr id="3" name="图片 2"/>
          <p:cNvPicPr>
            <a:picLocks noChangeAspect="1"/>
          </p:cNvPicPr>
          <p:nvPr/>
        </p:nvPicPr>
        <p:blipFill>
          <a:blip r:embed="rId1"/>
          <a:stretch>
            <a:fillRect/>
          </a:stretch>
        </p:blipFill>
        <p:spPr>
          <a:xfrm>
            <a:off x="1204595" y="2091055"/>
            <a:ext cx="8434070" cy="448373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1193" y="689018"/>
            <a:ext cx="11029616" cy="988332"/>
          </a:xfrm>
        </p:spPr>
        <p:txBody>
          <a:bodyPr rtlCol="0">
            <a:normAutofit/>
          </a:bodyPr>
          <a:lstStyle/>
          <a:p>
            <a:r>
              <a:rPr lang="zh-CN" altLang="en-US" dirty="0">
                <a:sym typeface="+mn-ea"/>
              </a:rPr>
              <a:t>Mininet前端设计</a:t>
            </a:r>
            <a:br>
              <a:rPr lang="zh-CN" altLang="en-US" sz="2665" b="1" i="0" dirty="0">
                <a:solidFill>
                  <a:srgbClr val="222226"/>
                </a:solidFill>
                <a:effectLst/>
                <a:latin typeface="PingFang SC"/>
              </a:rPr>
            </a:br>
            <a:endParaRPr lang="zh-CN" altLang="en-US" sz="2665" dirty="0"/>
          </a:p>
        </p:txBody>
      </p:sp>
      <p:pic>
        <p:nvPicPr>
          <p:cNvPr id="4" name="图片 3"/>
          <p:cNvPicPr>
            <a:picLocks noChangeAspect="1"/>
          </p:cNvPicPr>
          <p:nvPr/>
        </p:nvPicPr>
        <p:blipFill>
          <a:blip r:embed="rId1"/>
          <a:stretch>
            <a:fillRect/>
          </a:stretch>
        </p:blipFill>
        <p:spPr>
          <a:xfrm>
            <a:off x="866140" y="1965325"/>
            <a:ext cx="10016490" cy="4610100"/>
          </a:xfrm>
          <a:prstGeom prst="rect">
            <a:avLst/>
          </a:prstGeom>
        </p:spPr>
      </p:pic>
    </p:spTree>
  </p:cSld>
  <p:clrMapOvr>
    <a:masterClrMapping/>
  </p:clrMapOvr>
</p:sld>
</file>

<file path=ppt/tags/tag1.xml><?xml version="1.0" encoding="utf-8"?>
<p:tagLst xmlns:p="http://schemas.openxmlformats.org/presentationml/2006/main">
  <p:tag name="KSO_WM_UNIT_FILL_FORE_SCHEMECOLOR_INDEX" val="5"/>
  <p:tag name="KSO_WM_UNIT_FILL_TYPE" val="1"/>
  <p:tag name="KSO_WM_UNIT_TEXT_FILL_FORE_SCHEMECOLOR_INDEX" val="2"/>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m1-1"/>
  <p:tag name="KSO_WM_UNIT_TYPE" val="i"/>
  <p:tag name="KSO_WM_UNIT_INDEX" val="2"/>
  <p:tag name="KSO_WM_UNIT_ID" val="custom20233314_1*i*2"/>
  <p:tag name="KSO_WM_TEMPLATE_CATEGORY" val="custom"/>
  <p:tag name="KSO_WM_TEMPLATE_INDEX" val="20233314"/>
  <p:tag name="KSO_WM_UNIT_LAYERLEVEL" val="1"/>
  <p:tag name="KSO_WM_TAG_VERSION" val="3.0"/>
  <p:tag name="KSO_WM_BEAUTIFY_FLAG" val="#wm#"/>
</p:tagLst>
</file>

<file path=ppt/tags/tag10.xml><?xml version="1.0" encoding="utf-8"?>
<p:tagLst xmlns:p="http://schemas.openxmlformats.org/presentationml/2006/main">
  <p:tag name="KSO_WM_BEAUTIFY_FLAG" val="#wm#"/>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m1-1"/>
  <p:tag name="KSO_WM_UNIT_TYPE" val="m_h_a"/>
  <p:tag name="KSO_WM_UNIT_INDEX" val="1_4_1"/>
  <p:tag name="KSO_WM_UNIT_ID" val="diagram20231016_5*m_h_a*1_4_1"/>
  <p:tag name="KSO_WM_TEMPLATE_CATEGORY" val="diagram"/>
  <p:tag name="KSO_WM_TEMPLATE_INDEX" val="20231016"/>
  <p:tag name="KSO_WM_UNIT_LAYERLEVEL" val="1_1_1"/>
  <p:tag name="KSO_WM_TAG_VERSION" val="3.0"/>
  <p:tag name="KSO_WM_DIAGRAM_VERSION" val="3"/>
  <p:tag name="KSO_WM_DIAGRAM_COLOR_TRICK" val="1"/>
  <p:tag name="KSO_WM_DIAGRAM_COLOR_TEXT_CAN_REMOVE" val="n"/>
  <p:tag name="KSO_WM_DIAGRAM_MAX_ITEMCNT" val="6"/>
  <p:tag name="KSO_WM_DIAGRAM_MIN_ITEMCNT" val="2"/>
  <p:tag name="KSO_WM_DIAGRAM_VIRTUALLY_FRAME" val="{&quot;height&quot;:406.3359842519685,&quot;left&quot;:23.775039370078737,&quot;top&quot;:113.20700787401574,&quot;width&quot;:664.949921259842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添加标题"/>
  <p:tag name="KSO_WM_UNIT_TEXT_FILL_FORE_SCHEMECOLOR_INDEX" val="1"/>
  <p:tag name="KSO_WM_UNIT_TEXT_FILL_TYPE" val="1"/>
  <p:tag name="KSO_WM_UNIT_USESOURCEFORMAT_APPLY" val="1"/>
</p:tagLst>
</file>

<file path=ppt/tags/tag1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5_2"/>
  <p:tag name="KSO_WM_UNIT_ID" val="diagram20231016_5*m_h_i*1_5_2"/>
  <p:tag name="KSO_WM_TEMPLATE_CATEGORY" val="diagram"/>
  <p:tag name="KSO_WM_TEMPLATE_INDEX" val="20231016"/>
  <p:tag name="KSO_WM_UNIT_LAYERLEVEL" val="1_1_1"/>
  <p:tag name="KSO_WM_TAG_VERSION" val="3.0"/>
  <p:tag name="KSO_WM_DIAGRAM_VERSION" val="3"/>
  <p:tag name="KSO_WM_DIAGRAM_COLOR_TRICK" val="1"/>
  <p:tag name="KSO_WM_DIAGRAM_COLOR_TEXT_CAN_REMOVE" val="n"/>
  <p:tag name="KSO_WM_DIAGRAM_MAX_ITEMCNT" val="6"/>
  <p:tag name="KSO_WM_DIAGRAM_MIN_ITEMCNT" val="2"/>
  <p:tag name="KSO_WM_DIAGRAM_VIRTUALLY_FRAME" val="{&quot;height&quot;:406.3359842519685,&quot;left&quot;:23.775039370078737,&quot;top&quot;:113.20700787401574,&quot;width&quot;:664.949921259842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gradient&quot;:[{&quot;brightness&quot;:0.4000000059604645,&quot;colorType&quot;:1,&quot;foreColorIndex&quot;:5,&quot;pos&quot;:0.15000000596046448,&quot;transparency&quot;:0},{&quot;brightness&quot;:0,&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
  <p:tag name="KSO_WM_UNIT_TEXT_FILL_FORE_SCHEMECOLOR_INDEX" val="3"/>
  <p:tag name="KSO_WM_UNIT_TEXT_FILL_TYPE" val="3"/>
  <p:tag name="KSO_WM_UNIT_USESOURCEFORMAT_APPLY" val="1"/>
</p:tagLst>
</file>

<file path=ppt/tags/tag12.xml><?xml version="1.0" encoding="utf-8"?>
<p:tagLst xmlns:p="http://schemas.openxmlformats.org/presentationml/2006/main">
  <p:tag name="KSO_WM_BEAUTIFY_FLAG" val="#wm#"/>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m1-1"/>
  <p:tag name="KSO_WM_UNIT_TYPE" val="m_h_a"/>
  <p:tag name="KSO_WM_UNIT_INDEX" val="1_5_1"/>
  <p:tag name="KSO_WM_UNIT_ID" val="diagram20231016_5*m_h_a*1_5_1"/>
  <p:tag name="KSO_WM_TEMPLATE_CATEGORY" val="diagram"/>
  <p:tag name="KSO_WM_TEMPLATE_INDEX" val="20231016"/>
  <p:tag name="KSO_WM_UNIT_LAYERLEVEL" val="1_1_1"/>
  <p:tag name="KSO_WM_TAG_VERSION" val="3.0"/>
  <p:tag name="KSO_WM_DIAGRAM_VERSION" val="3"/>
  <p:tag name="KSO_WM_DIAGRAM_COLOR_TRICK" val="1"/>
  <p:tag name="KSO_WM_DIAGRAM_COLOR_TEXT_CAN_REMOVE" val="n"/>
  <p:tag name="KSO_WM_UNIT_VALUE" val="26"/>
  <p:tag name="KSO_WM_DIAGRAM_MAX_ITEMCNT" val="6"/>
  <p:tag name="KSO_WM_DIAGRAM_MIN_ITEMCNT" val="2"/>
  <p:tag name="KSO_WM_DIAGRAM_VIRTUALLY_FRAME" val="{&quot;height&quot;:406.3359842519685,&quot;left&quot;:23.775039370078737,&quot;top&quot;:113.20700787401574,&quot;width&quot;:664.949921259842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添加标题"/>
  <p:tag name="KSO_WM_UNIT_TEXT_FILL_FORE_SCHEMECOLOR_INDEX" val="1"/>
  <p:tag name="KSO_WM_UNIT_TEXT_FILL_TYPE" val="1"/>
  <p:tag name="KSO_WM_UNIT_USESOURCEFORMAT_APPLY" val="1"/>
</p:tagLst>
</file>

<file path=ppt/tags/tag1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6_2"/>
  <p:tag name="KSO_WM_UNIT_ID" val="diagram20231016_5*m_h_i*1_6_2"/>
  <p:tag name="KSO_WM_TEMPLATE_CATEGORY" val="diagram"/>
  <p:tag name="KSO_WM_TEMPLATE_INDEX" val="20231016"/>
  <p:tag name="KSO_WM_UNIT_LAYERLEVEL" val="1_1_1"/>
  <p:tag name="KSO_WM_TAG_VERSION" val="3.0"/>
  <p:tag name="KSO_WM_DIAGRAM_VERSION" val="3"/>
  <p:tag name="KSO_WM_DIAGRAM_COLOR_TRICK" val="1"/>
  <p:tag name="KSO_WM_DIAGRAM_COLOR_TEXT_CAN_REMOVE" val="n"/>
  <p:tag name="KSO_WM_DIAGRAM_MAX_ITEMCNT" val="6"/>
  <p:tag name="KSO_WM_DIAGRAM_MIN_ITEMCNT" val="2"/>
  <p:tag name="KSO_WM_DIAGRAM_VIRTUALLY_FRAME" val="{&quot;height&quot;:406.3359842519685,&quot;left&quot;:23.775039370078737,&quot;top&quot;:113.20700787401574,&quot;width&quot;:664.949921259842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gradient&quot;:[{&quot;brightness&quot;:0.4000000059604645,&quot;colorType&quot;:1,&quot;foreColorIndex&quot;:5,&quot;pos&quot;:0.15000000596046448,&quot;transparency&quot;:0},{&quot;brightness&quot;:0,&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
  <p:tag name="KSO_WM_UNIT_TEXT_FILL_FORE_SCHEMECOLOR_INDEX" val="3"/>
  <p:tag name="KSO_WM_UNIT_TEXT_FILL_TYPE" val="3"/>
  <p:tag name="KSO_WM_UNIT_USESOURCEFORMAT_APPLY" val="1"/>
</p:tagLst>
</file>

<file path=ppt/tags/tag1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m1-1"/>
  <p:tag name="KSO_WM_UNIT_TYPE" val="m_h_i"/>
  <p:tag name="KSO_WM_UNIT_INDEX" val="1_3_1"/>
  <p:tag name="KSO_WM_UNIT_ID" val="diagram20231016_5*m_h_i*1_3_1"/>
  <p:tag name="KSO_WM_TEMPLATE_CATEGORY" val="diagram"/>
  <p:tag name="KSO_WM_TEMPLATE_INDEX" val="20231016"/>
  <p:tag name="KSO_WM_UNIT_LAYERLEVEL" val="1_1_1"/>
  <p:tag name="KSO_WM_TAG_VERSION" val="3.0"/>
  <p:tag name="KSO_WM_DIAGRAM_VERSION" val="3"/>
  <p:tag name="KSO_WM_DIAGRAM_COLOR_TRICK" val="1"/>
  <p:tag name="KSO_WM_DIAGRAM_COLOR_TEXT_CAN_REMOVE" val="n"/>
  <p:tag name="KSO_WM_DIAGRAM_MAX_ITEMCNT" val="6"/>
  <p:tag name="KSO_WM_DIAGRAM_MIN_ITEMCNT" val="2"/>
  <p:tag name="KSO_WM_DIAGRAM_VIRTUALLY_FRAME" val="{&quot;height&quot;:406.3359842519685,&quot;left&quot;:23.775039370078737,&quot;top&quot;:113.20700787401574,&quot;width&quot;:664.9499212598424}"/>
  <p:tag name="KSO_WM_DIAGRAM_COLOR_MATCH_VALUE" val="{&quot;shape&quot;:{&quot;fill&quot;:{&quot;type&quot;:0},&quot;glow&quot;:{&quot;colorType&quot;:0},&quot;line&quot;:{&quot;gradient&quot;:[{&quot;brightness&quot;:0,&quot;colorType&quot;:1,&quot;foreColorIndex&quot;:5,&quot;pos&quot;:0.09000000357627869,&quot;transparency&quot;:0},{&quot;brightness&quot;:0.4000000059604645,&quot;colorType&quot;:1,&quot;foreColorIndex&quot;:5,&quot;pos&quot;:1,&quot;transparency&quot;:0}],&quot;type&quot;:2},&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 name="KSO_WM_UNIT_USESOURCEFORMAT_APPLY" val="1"/>
</p:tagLst>
</file>

<file path=ppt/tags/tag1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m1-1"/>
  <p:tag name="KSO_WM_UNIT_TYPE" val="m_h_i"/>
  <p:tag name="KSO_WM_UNIT_INDEX" val="1_4_1"/>
  <p:tag name="KSO_WM_UNIT_ID" val="diagram20231016_5*m_h_i*1_4_1"/>
  <p:tag name="KSO_WM_TEMPLATE_CATEGORY" val="diagram"/>
  <p:tag name="KSO_WM_TEMPLATE_INDEX" val="20231016"/>
  <p:tag name="KSO_WM_UNIT_LAYERLEVEL" val="1_1_1"/>
  <p:tag name="KSO_WM_TAG_VERSION" val="3.0"/>
  <p:tag name="KSO_WM_DIAGRAM_VERSION" val="3"/>
  <p:tag name="KSO_WM_DIAGRAM_COLOR_TRICK" val="1"/>
  <p:tag name="KSO_WM_DIAGRAM_COLOR_TEXT_CAN_REMOVE" val="n"/>
  <p:tag name="KSO_WM_DIAGRAM_MAX_ITEMCNT" val="6"/>
  <p:tag name="KSO_WM_DIAGRAM_MIN_ITEMCNT" val="2"/>
  <p:tag name="KSO_WM_DIAGRAM_VIRTUALLY_FRAME" val="{&quot;height&quot;:406.3359842519685,&quot;left&quot;:23.775039370078737,&quot;top&quot;:113.20700787401574,&quot;width&quot;:664.9499212598424}"/>
  <p:tag name="KSO_WM_DIAGRAM_COLOR_MATCH_VALUE" val="{&quot;shape&quot;:{&quot;fill&quot;:{&quot;type&quot;:0},&quot;glow&quot;:{&quot;colorType&quot;:0},&quot;line&quot;:{&quot;gradient&quot;:[{&quot;brightness&quot;:0,&quot;colorType&quot;:1,&quot;foreColorIndex&quot;:5,&quot;pos&quot;:0.09000000357627869,&quot;transparency&quot;:0},{&quot;brightness&quot;:0.4000000059604645,&quot;colorType&quot;:1,&quot;foreColorIndex&quot;:5,&quot;pos&quot;:1,&quot;transparency&quot;:0}],&quot;type&quot;:2},&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 name="KSO_WM_UNIT_USESOURCEFORMAT_APPLY" val="1"/>
</p:tagLst>
</file>

<file path=ppt/tags/tag1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m1-1"/>
  <p:tag name="KSO_WM_UNIT_TYPE" val="m_h_i"/>
  <p:tag name="KSO_WM_UNIT_INDEX" val="1_5_1"/>
  <p:tag name="KSO_WM_UNIT_ID" val="diagram20231016_5*m_h_i*1_5_1"/>
  <p:tag name="KSO_WM_TEMPLATE_CATEGORY" val="diagram"/>
  <p:tag name="KSO_WM_TEMPLATE_INDEX" val="20231016"/>
  <p:tag name="KSO_WM_UNIT_LAYERLEVEL" val="1_1_1"/>
  <p:tag name="KSO_WM_TAG_VERSION" val="3.0"/>
  <p:tag name="KSO_WM_DIAGRAM_VERSION" val="3"/>
  <p:tag name="KSO_WM_DIAGRAM_COLOR_TRICK" val="1"/>
  <p:tag name="KSO_WM_DIAGRAM_COLOR_TEXT_CAN_REMOVE" val="n"/>
  <p:tag name="KSO_WM_DIAGRAM_MAX_ITEMCNT" val="6"/>
  <p:tag name="KSO_WM_DIAGRAM_MIN_ITEMCNT" val="2"/>
  <p:tag name="KSO_WM_DIAGRAM_VIRTUALLY_FRAME" val="{&quot;height&quot;:406.3359842519685,&quot;left&quot;:23.775039370078737,&quot;top&quot;:113.20700787401574,&quot;width&quot;:664.9499212598424}"/>
  <p:tag name="KSO_WM_DIAGRAM_COLOR_MATCH_VALUE" val="{&quot;shape&quot;:{&quot;fill&quot;:{&quot;type&quot;:0},&quot;glow&quot;:{&quot;colorType&quot;:0},&quot;line&quot;:{&quot;gradient&quot;:[{&quot;brightness&quot;:0,&quot;colorType&quot;:1,&quot;foreColorIndex&quot;:5,&quot;pos&quot;:0.09000000357627869,&quot;transparency&quot;:0},{&quot;brightness&quot;:0.4000000059604645,&quot;colorType&quot;:1,&quot;foreColorIndex&quot;:5,&quot;pos&quot;:1,&quot;transparency&quot;:0}],&quot;type&quot;:2},&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 name="KSO_WM_UNIT_USESOURCEFORMAT_APPLY" val="1"/>
</p:tagLst>
</file>

<file path=ppt/tags/tag17.xml><?xml version="1.0" encoding="utf-8"?>
<p:tagLst xmlns:p="http://schemas.openxmlformats.org/presentationml/2006/main">
  <p:tag name="KSO_WM_SPECIAL_SOURCE" val="bdnull"/>
  <p:tag name="KSO_WM_SLIDE_ID" val="custom20233314_1"/>
  <p:tag name="KSO_WM_TEMPLATE_SUBCATEGORY" val="0"/>
  <p:tag name="KSO_WM_TEMPLATE_MASTER_TYPE" val="0"/>
  <p:tag name="KSO_WM_TEMPLATE_COLOR_TYPE" val="0"/>
  <p:tag name="KSO_WM_SLIDE_TYPE" val="text"/>
  <p:tag name="KSO_WM_SLIDE_SUBTYPE" val="picTxt"/>
  <p:tag name="KSO_WM_SLIDE_ITEM_CNT" val="3"/>
  <p:tag name="KSO_WM_SLIDE_INDEX" val="1"/>
  <p:tag name="KSO_WM_SLIDE_SIZE" val="514.8*302.9"/>
  <p:tag name="KSO_WM_SLIDE_POSITION" val="37.85*172.6"/>
  <p:tag name="KSO_WM_DIAGRAM_GROUP_CODE" val="m1-1"/>
  <p:tag name="KSO_WM_SLIDE_DIAGTYPE" val="m"/>
  <p:tag name="KSO_WM_TAG_VERSION" val="3.0"/>
  <p:tag name="KSO_WM_BEAUTIFY_FLAG" val="#wm#"/>
  <p:tag name="KSO_WM_TEMPLATE_CATEGORY" val="custom"/>
  <p:tag name="KSO_WM_TEMPLATE_INDEX" val="20233314"/>
  <p:tag name="KSO_WM_SLIDE_LAYOUT" val="a_d_m"/>
  <p:tag name="KSO_WM_SLIDE_LAYOUT_CNT" val="1_1_1"/>
</p:tagLst>
</file>

<file path=ppt/tags/tag18.xml><?xml version="1.0" encoding="utf-8"?>
<p:tagLst xmlns:p="http://schemas.openxmlformats.org/presentationml/2006/main">
  <p:tag name="COMMONDATA" val="eyJoZGlkIjoiMzRhZDA4ZGIwODFhMzA4ZjQ1OGJlMTZiNGZmODIxZGQifQ=="/>
</p:tagLst>
</file>

<file path=ppt/tags/tag2.xml><?xml version="1.0" encoding="utf-8"?>
<p:tagLst xmlns:p="http://schemas.openxmlformats.org/presentationml/2006/main">
  <p:tag name="KSO_WM_UNIT_LINE_FORE_SCHEMECOLOR_INDEX" val="5"/>
  <p:tag name="KSO_WM_UNIT_LINE_FILL_TYPE" val="2"/>
  <p:tag name="KSO_WM_UNIT_USESOURCEFORMAT_APPLY" val="1"/>
  <p:tag name="KSO_WM_UNIT_VALUE" val="1202*1439"/>
  <p:tag name="KSO_WM_UNIT_HIGHLIGHT" val="0"/>
  <p:tag name="KSO_WM_UNIT_COMPATIBLE" val="0"/>
  <p:tag name="KSO_WM_UNIT_DIAGRAM_ISNUMVISUAL" val="0"/>
  <p:tag name="KSO_WM_UNIT_DIAGRAM_ISREFERUNIT" val="0"/>
  <p:tag name="KSO_WM_DIAGRAM_GROUP_CODE" val="m1-1"/>
  <p:tag name="KSO_WM_UNIT_TYPE" val="d"/>
  <p:tag name="KSO_WM_UNIT_INDEX" val="1"/>
  <p:tag name="KSO_WM_UNIT_ID" val="custom20233314_1*d*1"/>
  <p:tag name="KSO_WM_TEMPLATE_CATEGORY" val="custom"/>
  <p:tag name="KSO_WM_TEMPLATE_INDEX" val="20233314"/>
  <p:tag name="KSO_WM_UNIT_LAYERLEVEL" val="1"/>
  <p:tag name="KSO_WM_TAG_VERSION" val="3.0"/>
  <p:tag name="KSO_WM_BEAUTIFY_FLAG" val="#wm#"/>
</p:tagLst>
</file>

<file path=ppt/tags/tag3.xml><?xml version="1.0" encoding="utf-8"?>
<p:tagLst xmlns:p="http://schemas.openxmlformats.org/presentationml/2006/main">
  <p:tag name="KSO_WM_UNIT_FILL_FORE_SCHEMECOLOR_INDEX" val="5"/>
  <p:tag name="KSO_WM_UNIT_FILL_TYPE" val="1"/>
  <p:tag name="KSO_WM_UNIT_TEXT_FILL_FORE_SCHEMECOLOR_INDEX" val="2"/>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m1-1"/>
  <p:tag name="KSO_WM_UNIT_TYPE" val="i"/>
  <p:tag name="KSO_WM_UNIT_INDEX" val="1"/>
  <p:tag name="KSO_WM_UNIT_ID" val="custom20233314_1*i*1"/>
  <p:tag name="KSO_WM_TEMPLATE_CATEGORY" val="custom"/>
  <p:tag name="KSO_WM_TEMPLATE_INDEX" val="20233314"/>
  <p:tag name="KSO_WM_UNIT_LAYERLEVEL" val="1"/>
  <p:tag name="KSO_WM_TAG_VERSION" val="3.0"/>
  <p:tag name="KSO_WM_BEAUTIFY_FLAG" val="#wm#"/>
</p:tagLst>
</file>

<file path=ppt/tags/tag4.xml><?xml version="1.0" encoding="utf-8"?>
<p:tagLst xmlns:p="http://schemas.openxmlformats.org/presentationml/2006/main">
  <p:tag name="KSO_WM_UNIT_TEXT_FILL_FORE_SCHEMECOLOR_INDEX" val="13"/>
  <p:tag name="KSO_WM_UNIT_TEXT_FILL_TYPE" val="1"/>
  <p:tag name="KSO_WM_UNIT_USESOURCEFORMAT_APPLY" val="1"/>
  <p:tag name="KSO_WM_UNIT_ISCONTENTSTITLE" val="0"/>
  <p:tag name="KSO_WM_UNIT_ISNUMDGMTITLE" val="0"/>
  <p:tag name="KSO_WM_UNIT_NOCLEAR" val="0"/>
  <p:tag name="KSO_WM_UNIT_VALUE" val="29"/>
  <p:tag name="KSO_WM_UNIT_HIGHLIGHT" val="0"/>
  <p:tag name="KSO_WM_UNIT_COMPATIBLE" val="0"/>
  <p:tag name="KSO_WM_UNIT_DIAGRAM_ISNUMVISUAL" val="0"/>
  <p:tag name="KSO_WM_UNIT_DIAGRAM_ISREFERUNIT" val="0"/>
  <p:tag name="KSO_WM_DIAGRAM_GROUP_CODE" val="m1-1"/>
  <p:tag name="KSO_WM_UNIT_TYPE" val="a"/>
  <p:tag name="KSO_WM_UNIT_INDEX" val="1"/>
  <p:tag name="KSO_WM_UNIT_ID" val="custom20233314_1*a*1"/>
  <p:tag name="KSO_WM_TEMPLATE_CATEGORY" val="custom"/>
  <p:tag name="KSO_WM_TEMPLATE_INDEX" val="20233314"/>
  <p:tag name="KSO_WM_UNIT_LAYERLEVEL" val="1"/>
  <p:tag name="KSO_WM_TAG_VERSION" val="3.0"/>
  <p:tag name="KSO_WM_BEAUTIFY_FLAG" val="#wm#"/>
  <p:tag name="KSO_WM_UNIT_PRESET_TEXT" val="单击此处添加标题"/>
</p:tagLst>
</file>

<file path=ppt/tags/tag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2_2"/>
  <p:tag name="KSO_WM_UNIT_ID" val="diagram20231016_5*m_h_i*1_2_2"/>
  <p:tag name="KSO_WM_TEMPLATE_CATEGORY" val="diagram"/>
  <p:tag name="KSO_WM_TEMPLATE_INDEX" val="20231016"/>
  <p:tag name="KSO_WM_UNIT_LAYERLEVEL" val="1_1_1"/>
  <p:tag name="KSO_WM_TAG_VERSION" val="3.0"/>
  <p:tag name="KSO_WM_DIAGRAM_VERSION" val="3"/>
  <p:tag name="KSO_WM_DIAGRAM_COLOR_TRICK" val="1"/>
  <p:tag name="KSO_WM_DIAGRAM_COLOR_TEXT_CAN_REMOVE" val="n"/>
  <p:tag name="KSO_WM_DIAGRAM_MAX_ITEMCNT" val="6"/>
  <p:tag name="KSO_WM_DIAGRAM_MIN_ITEMCNT" val="2"/>
  <p:tag name="KSO_WM_DIAGRAM_VIRTUALLY_FRAME" val="{&quot;height&quot;:406.3359842519685,&quot;left&quot;:23.775039370078737,&quot;top&quot;:113.20700787401574,&quot;width&quot;:664.949921259842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gradient&quot;:[{&quot;brightness&quot;:0.4000000059604645,&quot;colorType&quot;:1,&quot;foreColorIndex&quot;:5,&quot;pos&quot;:0.15000000596046448,&quot;transparency&quot;:0},{&quot;brightness&quot;:0,&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
  <p:tag name="KSO_WM_UNIT_TEXT_FILL_FORE_SCHEMECOLOR_INDEX" val="3"/>
  <p:tag name="KSO_WM_UNIT_TEXT_FILL_TYPE" val="3"/>
  <p:tag name="KSO_WM_UNIT_USESOURCEFORMAT_APPLY" val="1"/>
</p:tagLst>
</file>

<file path=ppt/tags/tag6.xml><?xml version="1.0" encoding="utf-8"?>
<p:tagLst xmlns:p="http://schemas.openxmlformats.org/presentationml/2006/main">
  <p:tag name="KSO_WM_BEAUTIFY_FLAG" val="#wm#"/>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m1-1"/>
  <p:tag name="KSO_WM_UNIT_TYPE" val="m_h_a"/>
  <p:tag name="KSO_WM_UNIT_INDEX" val="1_2_1"/>
  <p:tag name="KSO_WM_UNIT_ID" val="diagram20231016_5*m_h_a*1_2_1"/>
  <p:tag name="KSO_WM_TEMPLATE_CATEGORY" val="diagram"/>
  <p:tag name="KSO_WM_TEMPLATE_INDEX" val="20231016"/>
  <p:tag name="KSO_WM_UNIT_LAYERLEVEL" val="1_1_1"/>
  <p:tag name="KSO_WM_TAG_VERSION" val="3.0"/>
  <p:tag name="KSO_WM_DIAGRAM_VERSION" val="3"/>
  <p:tag name="KSO_WM_DIAGRAM_COLOR_TRICK" val="1"/>
  <p:tag name="KSO_WM_DIAGRAM_COLOR_TEXT_CAN_REMOVE" val="n"/>
  <p:tag name="KSO_WM_DIAGRAM_MAX_ITEMCNT" val="6"/>
  <p:tag name="KSO_WM_DIAGRAM_MIN_ITEMCNT" val="2"/>
  <p:tag name="KSO_WM_DIAGRAM_VIRTUALLY_FRAME" val="{&quot;height&quot;:406.3359842519685,&quot;left&quot;:23.775039370078737,&quot;top&quot;:113.20700787401574,&quot;width&quot;:664.949921259842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添加标题"/>
  <p:tag name="KSO_WM_UNIT_TEXT_FILL_FORE_SCHEMECOLOR_INDEX" val="1"/>
  <p:tag name="KSO_WM_UNIT_TEXT_FILL_TYPE" val="1"/>
  <p:tag name="KSO_WM_UNIT_USESOURCEFORMAT_APPLY" val="1"/>
</p:tagLst>
</file>

<file path=ppt/tags/tag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3_2"/>
  <p:tag name="KSO_WM_UNIT_ID" val="diagram20231016_5*m_h_i*1_3_2"/>
  <p:tag name="KSO_WM_TEMPLATE_CATEGORY" val="diagram"/>
  <p:tag name="KSO_WM_TEMPLATE_INDEX" val="20231016"/>
  <p:tag name="KSO_WM_UNIT_LAYERLEVEL" val="1_1_1"/>
  <p:tag name="KSO_WM_TAG_VERSION" val="3.0"/>
  <p:tag name="KSO_WM_DIAGRAM_VERSION" val="3"/>
  <p:tag name="KSO_WM_DIAGRAM_COLOR_TRICK" val="1"/>
  <p:tag name="KSO_WM_DIAGRAM_COLOR_TEXT_CAN_REMOVE" val="n"/>
  <p:tag name="KSO_WM_DIAGRAM_MAX_ITEMCNT" val="6"/>
  <p:tag name="KSO_WM_DIAGRAM_MIN_ITEMCNT" val="2"/>
  <p:tag name="KSO_WM_DIAGRAM_VIRTUALLY_FRAME" val="{&quot;height&quot;:406.3359842519685,&quot;left&quot;:23.775039370078737,&quot;top&quot;:113.20700787401574,&quot;width&quot;:664.949921259842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gradient&quot;:[{&quot;brightness&quot;:0.4000000059604645,&quot;colorType&quot;:1,&quot;foreColorIndex&quot;:5,&quot;pos&quot;:0.15000000596046448,&quot;transparency&quot;:0},{&quot;brightness&quot;:0,&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
  <p:tag name="KSO_WM_UNIT_TEXT_FILL_FORE_SCHEMECOLOR_INDEX" val="3"/>
  <p:tag name="KSO_WM_UNIT_TEXT_FILL_TYPE" val="3"/>
  <p:tag name="KSO_WM_UNIT_USESOURCEFORMAT_APPLY" val="1"/>
</p:tagLst>
</file>

<file path=ppt/tags/tag8.xml><?xml version="1.0" encoding="utf-8"?>
<p:tagLst xmlns:p="http://schemas.openxmlformats.org/presentationml/2006/main">
  <p:tag name="KSO_WM_BEAUTIFY_FLAG" val="#wm#"/>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m1-1"/>
  <p:tag name="KSO_WM_UNIT_TYPE" val="m_h_a"/>
  <p:tag name="KSO_WM_UNIT_INDEX" val="1_3_1"/>
  <p:tag name="KSO_WM_UNIT_ID" val="diagram20231016_5*m_h_a*1_3_1"/>
  <p:tag name="KSO_WM_TEMPLATE_CATEGORY" val="diagram"/>
  <p:tag name="KSO_WM_TEMPLATE_INDEX" val="20231016"/>
  <p:tag name="KSO_WM_UNIT_LAYERLEVEL" val="1_1_1"/>
  <p:tag name="KSO_WM_TAG_VERSION" val="3.0"/>
  <p:tag name="KSO_WM_DIAGRAM_VERSION" val="3"/>
  <p:tag name="KSO_WM_DIAGRAM_COLOR_TRICK" val="1"/>
  <p:tag name="KSO_WM_DIAGRAM_COLOR_TEXT_CAN_REMOVE" val="n"/>
  <p:tag name="KSO_WM_DIAGRAM_MAX_ITEMCNT" val="6"/>
  <p:tag name="KSO_WM_DIAGRAM_MIN_ITEMCNT" val="2"/>
  <p:tag name="KSO_WM_DIAGRAM_VIRTUALLY_FRAME" val="{&quot;height&quot;:406.3359842519685,&quot;left&quot;:23.775039370078737,&quot;top&quot;:113.20700787401574,&quot;width&quot;:664.949921259842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添加标题"/>
  <p:tag name="KSO_WM_UNIT_TEXT_FILL_FORE_SCHEMECOLOR_INDEX" val="1"/>
  <p:tag name="KSO_WM_UNIT_TEXT_FILL_TYPE" val="1"/>
  <p:tag name="KSO_WM_UNIT_USESOURCEFORMAT_APPLY" val="1"/>
</p:tagLst>
</file>

<file path=ppt/tags/tag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4_2"/>
  <p:tag name="KSO_WM_UNIT_ID" val="diagram20231016_5*m_h_i*1_4_2"/>
  <p:tag name="KSO_WM_TEMPLATE_CATEGORY" val="diagram"/>
  <p:tag name="KSO_WM_TEMPLATE_INDEX" val="20231016"/>
  <p:tag name="KSO_WM_UNIT_LAYERLEVEL" val="1_1_1"/>
  <p:tag name="KSO_WM_TAG_VERSION" val="3.0"/>
  <p:tag name="KSO_WM_DIAGRAM_VERSION" val="3"/>
  <p:tag name="KSO_WM_DIAGRAM_COLOR_TRICK" val="1"/>
  <p:tag name="KSO_WM_DIAGRAM_COLOR_TEXT_CAN_REMOVE" val="n"/>
  <p:tag name="KSO_WM_DIAGRAM_MAX_ITEMCNT" val="6"/>
  <p:tag name="KSO_WM_DIAGRAM_MIN_ITEMCNT" val="2"/>
  <p:tag name="KSO_WM_DIAGRAM_VIRTUALLY_FRAME" val="{&quot;height&quot;:406.3359842519685,&quot;left&quot;:23.775039370078737,&quot;top&quot;:113.20700787401574,&quot;width&quot;:664.949921259842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gradient&quot;:[{&quot;brightness&quot;:0.4000000059604645,&quot;colorType&quot;:1,&quot;foreColorIndex&quot;:5,&quot;pos&quot;:0.15000000596046448,&quot;transparency&quot;:0},{&quot;brightness&quot;:0,&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
  <p:tag name="KSO_WM_UNIT_TEXT_FILL_FORE_SCHEMECOLOR_INDEX" val="3"/>
  <p:tag name="KSO_WM_UNIT_TEXT_FILL_TYPE" val="3"/>
  <p:tag name="KSO_WM_UNIT_USESOURCEFORMAT_APPLY" val="1"/>
</p:tagLst>
</file>

<file path=ppt/theme/theme1.xml><?xml version="1.0" encoding="utf-8"?>
<a:theme xmlns:a="http://schemas.openxmlformats.org/drawingml/2006/main" name="自定义">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技术设计</Template>
  <TotalTime>0</TotalTime>
  <Words>2850</Words>
  <Application>WPS 演示</Application>
  <PresentationFormat>宽屏</PresentationFormat>
  <Paragraphs>162</Paragraphs>
  <Slides>20</Slides>
  <Notes>10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20</vt:i4>
      </vt:variant>
    </vt:vector>
  </HeadingPairs>
  <TitlesOfParts>
    <vt:vector size="33" baseType="lpstr">
      <vt:lpstr>Arial</vt:lpstr>
      <vt:lpstr>宋体</vt:lpstr>
      <vt:lpstr>Wingdings</vt:lpstr>
      <vt:lpstr>Microsoft YaHei UI</vt:lpstr>
      <vt:lpstr>Wingdings 2</vt:lpstr>
      <vt:lpstr>PingFang SC</vt:lpstr>
      <vt:lpstr>Segoe Print</vt:lpstr>
      <vt:lpstr>华文中宋</vt:lpstr>
      <vt:lpstr>-apple-system</vt:lpstr>
      <vt:lpstr>Gill Sans MT</vt:lpstr>
      <vt:lpstr>微软雅黑</vt:lpstr>
      <vt:lpstr>Arial Unicode MS</vt:lpstr>
      <vt:lpstr>自定义</vt:lpstr>
      <vt:lpstr>网络内生安全汇报 利用mininet模拟SDN架构并进行DDoS攻击与防御模拟 </vt:lpstr>
      <vt:lpstr>目录</vt:lpstr>
      <vt:lpstr>选题背景</vt:lpstr>
      <vt:lpstr>问题和挑战</vt:lpstr>
      <vt:lpstr>问题和挑战</vt:lpstr>
      <vt:lpstr>问题和挑战</vt:lpstr>
      <vt:lpstr>Mininet前端设计 </vt:lpstr>
      <vt:lpstr>Mininet前端设计 </vt:lpstr>
      <vt:lpstr>Mininet前端设计 </vt:lpstr>
      <vt:lpstr>Mininet前端设计 </vt:lpstr>
      <vt:lpstr>Mininet前端设计 </vt:lpstr>
      <vt:lpstr>Mininet前端设计 </vt:lpstr>
      <vt:lpstr>异构体的设计（从DDOS入手）  </vt:lpstr>
      <vt:lpstr>异构体的设计  </vt:lpstr>
      <vt:lpstr> </vt:lpstr>
      <vt:lpstr> </vt:lpstr>
      <vt:lpstr> </vt:lpstr>
      <vt:lpstr> </vt:lpstr>
      <vt:lpstr>Mininet设置拓扑结构</vt:lpstr>
      <vt:lpstr>谢谢倾听</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烨 李</dc:creator>
  <cp:lastModifiedBy>清诉</cp:lastModifiedBy>
  <cp:revision>13</cp:revision>
  <dcterms:created xsi:type="dcterms:W3CDTF">2024-10-21T08:41:00Z</dcterms:created>
  <dcterms:modified xsi:type="dcterms:W3CDTF">2024-10-24T14:13:28Z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B763DE5167444D2EBC8F546328EDEEF8_13</vt:lpwstr>
  </property>
  <property fmtid="{D5CDD505-2E9C-101B-9397-08002B2CF9AE}" pid="3" name="KSOProductBuildVer">
    <vt:lpwstr>2052-12.1.0.18608</vt:lpwstr>
  </property>
</Properties>
</file>