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9a06db6e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9a06db6e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9a06db6e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9a06db6e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9a06db6e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9a06db6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a06db6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a06db6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a06db6e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a06db6e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9a06db6e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9a06db6e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9a06db6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9a06db6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9a06db6e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9a06db6e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9a06db6e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9a06db6e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9a06db6e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9a06db6e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amisamacz/ClashYoutubePlugin" TargetMode="External"/><Relationship Id="rId4" Type="http://schemas.openxmlformats.org/officeDocument/2006/relationships/hyperlink" Target="https://github.com/kamisamacz/ClashYoutubePlug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1683" y="639500"/>
            <a:ext cx="8520600" cy="20526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6000">
                <a:solidFill>
                  <a:srgbClr val="7DFF5C"/>
                </a:solidFill>
                <a:highlight>
                  <a:srgbClr val="21212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ClashYoutubePlugin</a:t>
            </a:r>
            <a:endParaRPr sz="6000">
              <a:solidFill>
                <a:srgbClr val="7DFF5C"/>
              </a:solidFill>
              <a:highlight>
                <a:srgbClr val="212121"/>
              </a:highlight>
              <a:uFill>
                <a:noFill/>
              </a:u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Kurz Python pro webové vývojáře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Patrik Mach, 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cs" sz="2000">
                <a:solidFill>
                  <a:srgbClr val="7DFF5C"/>
                </a:solidFill>
              </a:rPr>
              <a:t>5. 🔁 </a:t>
            </a:r>
            <a:r>
              <a:rPr b="1" lang="cs" sz="2000">
                <a:solidFill>
                  <a:srgbClr val="7DFF5C"/>
                </a:solidFill>
              </a:rPr>
              <a:t>Živá ukázka </a:t>
            </a:r>
            <a:endParaRPr b="1" sz="2000">
              <a:solidFill>
                <a:srgbClr val="7DFF5C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Přihlášení jako uživatel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Výběr eventu(Autosing pokud jsi nový uživatel)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Zobrazení kola a tipování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Přihlášení jako pořadatel – uzavření kola a vyhodnocení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Automatické zobrazení změn bez refresh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5" name="Google Shape;115;p22" title="URL QR 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2000">
                <a:solidFill>
                  <a:srgbClr val="7DFF5C"/>
                </a:solidFill>
              </a:rPr>
              <a:t>6. 🔗 Odkazy a závěr</a:t>
            </a:r>
            <a:endParaRPr b="1" sz="2000">
              <a:solidFill>
                <a:srgbClr val="7DFF5C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400">
                <a:solidFill>
                  <a:schemeClr val="dk1"/>
                </a:solidFill>
              </a:rPr>
              <a:t>Kód projektu je k dispozici na GitHubu:</a:t>
            </a:r>
            <a:br>
              <a:rPr lang="cs" sz="1400">
                <a:solidFill>
                  <a:schemeClr val="dk1"/>
                </a:solidFill>
              </a:rPr>
            </a:br>
            <a:r>
              <a:rPr lang="cs" sz="1400">
                <a:solidFill>
                  <a:schemeClr val="dk1"/>
                </a:solidFill>
              </a:rPr>
              <a:t> 💻 https://github.com/kamisamacz/ClashYoutubePlugin</a:t>
            </a:r>
            <a:endParaRPr i="1" sz="1400">
              <a:solidFill>
                <a:schemeClr val="dk1"/>
              </a:solidFill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400">
                <a:solidFill>
                  <a:schemeClr val="dk1"/>
                </a:solidFill>
              </a:rPr>
              <a:t>Design je laděný pro reálný provoz na eventech, například na streamu, kde mohou diváci hlasovat a výsledek se zobrazuje jako overlay. A hlavně pro telefony.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888000" y="2371075"/>
            <a:ext cx="5512500" cy="2197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3200">
                <a:solidFill>
                  <a:srgbClr val="7DFF5C"/>
                </a:solidFill>
              </a:rPr>
              <a:t>Děkuji za pozornost ;-)</a:t>
            </a:r>
            <a:endParaRPr sz="3200">
              <a:solidFill>
                <a:srgbClr val="7DFF5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7DFF5C"/>
                </a:solidFill>
              </a:rPr>
              <a:t>Prezentace závěrečného projektu </a:t>
            </a:r>
            <a:endParaRPr>
              <a:solidFill>
                <a:srgbClr val="7DFF5C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2000">
                <a:solidFill>
                  <a:schemeClr val="dk1"/>
                </a:solidFill>
              </a:rPr>
              <a:t>Dobrý den, rád bych vám představil projekt – interaktivní tipovací aplikaci, která umožňuje uživatelům tipovat vítěze zápasů během eventů v reálném čase. Projekt je postavený na webovém frameworku Django a kombinuje backend v Pythonu s dynamickým frontendem v JavaScriptu.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2000">
                <a:solidFill>
                  <a:srgbClr val="7DFF5C"/>
                </a:solidFill>
              </a:rPr>
              <a:t>1. 🎯 Cíl aplikace</a:t>
            </a:r>
            <a:endParaRPr b="1" sz="2000">
              <a:solidFill>
                <a:srgbClr val="7DFF5C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Cílem bylo vytvořit </a:t>
            </a:r>
            <a:r>
              <a:rPr b="1" lang="cs" sz="1400">
                <a:solidFill>
                  <a:schemeClr val="dk1"/>
                </a:solidFill>
              </a:rPr>
              <a:t>webovou aplikaci</a:t>
            </a:r>
            <a:r>
              <a:rPr lang="cs" sz="1400">
                <a:solidFill>
                  <a:schemeClr val="dk1"/>
                </a:solidFill>
              </a:rPr>
              <a:t>, ve které se: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cs">
                <a:solidFill>
                  <a:schemeClr val="dk1"/>
                </a:solidFill>
              </a:rPr>
              <a:t>Uživatelé mohou </a:t>
            </a:r>
            <a:r>
              <a:rPr b="1" lang="cs">
                <a:solidFill>
                  <a:schemeClr val="dk1"/>
                </a:solidFill>
              </a:rPr>
              <a:t>registrovat nebo přihlásit</a:t>
            </a:r>
            <a:br>
              <a:rPr b="1" lang="c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cs">
                <a:solidFill>
                  <a:schemeClr val="dk1"/>
                </a:solidFill>
              </a:rPr>
              <a:t>Připojit k libovolnému </a:t>
            </a:r>
            <a:r>
              <a:rPr b="1" lang="cs">
                <a:solidFill>
                  <a:schemeClr val="dk1"/>
                </a:solidFill>
              </a:rPr>
              <a:t>eventu</a:t>
            </a:r>
            <a:br>
              <a:rPr b="1" lang="c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cs">
                <a:solidFill>
                  <a:schemeClr val="dk1"/>
                </a:solidFill>
              </a:rPr>
              <a:t>Tipovat vítěze jednotlivých zápasů (tzv. </a:t>
            </a:r>
            <a:r>
              <a:rPr i="1" lang="cs">
                <a:solidFill>
                  <a:schemeClr val="dk1"/>
                </a:solidFill>
              </a:rPr>
              <a:t>kola</a:t>
            </a:r>
            <a:r>
              <a:rPr lang="cs">
                <a:solidFill>
                  <a:schemeClr val="dk1"/>
                </a:solidFill>
              </a:rPr>
              <a:t>)</a:t>
            </a:r>
            <a:br>
              <a:rPr lang="c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cs">
                <a:solidFill>
                  <a:schemeClr val="dk1"/>
                </a:solidFill>
              </a:rPr>
              <a:t>Pořadatel eventu může tato kola </a:t>
            </a:r>
            <a:r>
              <a:rPr b="1" lang="cs">
                <a:solidFill>
                  <a:schemeClr val="dk1"/>
                </a:solidFill>
              </a:rPr>
              <a:t>vyhodnocovat</a:t>
            </a:r>
            <a:br>
              <a:rPr b="1" lang="c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cs">
                <a:solidFill>
                  <a:schemeClr val="dk1"/>
                </a:solidFill>
              </a:rPr>
              <a:t>Aplikace </a:t>
            </a:r>
            <a:r>
              <a:rPr b="1" lang="cs">
                <a:solidFill>
                  <a:schemeClr val="dk1"/>
                </a:solidFill>
              </a:rPr>
              <a:t>automaticky počítá skóre</a:t>
            </a:r>
            <a:r>
              <a:rPr lang="cs">
                <a:solidFill>
                  <a:schemeClr val="dk1"/>
                </a:solidFill>
              </a:rPr>
              <a:t> a zobrazuje </a:t>
            </a:r>
            <a:r>
              <a:rPr b="1" lang="cs">
                <a:solidFill>
                  <a:schemeClr val="dk1"/>
                </a:solidFill>
              </a:rPr>
              <a:t>pořadí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2000">
                <a:solidFill>
                  <a:srgbClr val="7DFF5C"/>
                </a:solidFill>
              </a:rPr>
              <a:t>2. 🧱 Použité technologie</a:t>
            </a:r>
            <a:endParaRPr sz="2000">
              <a:solidFill>
                <a:srgbClr val="7DFF5C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8460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400">
                <a:solidFill>
                  <a:schemeClr val="dk1"/>
                </a:solidFill>
              </a:rPr>
              <a:t>Backend: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🐍 </a:t>
            </a:r>
            <a:r>
              <a:rPr b="1" lang="cs" sz="1400">
                <a:solidFill>
                  <a:schemeClr val="dk1"/>
                </a:solidFill>
              </a:rPr>
              <a:t>Python 3</a:t>
            </a:r>
            <a:br>
              <a:rPr b="1" lang="cs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🌐 </a:t>
            </a:r>
            <a:r>
              <a:rPr b="1" lang="cs" sz="1400">
                <a:solidFill>
                  <a:schemeClr val="dk1"/>
                </a:solidFill>
              </a:rPr>
              <a:t>Django</a:t>
            </a:r>
            <a:r>
              <a:rPr lang="cs" sz="1400">
                <a:solidFill>
                  <a:schemeClr val="dk1"/>
                </a:solidFill>
              </a:rPr>
              <a:t> – views, models,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cs" sz="1400">
                <a:solidFill>
                  <a:schemeClr val="dk1"/>
                </a:solidFill>
              </a:rPr>
              <a:t>templates, forms, autentizace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🛢️ </a:t>
            </a:r>
            <a:r>
              <a:rPr b="1" lang="cs" sz="1400">
                <a:solidFill>
                  <a:schemeClr val="dk1"/>
                </a:solidFill>
              </a:rPr>
              <a:t>SQLite</a:t>
            </a:r>
            <a:r>
              <a:rPr lang="cs" sz="1400">
                <a:solidFill>
                  <a:schemeClr val="dk1"/>
                </a:solidFill>
              </a:rPr>
              <a:t> – databáze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🔐 </a:t>
            </a:r>
            <a:r>
              <a:rPr b="1" lang="cs" sz="1400">
                <a:solidFill>
                  <a:schemeClr val="dk1"/>
                </a:solidFill>
              </a:rPr>
              <a:t>Django Login System</a:t>
            </a:r>
            <a:r>
              <a:rPr lang="cs" sz="1400">
                <a:solidFill>
                  <a:schemeClr val="dk1"/>
                </a:solidFill>
              </a:rPr>
              <a:t> 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cs" sz="1400">
                <a:solidFill>
                  <a:schemeClr val="dk1"/>
                </a:solidFill>
              </a:rPr>
              <a:t>automatické přihlášení a registrace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986300" y="1152475"/>
            <a:ext cx="38460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400">
                <a:solidFill>
                  <a:schemeClr val="dk1"/>
                </a:solidFill>
              </a:rPr>
              <a:t>Frontend: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🖼️ </a:t>
            </a:r>
            <a:r>
              <a:rPr b="1" lang="cs" sz="1400">
                <a:solidFill>
                  <a:schemeClr val="dk1"/>
                </a:solidFill>
              </a:rPr>
              <a:t>HTML/CSS</a:t>
            </a:r>
            <a:r>
              <a:rPr lang="cs" sz="1400">
                <a:solidFill>
                  <a:schemeClr val="dk1"/>
                </a:solidFill>
              </a:rPr>
              <a:t> – vlastní design bez frameworku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⚡ </a:t>
            </a:r>
            <a:r>
              <a:rPr b="1" lang="cs" sz="1400">
                <a:solidFill>
                  <a:schemeClr val="dk1"/>
                </a:solidFill>
              </a:rPr>
              <a:t>JavaScript (fetch API)</a:t>
            </a:r>
            <a:r>
              <a:rPr lang="cs" sz="1400">
                <a:solidFill>
                  <a:schemeClr val="dk1"/>
                </a:solidFill>
              </a:rPr>
              <a:t> – polling každé 3s pro real-time data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🧠 </a:t>
            </a:r>
            <a:r>
              <a:rPr b="1" lang="cs" sz="1400">
                <a:solidFill>
                  <a:schemeClr val="dk1"/>
                </a:solidFill>
              </a:rPr>
              <a:t>AJAX + Django API endpoints</a:t>
            </a:r>
            <a:r>
              <a:rPr lang="cs" sz="1400">
                <a:solidFill>
                  <a:schemeClr val="dk1"/>
                </a:solidFill>
              </a:rPr>
              <a:t> – pro aktualizaci bez refresh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2000">
                <a:solidFill>
                  <a:srgbClr val="7DFF5C"/>
                </a:solidFill>
              </a:rPr>
              <a:t>3. 💡 Hlavní funkce aplikace</a:t>
            </a:r>
            <a:endParaRPr b="1" sz="2000">
              <a:solidFill>
                <a:srgbClr val="7DFF5C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 sz="1100">
                <a:solidFill>
                  <a:schemeClr val="dk1"/>
                </a:solidFill>
              </a:rPr>
              <a:t>Registrace a login</a:t>
            </a:r>
            <a:r>
              <a:rPr lang="cs" sz="1100">
                <a:solidFill>
                  <a:schemeClr val="dk1"/>
                </a:solidFill>
              </a:rPr>
              <a:t> –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cs" sz="1100">
                <a:solidFill>
                  <a:schemeClr val="dk1"/>
                </a:solidFill>
              </a:rPr>
              <a:t>na jedno kliknutí (neexistující uživatel = automaticky vytvořen)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DFF5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106" y="1152475"/>
            <a:ext cx="232711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2000">
                <a:solidFill>
                  <a:srgbClr val="7DFF5C"/>
                </a:solidFill>
              </a:rPr>
              <a:t>3. 💡 Hlavní funkce aplikace</a:t>
            </a:r>
            <a:endParaRPr b="1" sz="2000">
              <a:solidFill>
                <a:srgbClr val="7DFF5C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31075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400">
                <a:solidFill>
                  <a:schemeClr val="dk1"/>
                </a:solidFill>
              </a:rPr>
              <a:t>Dashboard uživatele</a:t>
            </a:r>
            <a:r>
              <a:rPr lang="cs" sz="1400">
                <a:solidFill>
                  <a:schemeClr val="dk1"/>
                </a:solidFill>
              </a:rPr>
              <a:t>: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Vidí své eventy, kola a tipy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Real-time načítání nových kol (polling)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Přehled uzavřených kol a výsledků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750" y="1152475"/>
            <a:ext cx="232755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2000">
                <a:solidFill>
                  <a:srgbClr val="7DFF5C"/>
                </a:solidFill>
              </a:rPr>
              <a:t>3. 💡 Hlavní funkce aplikace</a:t>
            </a:r>
            <a:endParaRPr b="1" sz="2000">
              <a:solidFill>
                <a:srgbClr val="7DFF5C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400">
                <a:solidFill>
                  <a:schemeClr val="dk1"/>
                </a:solidFill>
              </a:rPr>
              <a:t>Dashboard pořadatele</a:t>
            </a:r>
            <a:r>
              <a:rPr lang="cs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Může přidávat kola	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Uzavírat tipování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Vyhodnocovat vítěze zápasu (po uzavření)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Přehled o tom, kdo již tipoval (automaticky aktualizovaný)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Skrytý admin panel (čistě pro vytvoření eventu a správu uživatelů)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327" y="1152475"/>
            <a:ext cx="23419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2000">
                <a:solidFill>
                  <a:srgbClr val="7DFF5C"/>
                </a:solidFill>
              </a:rPr>
              <a:t>3. 💡 Hlavní funkce aplikace</a:t>
            </a:r>
            <a:endParaRPr b="1" sz="2000">
              <a:solidFill>
                <a:srgbClr val="7DFF5C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s" sz="1400">
                <a:solidFill>
                  <a:schemeClr val="dk1"/>
                </a:solidFill>
              </a:rPr>
              <a:t>Overlay mód</a:t>
            </a:r>
            <a:r>
              <a:rPr lang="cs" sz="1400">
                <a:solidFill>
                  <a:schemeClr val="dk1"/>
                </a:solidFill>
              </a:rPr>
              <a:t>: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cs">
                <a:solidFill>
                  <a:schemeClr val="dk1"/>
                </a:solidFill>
              </a:rPr>
              <a:t>Možnost zobrazit tipy nebo highscore na stre</a:t>
            </a:r>
            <a:r>
              <a:rPr lang="cs">
                <a:solidFill>
                  <a:schemeClr val="dk1"/>
                </a:solidFill>
              </a:rPr>
              <a:t>amu</a:t>
            </a:r>
            <a:r>
              <a:rPr lang="cs">
                <a:solidFill>
                  <a:schemeClr val="dk1"/>
                </a:solidFill>
              </a:rPr>
              <a:t> (přes externí overlay)</a:t>
            </a:r>
            <a:br>
              <a:rPr lang="c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137" y="2060325"/>
            <a:ext cx="4765727" cy="25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2000">
                <a:solidFill>
                  <a:srgbClr val="7DFF5C"/>
                </a:solidFill>
              </a:rPr>
              <a:t>4</a:t>
            </a:r>
            <a:r>
              <a:rPr b="1" lang="cs" sz="2000">
                <a:solidFill>
                  <a:srgbClr val="7DFF5C"/>
                </a:solidFill>
              </a:rPr>
              <a:t>. 🧠 Co jsem se naučil / co bylo nejtěžší</a:t>
            </a:r>
            <a:endParaRPr b="1" sz="2000">
              <a:solidFill>
                <a:srgbClr val="7DFF5C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Práce s relacemi mezi modely (</a:t>
            </a:r>
            <a:r>
              <a:rPr lang="c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ForeignKey</a:t>
            </a:r>
            <a:r>
              <a:rPr lang="cs" sz="1400">
                <a:solidFill>
                  <a:schemeClr val="dk1"/>
                </a:solidFill>
              </a:rPr>
              <a:t>)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Přenos dat přes API a jejich zobrazení v reálném čase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Práce s </a:t>
            </a:r>
            <a:r>
              <a:rPr b="1" lang="cs" sz="1400">
                <a:solidFill>
                  <a:schemeClr val="dk1"/>
                </a:solidFill>
              </a:rPr>
              <a:t>AJAX bez frameworku</a:t>
            </a:r>
            <a:br>
              <a:rPr b="1" lang="cs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Ladění zobrazení mezi více rolemi (uživatel vs. admin)</a:t>
            </a:r>
            <a:br>
              <a:rPr lang="c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