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9" r:id="rId5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FC894-5CDA-4122-9364-23CE7FA60F17}" v="206" dt="2025-03-06T08:19:5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284984"/>
            <a:ext cx="7772400" cy="14700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5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7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C932-DD7F-4594-B2E3-1390827B0D40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FBB4-0F78-44BE-B56C-1708EA3605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69282" y="6488668"/>
            <a:ext cx="32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http://presentation-creation.ru/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цветок, розовый, День святого Валентина, роз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E7697CE-567B-B429-A7A6-5B7D410B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" r="16868" b="-210"/>
          <a:stretch/>
        </p:blipFill>
        <p:spPr>
          <a:xfrm>
            <a:off x="-838" y="-223"/>
            <a:ext cx="9153102" cy="68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, График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4B2D02B-C21A-85F9-DC70-D5EA6F02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06" t="47" r="15570" b="137"/>
          <a:stretch/>
        </p:blipFill>
        <p:spPr>
          <a:xfrm>
            <a:off x="-4288" y="648"/>
            <a:ext cx="9196172" cy="68649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565" y="562185"/>
            <a:ext cx="7455801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Century Gothic"/>
              </a:rPr>
              <a:t>Международный женский день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521" y="1715914"/>
            <a:ext cx="8934089" cy="3518854"/>
          </a:xfr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2"/>
                </a:solidFill>
                <a:latin typeface="Arial"/>
                <a:ea typeface="+mn-lt"/>
                <a:cs typeface="+mn-lt"/>
              </a:rPr>
              <a:t>8 Марта – это день, когда мы поздравляем всех женщин!  В школе мы учимся у прекрасных учительниц, которые терпеливо обучают нас.  Дома нас окружают заботой мамы, бабушки, сестры.  В этот день хочется сказать им спасибо за всё, что они делают, пожелать им здоровья, счастья и  весеннего настроения!  Пусть 8 Марта будет наполнен радостью,  приятными сюрпризами и  чудесными моментами!</a:t>
            </a:r>
            <a:endParaRPr lang="ru-RU" sz="2800">
              <a:solidFill>
                <a:schemeClr val="tx2"/>
              </a:solidFill>
              <a:latin typeface="Arial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5397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1F5A7-E633-A31A-1055-2F5A18A10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, График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981C501-72D1-E9BD-206D-E6AA5CFE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06" t="47" r="15570" b="137"/>
          <a:stretch/>
        </p:blipFill>
        <p:spPr>
          <a:xfrm>
            <a:off x="-4288" y="648"/>
            <a:ext cx="9196172" cy="6864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C09BA-989A-87D5-9218-8779C6C9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1831" y="562185"/>
            <a:ext cx="10748216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  <a:latin typeface="Century Gothic"/>
              </a:rPr>
              <a:t>История появления праздника </a:t>
            </a:r>
            <a:br>
              <a:rPr lang="ru-RU" b="1" dirty="0">
                <a:solidFill>
                  <a:schemeClr val="tx2"/>
                </a:solidFill>
                <a:latin typeface="Century Gothic"/>
              </a:rPr>
            </a:br>
            <a:r>
              <a:rPr lang="ru-RU" b="1" dirty="0">
                <a:solidFill>
                  <a:schemeClr val="tx2"/>
                </a:solidFill>
                <a:latin typeface="Century Gothic"/>
              </a:rPr>
              <a:t>8 марта</a:t>
            </a:r>
            <a:endParaRPr lang="ru-RU" dirty="0">
              <a:solidFill>
                <a:schemeClr val="tx2"/>
              </a:solidFill>
              <a:latin typeface="Century Gothic"/>
            </a:endParaRPr>
          </a:p>
          <a:p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117B0-2B8E-A476-5017-58FDD0F0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4" y="2032216"/>
            <a:ext cx="8934089" cy="3518854"/>
          </a:xfr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2"/>
                </a:solidFill>
                <a:ea typeface="+mn-lt"/>
                <a:cs typeface="+mn-lt"/>
              </a:rPr>
              <a:t>Международный женский день 8 Марта появился благодаря борьбе женщин за равные права в начале XX века.  В 1910 году Клара Цеткин предложила учредить такой праздник,  а первое его празднование состоялось в 1911 году в нескольких европейских странах.  Этот день стал символом  женской солидарности и  признания их вклада в общество. В России 8 Марта стал государственным праздником в 1965 году.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6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1A601-3048-55A6-9E5E-0E9DBFE6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, График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7392FEC-8B1D-B130-3726-19AE28A1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06" t="47" r="15570" b="137"/>
          <a:stretch/>
        </p:blipFill>
        <p:spPr>
          <a:xfrm>
            <a:off x="-4288" y="648"/>
            <a:ext cx="9196172" cy="6864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E2E3C-3FCF-12A3-3501-4A4F0613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1831" y="562185"/>
            <a:ext cx="10748216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Century Gothic"/>
              </a:rPr>
              <a:t>Поздравляем вас всех</a:t>
            </a:r>
            <a:endParaRPr lang="ru-RU" dirty="0"/>
          </a:p>
          <a:p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20D10-A778-8D32-94E1-04F6B231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4" y="2032216"/>
            <a:ext cx="8934089" cy="3518854"/>
          </a:xfr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tx2"/>
                </a:solidFill>
                <a:latin typeface="Arial"/>
                <a:ea typeface="+mn-lt"/>
                <a:cs typeface="+mn-lt"/>
              </a:rPr>
              <a:t>С 8 Марта, очаровательные женщины! Пусть этот день будет полон тепла, нежности и внимания! Желаю вам прекрасного настроения, много улыбок и счастливых моментов!</a:t>
            </a:r>
            <a:endParaRPr lang="ru-RU"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8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b3a1dabafe5eda85a5445298b2c876bb5e83e9d"/>
</p:tagLst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PowerPoint Presentation</vt:lpstr>
      <vt:lpstr>Международный женский день</vt:lpstr>
      <vt:lpstr>История появления праздника  8 марта </vt:lpstr>
      <vt:lpstr>Поздравляем вас всех </vt:lpstr>
    </vt:vector>
  </TitlesOfParts>
  <Company>http://presentation-creation.ru/</Company>
  <LinksUpToDate>false</LinksUpToDate>
  <SharedDoc>false</SharedDoc>
  <HyperlinkBase>http://presentation-creation.ru/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8 марта</dc:title>
  <dc:creator>obstinate</dc:creator>
  <dc:description>Презентация с сайта http://presentation-creation.ru</dc:description>
  <cp:lastModifiedBy>obstinate</cp:lastModifiedBy>
  <cp:revision>138</cp:revision>
  <dcterms:created xsi:type="dcterms:W3CDTF">2017-02-24T18:11:29Z</dcterms:created>
  <dcterms:modified xsi:type="dcterms:W3CDTF">2025-03-06T08:22:42Z</dcterms:modified>
</cp:coreProperties>
</file>