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309" r:id="rId4"/>
    <p:sldId id="275" r:id="rId5"/>
    <p:sldId id="361" r:id="rId6"/>
    <p:sldId id="258" r:id="rId7"/>
    <p:sldId id="269" r:id="rId8"/>
    <p:sldId id="286" r:id="rId9"/>
    <p:sldId id="323" r:id="rId10"/>
    <p:sldId id="324" r:id="rId11"/>
    <p:sldId id="325" r:id="rId12"/>
    <p:sldId id="362" r:id="rId13"/>
    <p:sldId id="259" r:id="rId14"/>
    <p:sldId id="311" r:id="rId15"/>
    <p:sldId id="313" r:id="rId16"/>
    <p:sldId id="314" r:id="rId17"/>
    <p:sldId id="315" r:id="rId18"/>
    <p:sldId id="320" r:id="rId19"/>
    <p:sldId id="321" r:id="rId20"/>
    <p:sldId id="322" r:id="rId21"/>
    <p:sldId id="310" r:id="rId22"/>
    <p:sldId id="317" r:id="rId23"/>
    <p:sldId id="363" r:id="rId24"/>
    <p:sldId id="280" r:id="rId25"/>
    <p:sldId id="329" r:id="rId26"/>
    <p:sldId id="328" r:id="rId27"/>
    <p:sldId id="334" r:id="rId28"/>
    <p:sldId id="333" r:id="rId29"/>
    <p:sldId id="281" r:id="rId30"/>
    <p:sldId id="338" r:id="rId31"/>
    <p:sldId id="340" r:id="rId32"/>
    <p:sldId id="339" r:id="rId33"/>
    <p:sldId id="341" r:id="rId34"/>
    <p:sldId id="350" r:id="rId35"/>
    <p:sldId id="342" r:id="rId36"/>
    <p:sldId id="343" r:id="rId37"/>
    <p:sldId id="344" r:id="rId38"/>
    <p:sldId id="345" r:id="rId39"/>
    <p:sldId id="282" r:id="rId40"/>
    <p:sldId id="283" r:id="rId41"/>
    <p:sldId id="347" r:id="rId42"/>
    <p:sldId id="348" r:id="rId43"/>
    <p:sldId id="349" r:id="rId44"/>
    <p:sldId id="351" r:id="rId45"/>
    <p:sldId id="271" r:id="rId46"/>
    <p:sldId id="364" r:id="rId47"/>
    <p:sldId id="287" r:id="rId48"/>
    <p:sldId id="288" r:id="rId49"/>
    <p:sldId id="270" r:id="rId50"/>
    <p:sldId id="289" r:id="rId51"/>
    <p:sldId id="274" r:id="rId52"/>
    <p:sldId id="278" r:id="rId53"/>
    <p:sldId id="292" r:id="rId54"/>
    <p:sldId id="293" r:id="rId55"/>
    <p:sldId id="294" r:id="rId56"/>
    <p:sldId id="296" r:id="rId57"/>
    <p:sldId id="260" r:id="rId58"/>
    <p:sldId id="353" r:id="rId59"/>
    <p:sldId id="354" r:id="rId60"/>
    <p:sldId id="355" r:id="rId61"/>
    <p:sldId id="356" r:id="rId62"/>
    <p:sldId id="277" r:id="rId63"/>
    <p:sldId id="306" r:id="rId64"/>
    <p:sldId id="365" r:id="rId65"/>
    <p:sldId id="357" r:id="rId66"/>
    <p:sldId id="358" r:id="rId67"/>
    <p:sldId id="359" r:id="rId68"/>
    <p:sldId id="301" r:id="rId69"/>
    <p:sldId id="298" r:id="rId70"/>
    <p:sldId id="299" r:id="rId71"/>
    <p:sldId id="297" r:id="rId72"/>
    <p:sldId id="305" r:id="rId73"/>
    <p:sldId id="304" r:id="rId74"/>
    <p:sldId id="290" r:id="rId75"/>
    <p:sldId id="272" r:id="rId76"/>
    <p:sldId id="291" r:id="rId7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0978356-8B79-4F78-8874-ABC234AEFCA1}">
          <p14:sldIdLst>
            <p14:sldId id="256"/>
            <p14:sldId id="257"/>
            <p14:sldId id="309"/>
            <p14:sldId id="275"/>
            <p14:sldId id="361"/>
            <p14:sldId id="258"/>
          </p14:sldIdLst>
        </p14:section>
        <p14:section name="読みやすいって何？" id="{38B1379E-EC17-40FF-B5CF-1FB6B81EFEF9}">
          <p14:sldIdLst>
            <p14:sldId id="269"/>
            <p14:sldId id="286"/>
            <p14:sldId id="323"/>
            <p14:sldId id="324"/>
            <p14:sldId id="325"/>
            <p14:sldId id="362"/>
            <p14:sldId id="259"/>
            <p14:sldId id="311"/>
            <p14:sldId id="313"/>
            <p14:sldId id="314"/>
            <p14:sldId id="315"/>
            <p14:sldId id="320"/>
            <p14:sldId id="321"/>
            <p14:sldId id="322"/>
            <p14:sldId id="310"/>
            <p14:sldId id="317"/>
            <p14:sldId id="363"/>
          </p14:sldIdLst>
        </p14:section>
        <p14:section name="べた書き" id="{ECF194DF-EFCE-42D0-A8A3-E5CF50A0899C}">
          <p14:sldIdLst>
            <p14:sldId id="280"/>
            <p14:sldId id="329"/>
            <p14:sldId id="328"/>
            <p14:sldId id="334"/>
            <p14:sldId id="333"/>
            <p14:sldId id="281"/>
            <p14:sldId id="338"/>
            <p14:sldId id="340"/>
            <p14:sldId id="339"/>
            <p14:sldId id="341"/>
            <p14:sldId id="350"/>
            <p14:sldId id="342"/>
            <p14:sldId id="343"/>
            <p14:sldId id="344"/>
            <p14:sldId id="345"/>
            <p14:sldId id="282"/>
            <p14:sldId id="283"/>
            <p14:sldId id="347"/>
            <p14:sldId id="348"/>
            <p14:sldId id="349"/>
            <p14:sldId id="351"/>
          </p14:sldIdLst>
        </p14:section>
        <p14:section name="変数関数の名前について" id="{3FB185F3-2925-4EE3-B73D-E47E149BA790}">
          <p14:sldIdLst>
            <p14:sldId id="271"/>
            <p14:sldId id="364"/>
            <p14:sldId id="287"/>
            <p14:sldId id="288"/>
            <p14:sldId id="270"/>
            <p14:sldId id="289"/>
          </p14:sldIdLst>
        </p14:section>
        <p14:section name="マクロや関数について" id="{D6D2DD1D-3A65-4197-9466-AD7B6AD70695}">
          <p14:sldIdLst>
            <p14:sldId id="274"/>
            <p14:sldId id="278"/>
            <p14:sldId id="292"/>
            <p14:sldId id="293"/>
            <p14:sldId id="294"/>
            <p14:sldId id="296"/>
            <p14:sldId id="260"/>
            <p14:sldId id="353"/>
            <p14:sldId id="354"/>
            <p14:sldId id="355"/>
            <p14:sldId id="356"/>
          </p14:sldIdLst>
        </p14:section>
        <p14:section name="コメントについて" id="{BC80B12C-7C8A-41CD-8D14-43C4EEFD7943}">
          <p14:sldIdLst>
            <p14:sldId id="277"/>
            <p14:sldId id="306"/>
            <p14:sldId id="365"/>
            <p14:sldId id="357"/>
            <p14:sldId id="358"/>
            <p14:sldId id="359"/>
            <p14:sldId id="301"/>
          </p14:sldIdLst>
        </p14:section>
        <p14:section name="ノードの配置について" id="{44EE90B1-B394-402E-8867-2A8988A5AA7F}">
          <p14:sldIdLst>
            <p14:sldId id="298"/>
            <p14:sldId id="299"/>
          </p14:sldIdLst>
        </p14:section>
        <p14:section name="コミットログについて" id="{D2C9B211-34DD-4259-8E77-FCA888E39451}">
          <p14:sldIdLst>
            <p14:sldId id="297"/>
            <p14:sldId id="305"/>
          </p14:sldIdLst>
        </p14:section>
        <p14:section name="まとめからラストまで" id="{9F3055E9-31A6-4724-8DBD-34C367FD80DE}">
          <p14:sldIdLst>
            <p14:sldId id="304"/>
            <p14:sldId id="290"/>
            <p14:sldId id="27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52CA1-BF4A-49FD-9BE3-F54FF283CD3F}" v="19" dt="2024-05-07T15:39:15.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58061" autoAdjust="0"/>
  </p:normalViewPr>
  <p:slideViewPr>
    <p:cSldViewPr snapToGrid="0">
      <p:cViewPr varScale="1">
        <p:scale>
          <a:sx n="64" d="100"/>
          <a:sy n="64" d="100"/>
        </p:scale>
        <p:origin x="25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湧舞 山下" userId="615f1aaa99375ebc" providerId="LiveId" clId="{23E3E2FB-49AC-4380-99C3-C649E87E1BC4}"/>
    <pc:docChg chg="undo custSel addSld delSld modSld sldOrd modMainMaster addSection delSection modSection">
      <pc:chgData name="湧舞 山下" userId="615f1aaa99375ebc" providerId="LiveId" clId="{23E3E2FB-49AC-4380-99C3-C649E87E1BC4}" dt="2024-04-27T23:42:25.545" v="68776" actId="20577"/>
      <pc:docMkLst>
        <pc:docMk/>
      </pc:docMkLst>
      <pc:sldChg chg="modSp mod setBg">
        <pc:chgData name="湧舞 山下" userId="615f1aaa99375ebc" providerId="LiveId" clId="{23E3E2FB-49AC-4380-99C3-C649E87E1BC4}" dt="2024-04-27T21:43:05.033" v="63756"/>
        <pc:sldMkLst>
          <pc:docMk/>
          <pc:sldMk cId="2098902603" sldId="256"/>
        </pc:sldMkLst>
        <pc:spChg chg="mod">
          <ac:chgData name="湧舞 山下" userId="615f1aaa99375ebc" providerId="LiveId" clId="{23E3E2FB-49AC-4380-99C3-C649E87E1BC4}" dt="2024-04-27T21:37:12.229" v="63667" actId="207"/>
          <ac:spMkLst>
            <pc:docMk/>
            <pc:sldMk cId="2098902603" sldId="256"/>
            <ac:spMk id="2" creationId="{1102D0AF-E49E-060F-5C8C-49F136ABFC33}"/>
          </ac:spMkLst>
        </pc:spChg>
        <pc:spChg chg="mod">
          <ac:chgData name="湧舞 山下" userId="615f1aaa99375ebc" providerId="LiveId" clId="{23E3E2FB-49AC-4380-99C3-C649E87E1BC4}" dt="2024-04-27T21:37:12.229" v="63667" actId="207"/>
          <ac:spMkLst>
            <pc:docMk/>
            <pc:sldMk cId="2098902603" sldId="256"/>
            <ac:spMk id="3" creationId="{B2B4E853-00DB-2438-7A71-759CEF76412C}"/>
          </ac:spMkLst>
        </pc:spChg>
      </pc:sldChg>
      <pc:sldChg chg="modSp mod setBg modNotesTx">
        <pc:chgData name="湧舞 山下" userId="615f1aaa99375ebc" providerId="LiveId" clId="{23E3E2FB-49AC-4380-99C3-C649E87E1BC4}" dt="2024-04-27T21:43:15.900" v="63768"/>
        <pc:sldMkLst>
          <pc:docMk/>
          <pc:sldMk cId="1770732323" sldId="257"/>
        </pc:sldMkLst>
        <pc:spChg chg="mod">
          <ac:chgData name="湧舞 山下" userId="615f1aaa99375ebc" providerId="LiveId" clId="{23E3E2FB-49AC-4380-99C3-C649E87E1BC4}" dt="2024-04-27T21:37:22.796" v="63668" actId="207"/>
          <ac:spMkLst>
            <pc:docMk/>
            <pc:sldMk cId="1770732323" sldId="257"/>
            <ac:spMk id="2" creationId="{F76CDDFA-B1E8-AB71-DFBB-14C772E44DE7}"/>
          </ac:spMkLst>
        </pc:spChg>
        <pc:spChg chg="mod">
          <ac:chgData name="湧舞 山下" userId="615f1aaa99375ebc" providerId="LiveId" clId="{23E3E2FB-49AC-4380-99C3-C649E87E1BC4}" dt="2024-04-27T21:37:22.796" v="63668" actId="207"/>
          <ac:spMkLst>
            <pc:docMk/>
            <pc:sldMk cId="1770732323" sldId="257"/>
            <ac:spMk id="3" creationId="{3FBF4233-2532-C3B8-27B0-9FD76DF0B845}"/>
          </ac:spMkLst>
        </pc:spChg>
      </pc:sldChg>
      <pc:sldChg chg="addSp delSp modSp mod ord modNotesTx">
        <pc:chgData name="湧舞 山下" userId="615f1aaa99375ebc" providerId="LiveId" clId="{23E3E2FB-49AC-4380-99C3-C649E87E1BC4}" dt="2024-04-27T22:36:32.836" v="66106" actId="20577"/>
        <pc:sldMkLst>
          <pc:docMk/>
          <pc:sldMk cId="3879326749" sldId="258"/>
        </pc:sldMkLst>
        <pc:spChg chg="del mod">
          <ac:chgData name="湧舞 山下" userId="615f1aaa99375ebc" providerId="LiveId" clId="{23E3E2FB-49AC-4380-99C3-C649E87E1BC4}" dt="2024-04-27T10:32:09.170" v="44508" actId="478"/>
          <ac:spMkLst>
            <pc:docMk/>
            <pc:sldMk cId="3879326749" sldId="258"/>
            <ac:spMk id="2" creationId="{369B72A0-729B-2B20-44CE-FF0EEE44E8EC}"/>
          </ac:spMkLst>
        </pc:spChg>
        <pc:spChg chg="mod">
          <ac:chgData name="湧舞 山下" userId="615f1aaa99375ebc" providerId="LiveId" clId="{23E3E2FB-49AC-4380-99C3-C649E87E1BC4}" dt="2024-04-27T21:37:36.896" v="63672" actId="207"/>
          <ac:spMkLst>
            <pc:docMk/>
            <pc:sldMk cId="3879326749" sldId="258"/>
            <ac:spMk id="3" creationId="{B03B921F-52D9-289A-67AA-A9E3F96695F3}"/>
          </ac:spMkLst>
        </pc:spChg>
        <pc:spChg chg="add del mod">
          <ac:chgData name="湧舞 山下" userId="615f1aaa99375ebc" providerId="LiveId" clId="{23E3E2FB-49AC-4380-99C3-C649E87E1BC4}" dt="2024-04-27T10:32:11.235" v="44509" actId="478"/>
          <ac:spMkLst>
            <pc:docMk/>
            <pc:sldMk cId="3879326749" sldId="258"/>
            <ac:spMk id="5" creationId="{B4B3B40E-7B8D-F628-5D8D-E480DB24795D}"/>
          </ac:spMkLst>
        </pc:spChg>
      </pc:sldChg>
      <pc:sldChg chg="addSp modSp mod modNotesTx">
        <pc:chgData name="湧舞 山下" userId="615f1aaa99375ebc" providerId="LiveId" clId="{23E3E2FB-49AC-4380-99C3-C649E87E1BC4}" dt="2024-04-27T22:40:08.496" v="66178" actId="20577"/>
        <pc:sldMkLst>
          <pc:docMk/>
          <pc:sldMk cId="4104386767" sldId="259"/>
        </pc:sldMkLst>
        <pc:spChg chg="mod">
          <ac:chgData name="湧舞 山下" userId="615f1aaa99375ebc" providerId="LiveId" clId="{23E3E2FB-49AC-4380-99C3-C649E87E1BC4}" dt="2024-04-27T21:38:04.291" v="63678" actId="207"/>
          <ac:spMkLst>
            <pc:docMk/>
            <pc:sldMk cId="4104386767" sldId="259"/>
            <ac:spMk id="2" creationId="{46B42A84-2BF0-C8D9-0345-225D76764C24}"/>
          </ac:spMkLst>
        </pc:spChg>
        <pc:spChg chg="mod">
          <ac:chgData name="湧舞 山下" userId="615f1aaa99375ebc" providerId="LiveId" clId="{23E3E2FB-49AC-4380-99C3-C649E87E1BC4}" dt="2024-04-27T21:38:04.291" v="63678" actId="207"/>
          <ac:spMkLst>
            <pc:docMk/>
            <pc:sldMk cId="4104386767" sldId="259"/>
            <ac:spMk id="3" creationId="{18B8AA58-2FF6-5935-1DEC-474189BF5304}"/>
          </ac:spMkLst>
        </pc:spChg>
        <pc:spChg chg="add mod">
          <ac:chgData name="湧舞 山下" userId="615f1aaa99375ebc" providerId="LiveId" clId="{23E3E2FB-49AC-4380-99C3-C649E87E1BC4}" dt="2024-04-14T15:11:47.529" v="96"/>
          <ac:spMkLst>
            <pc:docMk/>
            <pc:sldMk cId="4104386767" sldId="259"/>
            <ac:spMk id="4" creationId="{8F8CAAE5-ABED-3683-9701-E6D593C192A2}"/>
          </ac:spMkLst>
        </pc:spChg>
      </pc:sldChg>
      <pc:sldChg chg="modSp mod ord modNotesTx">
        <pc:chgData name="湧舞 山下" userId="615f1aaa99375ebc" providerId="LiveId" clId="{23E3E2FB-49AC-4380-99C3-C649E87E1BC4}" dt="2024-04-27T23:22:10.226" v="67935" actId="20577"/>
        <pc:sldMkLst>
          <pc:docMk/>
          <pc:sldMk cId="2394059021" sldId="260"/>
        </pc:sldMkLst>
        <pc:spChg chg="mod">
          <ac:chgData name="湧舞 山下" userId="615f1aaa99375ebc" providerId="LiveId" clId="{23E3E2FB-49AC-4380-99C3-C649E87E1BC4}" dt="2024-04-27T21:41:53.750" v="63736" actId="207"/>
          <ac:spMkLst>
            <pc:docMk/>
            <pc:sldMk cId="2394059021" sldId="260"/>
            <ac:spMk id="2" creationId="{89D343F7-3D3A-2E65-6836-0A673777000F}"/>
          </ac:spMkLst>
        </pc:spChg>
        <pc:spChg chg="mod">
          <ac:chgData name="湧舞 山下" userId="615f1aaa99375ebc" providerId="LiveId" clId="{23E3E2FB-49AC-4380-99C3-C649E87E1BC4}" dt="2024-04-27T21:41:53.750" v="63736" actId="207"/>
          <ac:spMkLst>
            <pc:docMk/>
            <pc:sldMk cId="2394059021" sldId="260"/>
            <ac:spMk id="3" creationId="{AFB9D093-46CA-AFA1-E786-FD9E0F637321}"/>
          </ac:spMkLst>
        </pc:spChg>
      </pc:sldChg>
      <pc:sldChg chg="modSp del mod ord">
        <pc:chgData name="湧舞 山下" userId="615f1aaa99375ebc" providerId="LiveId" clId="{23E3E2FB-49AC-4380-99C3-C649E87E1BC4}" dt="2024-04-21T03:36:43.501" v="5635" actId="47"/>
        <pc:sldMkLst>
          <pc:docMk/>
          <pc:sldMk cId="2475661722" sldId="261"/>
        </pc:sldMkLst>
        <pc:spChg chg="mod">
          <ac:chgData name="湧舞 山下" userId="615f1aaa99375ebc" providerId="LiveId" clId="{23E3E2FB-49AC-4380-99C3-C649E87E1BC4}" dt="2024-04-21T03:14:03.388" v="4832" actId="20577"/>
          <ac:spMkLst>
            <pc:docMk/>
            <pc:sldMk cId="2475661722" sldId="261"/>
            <ac:spMk id="3" creationId="{1F964B2F-E713-2410-CC19-1FD390547BDC}"/>
          </ac:spMkLst>
        </pc:spChg>
      </pc:sldChg>
      <pc:sldChg chg="modSp del mod">
        <pc:chgData name="湧舞 山下" userId="615f1aaa99375ebc" providerId="LiveId" clId="{23E3E2FB-49AC-4380-99C3-C649E87E1BC4}" dt="2024-04-20T20:22:41.362" v="1979" actId="47"/>
        <pc:sldMkLst>
          <pc:docMk/>
          <pc:sldMk cId="1571895775" sldId="262"/>
        </pc:sldMkLst>
        <pc:spChg chg="mod">
          <ac:chgData name="湧舞 山下" userId="615f1aaa99375ebc" providerId="LiveId" clId="{23E3E2FB-49AC-4380-99C3-C649E87E1BC4}" dt="2024-04-20T19:00:02.094" v="150" actId="120"/>
          <ac:spMkLst>
            <pc:docMk/>
            <pc:sldMk cId="1571895775" sldId="262"/>
            <ac:spMk id="2" creationId="{B3E92A48-13BB-A7FC-8EE4-CE4191E229F3}"/>
          </ac:spMkLst>
        </pc:spChg>
      </pc:sldChg>
      <pc:sldChg chg="del">
        <pc:chgData name="湧舞 山下" userId="615f1aaa99375ebc" providerId="LiveId" clId="{23E3E2FB-49AC-4380-99C3-C649E87E1BC4}" dt="2024-04-20T20:22:35.434" v="1977" actId="47"/>
        <pc:sldMkLst>
          <pc:docMk/>
          <pc:sldMk cId="2371364959" sldId="263"/>
        </pc:sldMkLst>
      </pc:sldChg>
      <pc:sldChg chg="del">
        <pc:chgData name="湧舞 山下" userId="615f1aaa99375ebc" providerId="LiveId" clId="{23E3E2FB-49AC-4380-99C3-C649E87E1BC4}" dt="2024-04-20T20:22:30.723" v="1974" actId="47"/>
        <pc:sldMkLst>
          <pc:docMk/>
          <pc:sldMk cId="644618195" sldId="264"/>
        </pc:sldMkLst>
      </pc:sldChg>
      <pc:sldChg chg="del">
        <pc:chgData name="湧舞 山下" userId="615f1aaa99375ebc" providerId="LiveId" clId="{23E3E2FB-49AC-4380-99C3-C649E87E1BC4}" dt="2024-04-20T20:22:33.564" v="1976" actId="47"/>
        <pc:sldMkLst>
          <pc:docMk/>
          <pc:sldMk cId="3510487138" sldId="266"/>
        </pc:sldMkLst>
      </pc:sldChg>
      <pc:sldChg chg="del">
        <pc:chgData name="湧舞 山下" userId="615f1aaa99375ebc" providerId="LiveId" clId="{23E3E2FB-49AC-4380-99C3-C649E87E1BC4}" dt="2024-04-20T20:22:32.170" v="1975" actId="47"/>
        <pc:sldMkLst>
          <pc:docMk/>
          <pc:sldMk cId="2088660966" sldId="267"/>
        </pc:sldMkLst>
      </pc:sldChg>
      <pc:sldChg chg="modSp del mod">
        <pc:chgData name="湧舞 山下" userId="615f1aaa99375ebc" providerId="LiveId" clId="{23E3E2FB-49AC-4380-99C3-C649E87E1BC4}" dt="2024-04-20T20:22:38.620" v="1978" actId="47"/>
        <pc:sldMkLst>
          <pc:docMk/>
          <pc:sldMk cId="3693965317" sldId="268"/>
        </pc:sldMkLst>
        <pc:spChg chg="mod">
          <ac:chgData name="湧舞 山下" userId="615f1aaa99375ebc" providerId="LiveId" clId="{23E3E2FB-49AC-4380-99C3-C649E87E1BC4}" dt="2024-04-14T15:51:41.366" v="100" actId="20577"/>
          <ac:spMkLst>
            <pc:docMk/>
            <pc:sldMk cId="3693965317" sldId="268"/>
            <ac:spMk id="3" creationId="{4C15EA2B-32AC-65A1-8227-BE6553F1F692}"/>
          </ac:spMkLst>
        </pc:spChg>
      </pc:sldChg>
      <pc:sldChg chg="addSp delSp modSp mod modNotesTx">
        <pc:chgData name="湧舞 山下" userId="615f1aaa99375ebc" providerId="LiveId" clId="{23E3E2FB-49AC-4380-99C3-C649E87E1BC4}" dt="2024-04-27T21:43:38.603" v="63770" actId="207"/>
        <pc:sldMkLst>
          <pc:docMk/>
          <pc:sldMk cId="3464614175" sldId="269"/>
        </pc:sldMkLst>
        <pc:spChg chg="del mod">
          <ac:chgData name="湧舞 山下" userId="615f1aaa99375ebc" providerId="LiveId" clId="{23E3E2FB-49AC-4380-99C3-C649E87E1BC4}" dt="2024-04-27T21:11:07.852" v="63421" actId="478"/>
          <ac:spMkLst>
            <pc:docMk/>
            <pc:sldMk cId="3464614175" sldId="269"/>
            <ac:spMk id="2" creationId="{D9174B39-89FD-209E-0C3F-3B6E533E1FCB}"/>
          </ac:spMkLst>
        </pc:spChg>
        <pc:spChg chg="add mod">
          <ac:chgData name="湧舞 山下" userId="615f1aaa99375ebc" providerId="LiveId" clId="{23E3E2FB-49AC-4380-99C3-C649E87E1BC4}" dt="2024-04-27T21:10:58.908" v="63420"/>
          <ac:spMkLst>
            <pc:docMk/>
            <pc:sldMk cId="3464614175" sldId="269"/>
            <ac:spMk id="3" creationId="{3BF8491E-AD17-4F3B-D06F-3DCA529CBBA1}"/>
          </ac:spMkLst>
        </pc:spChg>
        <pc:spChg chg="add del mod">
          <ac:chgData name="湧舞 山下" userId="615f1aaa99375ebc" providerId="LiveId" clId="{23E3E2FB-49AC-4380-99C3-C649E87E1BC4}" dt="2024-04-27T21:11:24.901" v="63424" actId="478"/>
          <ac:spMkLst>
            <pc:docMk/>
            <pc:sldMk cId="3464614175" sldId="269"/>
            <ac:spMk id="5" creationId="{A8E9C722-780C-A10B-496B-32641C83D3CC}"/>
          </ac:spMkLst>
        </pc:spChg>
        <pc:spChg chg="add del mod">
          <ac:chgData name="湧舞 山下" userId="615f1aaa99375ebc" providerId="LiveId" clId="{23E3E2FB-49AC-4380-99C3-C649E87E1BC4}" dt="2024-04-27T21:15:46.096" v="63536" actId="478"/>
          <ac:spMkLst>
            <pc:docMk/>
            <pc:sldMk cId="3464614175" sldId="269"/>
            <ac:spMk id="6" creationId="{0A646A90-312F-7B2A-C0F8-FF46A446C448}"/>
          </ac:spMkLst>
        </pc:spChg>
        <pc:spChg chg="add del mod">
          <ac:chgData name="湧舞 山下" userId="615f1aaa99375ebc" providerId="LiveId" clId="{23E3E2FB-49AC-4380-99C3-C649E87E1BC4}" dt="2024-04-27T21:15:49.532" v="63538" actId="478"/>
          <ac:spMkLst>
            <pc:docMk/>
            <pc:sldMk cId="3464614175" sldId="269"/>
            <ac:spMk id="8" creationId="{937102FD-185B-4BDF-5227-1FB2A9721BBE}"/>
          </ac:spMkLst>
        </pc:spChg>
        <pc:spChg chg="add mod">
          <ac:chgData name="湧舞 山下" userId="615f1aaa99375ebc" providerId="LiveId" clId="{23E3E2FB-49AC-4380-99C3-C649E87E1BC4}" dt="2024-04-27T21:43:38.603" v="63770" actId="207"/>
          <ac:spMkLst>
            <pc:docMk/>
            <pc:sldMk cId="3464614175" sldId="269"/>
            <ac:spMk id="9" creationId="{42C87171-2715-355C-6523-BC0DA5DA899F}"/>
          </ac:spMkLst>
        </pc:spChg>
      </pc:sldChg>
      <pc:sldChg chg="addSp delSp modSp mod modNotesTx">
        <pc:chgData name="湧舞 山下" userId="615f1aaa99375ebc" providerId="LiveId" clId="{23E3E2FB-49AC-4380-99C3-C649E87E1BC4}" dt="2024-04-27T23:12:29.858" v="67390" actId="20577"/>
        <pc:sldMkLst>
          <pc:docMk/>
          <pc:sldMk cId="3535742819" sldId="270"/>
        </pc:sldMkLst>
        <pc:spChg chg="mod">
          <ac:chgData name="湧舞 山下" userId="615f1aaa99375ebc" providerId="LiveId" clId="{23E3E2FB-49AC-4380-99C3-C649E87E1BC4}" dt="2024-04-27T21:41:30.152" v="63728" actId="207"/>
          <ac:spMkLst>
            <pc:docMk/>
            <pc:sldMk cId="3535742819" sldId="270"/>
            <ac:spMk id="2" creationId="{CF7C9F32-0101-8DDF-1B5E-AED0E760716B}"/>
          </ac:spMkLst>
        </pc:spChg>
        <pc:spChg chg="mod">
          <ac:chgData name="湧舞 山下" userId="615f1aaa99375ebc" providerId="LiveId" clId="{23E3E2FB-49AC-4380-99C3-C649E87E1BC4}" dt="2024-04-27T21:41:30.152" v="63728" actId="207"/>
          <ac:spMkLst>
            <pc:docMk/>
            <pc:sldMk cId="3535742819" sldId="270"/>
            <ac:spMk id="3" creationId="{868FD927-2641-2F54-8A94-4AD357B27602}"/>
          </ac:spMkLst>
        </pc:spChg>
        <pc:spChg chg="add del mod">
          <ac:chgData name="湧舞 山下" userId="615f1aaa99375ebc" providerId="LiveId" clId="{23E3E2FB-49AC-4380-99C3-C649E87E1BC4}" dt="2024-04-21T06:25:20.393" v="7596" actId="478"/>
          <ac:spMkLst>
            <pc:docMk/>
            <pc:sldMk cId="3535742819" sldId="270"/>
            <ac:spMk id="4" creationId="{1D1D758B-67B6-C199-5219-CF67300694AE}"/>
          </ac:spMkLst>
        </pc:spChg>
        <pc:spChg chg="add del mod">
          <ac:chgData name="湧舞 山下" userId="615f1aaa99375ebc" providerId="LiveId" clId="{23E3E2FB-49AC-4380-99C3-C649E87E1BC4}" dt="2024-04-21T06:25:26.819" v="7598" actId="478"/>
          <ac:spMkLst>
            <pc:docMk/>
            <pc:sldMk cId="3535742819" sldId="270"/>
            <ac:spMk id="5" creationId="{3653A41A-5C62-BC27-5A2B-3F6211185E3A}"/>
          </ac:spMkLst>
        </pc:spChg>
        <pc:spChg chg="add del mod">
          <ac:chgData name="湧舞 山下" userId="615f1aaa99375ebc" providerId="LiveId" clId="{23E3E2FB-49AC-4380-99C3-C649E87E1BC4}" dt="2024-04-21T06:25:23.279" v="7597" actId="478"/>
          <ac:spMkLst>
            <pc:docMk/>
            <pc:sldMk cId="3535742819" sldId="270"/>
            <ac:spMk id="6" creationId="{92B94038-04A9-2E08-827F-F674A86138AC}"/>
          </ac:spMkLst>
        </pc:spChg>
      </pc:sldChg>
      <pc:sldChg chg="addSp delSp modSp mod modNotesTx">
        <pc:chgData name="湧舞 山下" userId="615f1aaa99375ebc" providerId="LiveId" clId="{23E3E2FB-49AC-4380-99C3-C649E87E1BC4}" dt="2024-04-27T23:07:54.540" v="67200" actId="20577"/>
        <pc:sldMkLst>
          <pc:docMk/>
          <pc:sldMk cId="2151918154" sldId="271"/>
        </pc:sldMkLst>
        <pc:spChg chg="del mod">
          <ac:chgData name="湧舞 山下" userId="615f1aaa99375ebc" providerId="LiveId" clId="{23E3E2FB-49AC-4380-99C3-C649E87E1BC4}" dt="2024-04-27T21:16:46.772" v="63545" actId="478"/>
          <ac:spMkLst>
            <pc:docMk/>
            <pc:sldMk cId="2151918154" sldId="271"/>
            <ac:spMk id="2" creationId="{C210CAA3-4B76-B148-8856-4941E6177B75}"/>
          </ac:spMkLst>
        </pc:spChg>
        <pc:spChg chg="add del mod">
          <ac:chgData name="湧舞 山下" userId="615f1aaa99375ebc" providerId="LiveId" clId="{23E3E2FB-49AC-4380-99C3-C649E87E1BC4}" dt="2024-04-27T21:16:51.802" v="63547" actId="478"/>
          <ac:spMkLst>
            <pc:docMk/>
            <pc:sldMk cId="2151918154" sldId="271"/>
            <ac:spMk id="4" creationId="{6383F318-DAC7-00A8-478D-840E70547F96}"/>
          </ac:spMkLst>
        </pc:spChg>
        <pc:spChg chg="add mod">
          <ac:chgData name="湧舞 山下" userId="615f1aaa99375ebc" providerId="LiveId" clId="{23E3E2FB-49AC-4380-99C3-C649E87E1BC4}" dt="2024-04-27T21:43:59.196" v="63774" actId="207"/>
          <ac:spMkLst>
            <pc:docMk/>
            <pc:sldMk cId="2151918154" sldId="271"/>
            <ac:spMk id="5" creationId="{E89F5637-194A-61DF-FD44-2A1E80B8EEDF}"/>
          </ac:spMkLst>
        </pc:spChg>
      </pc:sldChg>
      <pc:sldChg chg="modSp new mod modNotesTx">
        <pc:chgData name="湧舞 山下" userId="615f1aaa99375ebc" providerId="LiveId" clId="{23E3E2FB-49AC-4380-99C3-C649E87E1BC4}" dt="2024-04-27T23:39:01.728" v="68712" actId="20577"/>
        <pc:sldMkLst>
          <pc:docMk/>
          <pc:sldMk cId="1751719802" sldId="272"/>
        </pc:sldMkLst>
        <pc:spChg chg="mod">
          <ac:chgData name="湧舞 山下" userId="615f1aaa99375ebc" providerId="LiveId" clId="{23E3E2FB-49AC-4380-99C3-C649E87E1BC4}" dt="2024-04-27T21:42:46.998" v="63753" actId="207"/>
          <ac:spMkLst>
            <pc:docMk/>
            <pc:sldMk cId="1751719802" sldId="272"/>
            <ac:spMk id="2" creationId="{03203418-DB37-316C-1ED2-E38452DF0B44}"/>
          </ac:spMkLst>
        </pc:spChg>
        <pc:spChg chg="mod">
          <ac:chgData name="湧舞 山下" userId="615f1aaa99375ebc" providerId="LiveId" clId="{23E3E2FB-49AC-4380-99C3-C649E87E1BC4}" dt="2024-04-27T21:42:46.998" v="63753" actId="207"/>
          <ac:spMkLst>
            <pc:docMk/>
            <pc:sldMk cId="1751719802" sldId="272"/>
            <ac:spMk id="3" creationId="{993338A9-52A3-9FEC-86EA-AB4BA2C83CA1}"/>
          </ac:spMkLst>
        </pc:spChg>
      </pc:sldChg>
      <pc:sldChg chg="new del">
        <pc:chgData name="湧舞 山下" userId="615f1aaa99375ebc" providerId="LiveId" clId="{23E3E2FB-49AC-4380-99C3-C649E87E1BC4}" dt="2024-04-14T15:37:16.560" v="97" actId="47"/>
        <pc:sldMkLst>
          <pc:docMk/>
          <pc:sldMk cId="1695584337" sldId="273"/>
        </pc:sldMkLst>
      </pc:sldChg>
      <pc:sldChg chg="addSp delSp modSp add mod modNotesTx">
        <pc:chgData name="湧舞 山下" userId="615f1aaa99375ebc" providerId="LiveId" clId="{23E3E2FB-49AC-4380-99C3-C649E87E1BC4}" dt="2024-04-27T23:15:15.272" v="67425" actId="20577"/>
        <pc:sldMkLst>
          <pc:docMk/>
          <pc:sldMk cId="2733048313" sldId="274"/>
        </pc:sldMkLst>
        <pc:spChg chg="del mod">
          <ac:chgData name="湧舞 山下" userId="615f1aaa99375ebc" providerId="LiveId" clId="{23E3E2FB-49AC-4380-99C3-C649E87E1BC4}" dt="2024-04-27T21:17:10.185" v="63550" actId="478"/>
          <ac:spMkLst>
            <pc:docMk/>
            <pc:sldMk cId="2733048313" sldId="274"/>
            <ac:spMk id="2" creationId="{C210CAA3-4B76-B148-8856-4941E6177B75}"/>
          </ac:spMkLst>
        </pc:spChg>
        <pc:spChg chg="add del mod">
          <ac:chgData name="湧舞 山下" userId="615f1aaa99375ebc" providerId="LiveId" clId="{23E3E2FB-49AC-4380-99C3-C649E87E1BC4}" dt="2024-04-27T21:17:13.889" v="63552" actId="478"/>
          <ac:spMkLst>
            <pc:docMk/>
            <pc:sldMk cId="2733048313" sldId="274"/>
            <ac:spMk id="4" creationId="{D42E98E9-2CBA-1217-1D8F-ACBAFD0ED690}"/>
          </ac:spMkLst>
        </pc:spChg>
        <pc:spChg chg="add mod">
          <ac:chgData name="湧舞 山下" userId="615f1aaa99375ebc" providerId="LiveId" clId="{23E3E2FB-49AC-4380-99C3-C649E87E1BC4}" dt="2024-04-27T21:44:10.323" v="63776" actId="207"/>
          <ac:spMkLst>
            <pc:docMk/>
            <pc:sldMk cId="2733048313" sldId="274"/>
            <ac:spMk id="5" creationId="{FFB19BCB-2BF1-291A-B034-F7968546D192}"/>
          </ac:spMkLst>
        </pc:spChg>
      </pc:sldChg>
      <pc:sldChg chg="delSp modSp new mod modNotesTx">
        <pc:chgData name="湧舞 山下" userId="615f1aaa99375ebc" providerId="LiveId" clId="{23E3E2FB-49AC-4380-99C3-C649E87E1BC4}" dt="2024-04-27T21:37:33.897" v="63671" actId="207"/>
        <pc:sldMkLst>
          <pc:docMk/>
          <pc:sldMk cId="4033022337" sldId="275"/>
        </pc:sldMkLst>
        <pc:spChg chg="mod">
          <ac:chgData name="湧舞 山下" userId="615f1aaa99375ebc" providerId="LiveId" clId="{23E3E2FB-49AC-4380-99C3-C649E87E1BC4}" dt="2024-04-27T21:37:33.897" v="63671" actId="207"/>
          <ac:spMkLst>
            <pc:docMk/>
            <pc:sldMk cId="4033022337" sldId="275"/>
            <ac:spMk id="2" creationId="{A53A7D5C-58B7-C85A-EA5B-1DA1841E0520}"/>
          </ac:spMkLst>
        </pc:spChg>
        <pc:spChg chg="del">
          <ac:chgData name="湧舞 山下" userId="615f1aaa99375ebc" providerId="LiveId" clId="{23E3E2FB-49AC-4380-99C3-C649E87E1BC4}" dt="2024-04-20T18:59:47.824" v="148" actId="478"/>
          <ac:spMkLst>
            <pc:docMk/>
            <pc:sldMk cId="4033022337" sldId="275"/>
            <ac:spMk id="3" creationId="{E0710AA0-E3FC-3FDD-E859-24CADD45040C}"/>
          </ac:spMkLst>
        </pc:spChg>
      </pc:sldChg>
      <pc:sldChg chg="modSp add del mod">
        <pc:chgData name="湧舞 山下" userId="615f1aaa99375ebc" providerId="LiveId" clId="{23E3E2FB-49AC-4380-99C3-C649E87E1BC4}" dt="2024-04-27T19:25:05.740" v="57696" actId="47"/>
        <pc:sldMkLst>
          <pc:docMk/>
          <pc:sldMk cId="2008505606" sldId="276"/>
        </pc:sldMkLst>
        <pc:spChg chg="mod">
          <ac:chgData name="湧舞 山下" userId="615f1aaa99375ebc" providerId="LiveId" clId="{23E3E2FB-49AC-4380-99C3-C649E87E1BC4}" dt="2024-04-27T18:54:04.050" v="56195" actId="21"/>
          <ac:spMkLst>
            <pc:docMk/>
            <pc:sldMk cId="2008505606" sldId="276"/>
            <ac:spMk id="2" creationId="{C210CAA3-4B76-B148-8856-4941E6177B75}"/>
          </ac:spMkLst>
        </pc:spChg>
      </pc:sldChg>
      <pc:sldChg chg="addSp delSp modSp add mod modNotesTx">
        <pc:chgData name="湧舞 山下" userId="615f1aaa99375ebc" providerId="LiveId" clId="{23E3E2FB-49AC-4380-99C3-C649E87E1BC4}" dt="2024-04-27T23:28:05.601" v="68058" actId="20577"/>
        <pc:sldMkLst>
          <pc:docMk/>
          <pc:sldMk cId="3028272607" sldId="277"/>
        </pc:sldMkLst>
        <pc:spChg chg="del mod">
          <ac:chgData name="湧舞 山下" userId="615f1aaa99375ebc" providerId="LiveId" clId="{23E3E2FB-49AC-4380-99C3-C649E87E1BC4}" dt="2024-04-27T21:17:33.599" v="63555" actId="478"/>
          <ac:spMkLst>
            <pc:docMk/>
            <pc:sldMk cId="3028272607" sldId="277"/>
            <ac:spMk id="2" creationId="{C210CAA3-4B76-B148-8856-4941E6177B75}"/>
          </ac:spMkLst>
        </pc:spChg>
        <pc:spChg chg="add del">
          <ac:chgData name="湧舞 山下" userId="615f1aaa99375ebc" providerId="LiveId" clId="{23E3E2FB-49AC-4380-99C3-C649E87E1BC4}" dt="2024-04-25T00:00:47.156" v="31746" actId="22"/>
          <ac:spMkLst>
            <pc:docMk/>
            <pc:sldMk cId="3028272607" sldId="277"/>
            <ac:spMk id="4" creationId="{0F1C32A5-9F49-153F-59F4-37FEC5F14AEB}"/>
          </ac:spMkLst>
        </pc:spChg>
        <pc:spChg chg="add del mod">
          <ac:chgData name="湧舞 山下" userId="615f1aaa99375ebc" providerId="LiveId" clId="{23E3E2FB-49AC-4380-99C3-C649E87E1BC4}" dt="2024-04-27T21:17:37.809" v="63557" actId="478"/>
          <ac:spMkLst>
            <pc:docMk/>
            <pc:sldMk cId="3028272607" sldId="277"/>
            <ac:spMk id="4" creationId="{347FDD25-42EE-2880-ED69-378218BA9760}"/>
          </ac:spMkLst>
        </pc:spChg>
        <pc:spChg chg="add mod">
          <ac:chgData name="湧舞 山下" userId="615f1aaa99375ebc" providerId="LiveId" clId="{23E3E2FB-49AC-4380-99C3-C649E87E1BC4}" dt="2024-04-27T21:44:20.415" v="63778" actId="207"/>
          <ac:spMkLst>
            <pc:docMk/>
            <pc:sldMk cId="3028272607" sldId="277"/>
            <ac:spMk id="5" creationId="{13A22180-AC65-9B99-CC8C-C4B2D7DADA21}"/>
          </ac:spMkLst>
        </pc:spChg>
      </pc:sldChg>
      <pc:sldChg chg="addSp delSp modSp new mod modNotesTx">
        <pc:chgData name="湧舞 山下" userId="615f1aaa99375ebc" providerId="LiveId" clId="{23E3E2FB-49AC-4380-99C3-C649E87E1BC4}" dt="2024-04-27T23:15:42" v="67430" actId="20577"/>
        <pc:sldMkLst>
          <pc:docMk/>
          <pc:sldMk cId="2161322398" sldId="278"/>
        </pc:sldMkLst>
        <pc:spChg chg="mod">
          <ac:chgData name="湧舞 山下" userId="615f1aaa99375ebc" providerId="LiveId" clId="{23E3E2FB-49AC-4380-99C3-C649E87E1BC4}" dt="2024-04-27T21:41:38.062" v="63731" actId="207"/>
          <ac:spMkLst>
            <pc:docMk/>
            <pc:sldMk cId="2161322398" sldId="278"/>
            <ac:spMk id="2" creationId="{7B4D779D-8F2D-0E40-0C5B-6468B58DBEAC}"/>
          </ac:spMkLst>
        </pc:spChg>
        <pc:spChg chg="add del mod">
          <ac:chgData name="湧舞 山下" userId="615f1aaa99375ebc" providerId="LiveId" clId="{23E3E2FB-49AC-4380-99C3-C649E87E1BC4}" dt="2024-04-27T21:41:38.062" v="63731" actId="207"/>
          <ac:spMkLst>
            <pc:docMk/>
            <pc:sldMk cId="2161322398" sldId="278"/>
            <ac:spMk id="3" creationId="{7338F325-D7B6-2874-F224-6B823D81A26B}"/>
          </ac:spMkLst>
        </pc:spChg>
        <pc:picChg chg="add del mod ord">
          <ac:chgData name="湧舞 山下" userId="615f1aaa99375ebc" providerId="LiveId" clId="{23E3E2FB-49AC-4380-99C3-C649E87E1BC4}" dt="2024-04-22T23:20:05.814" v="23900" actId="22"/>
          <ac:picMkLst>
            <pc:docMk/>
            <pc:sldMk cId="2161322398" sldId="278"/>
            <ac:picMk id="5" creationId="{CE5D34FF-B602-2635-5943-0D315E3CD776}"/>
          </ac:picMkLst>
        </pc:picChg>
        <pc:picChg chg="add del mod">
          <ac:chgData name="湧舞 山下" userId="615f1aaa99375ebc" providerId="LiveId" clId="{23E3E2FB-49AC-4380-99C3-C649E87E1BC4}" dt="2024-04-22T23:29:39.302" v="24063" actId="478"/>
          <ac:picMkLst>
            <pc:docMk/>
            <pc:sldMk cId="2161322398" sldId="278"/>
            <ac:picMk id="7" creationId="{619360A5-CB84-486C-FF38-60064DB88DDC}"/>
          </ac:picMkLst>
        </pc:picChg>
      </pc:sldChg>
      <pc:sldChg chg="new del ord">
        <pc:chgData name="湧舞 山下" userId="615f1aaa99375ebc" providerId="LiveId" clId="{23E3E2FB-49AC-4380-99C3-C649E87E1BC4}" dt="2024-04-21T08:46:44.183" v="12358" actId="47"/>
        <pc:sldMkLst>
          <pc:docMk/>
          <pc:sldMk cId="2706573510" sldId="279"/>
        </pc:sldMkLst>
      </pc:sldChg>
      <pc:sldChg chg="addSp delSp modSp new mod modNotesTx">
        <pc:chgData name="湧舞 山下" userId="615f1aaa99375ebc" providerId="LiveId" clId="{23E3E2FB-49AC-4380-99C3-C649E87E1BC4}" dt="2024-04-27T22:52:40.288" v="66459" actId="20577"/>
        <pc:sldMkLst>
          <pc:docMk/>
          <pc:sldMk cId="3407475371" sldId="280"/>
        </pc:sldMkLst>
        <pc:spChg chg="del mod">
          <ac:chgData name="湧舞 山下" userId="615f1aaa99375ebc" providerId="LiveId" clId="{23E3E2FB-49AC-4380-99C3-C649E87E1BC4}" dt="2024-04-27T21:16:06.342" v="63540" actId="478"/>
          <ac:spMkLst>
            <pc:docMk/>
            <pc:sldMk cId="3407475371" sldId="280"/>
            <ac:spMk id="2" creationId="{C5898CF5-C35C-FDE8-B312-6C00D807217C}"/>
          </ac:spMkLst>
        </pc:spChg>
        <pc:spChg chg="del">
          <ac:chgData name="湧舞 山下" userId="615f1aaa99375ebc" providerId="LiveId" clId="{23E3E2FB-49AC-4380-99C3-C649E87E1BC4}" dt="2024-04-21T06:27:19.191" v="7659" actId="478"/>
          <ac:spMkLst>
            <pc:docMk/>
            <pc:sldMk cId="3407475371" sldId="280"/>
            <ac:spMk id="3" creationId="{311DBB3F-3BC0-6697-7B64-E440B9253896}"/>
          </ac:spMkLst>
        </pc:spChg>
        <pc:spChg chg="add del mod">
          <ac:chgData name="湧舞 山下" userId="615f1aaa99375ebc" providerId="LiveId" clId="{23E3E2FB-49AC-4380-99C3-C649E87E1BC4}" dt="2024-04-27T21:16:11.898" v="63542" actId="478"/>
          <ac:spMkLst>
            <pc:docMk/>
            <pc:sldMk cId="3407475371" sldId="280"/>
            <ac:spMk id="4" creationId="{CDB35E99-4876-EDB4-58D7-16CF72569E6A}"/>
          </ac:spMkLst>
        </pc:spChg>
        <pc:spChg chg="add mod">
          <ac:chgData name="湧舞 山下" userId="615f1aaa99375ebc" providerId="LiveId" clId="{23E3E2FB-49AC-4380-99C3-C649E87E1BC4}" dt="2024-04-27T21:43:49.832" v="63772" actId="207"/>
          <ac:spMkLst>
            <pc:docMk/>
            <pc:sldMk cId="3407475371" sldId="280"/>
            <ac:spMk id="5" creationId="{7DCBE441-B1BF-510C-1792-53FF9E69F91B}"/>
          </ac:spMkLst>
        </pc:spChg>
      </pc:sldChg>
      <pc:sldChg chg="modSp new mod ord modNotesTx">
        <pc:chgData name="湧舞 山下" userId="615f1aaa99375ebc" providerId="LiveId" clId="{23E3E2FB-49AC-4380-99C3-C649E87E1BC4}" dt="2024-04-27T23:41:12.771" v="68741" actId="20577"/>
        <pc:sldMkLst>
          <pc:docMk/>
          <pc:sldMk cId="868840091" sldId="281"/>
        </pc:sldMkLst>
        <pc:spChg chg="mod">
          <ac:chgData name="湧舞 山下" userId="615f1aaa99375ebc" providerId="LiveId" clId="{23E3E2FB-49AC-4380-99C3-C649E87E1BC4}" dt="2024-04-27T21:39:18.693" v="63696" actId="207"/>
          <ac:spMkLst>
            <pc:docMk/>
            <pc:sldMk cId="868840091" sldId="281"/>
            <ac:spMk id="2" creationId="{8CD9B5DE-4AA5-F54E-EDEE-04A4938905C3}"/>
          </ac:spMkLst>
        </pc:spChg>
        <pc:spChg chg="mod">
          <ac:chgData name="湧舞 山下" userId="615f1aaa99375ebc" providerId="LiveId" clId="{23E3E2FB-49AC-4380-99C3-C649E87E1BC4}" dt="2024-04-27T21:39:18.693" v="63696" actId="207"/>
          <ac:spMkLst>
            <pc:docMk/>
            <pc:sldMk cId="868840091" sldId="281"/>
            <ac:spMk id="3" creationId="{9505C344-B952-BE64-8E7E-5804A5236072}"/>
          </ac:spMkLst>
        </pc:spChg>
      </pc:sldChg>
      <pc:sldChg chg="addSp delSp modSp new mod modNotesTx">
        <pc:chgData name="湧舞 山下" userId="615f1aaa99375ebc" providerId="LiveId" clId="{23E3E2FB-49AC-4380-99C3-C649E87E1BC4}" dt="2024-04-27T23:02:30.889" v="66904" actId="20577"/>
        <pc:sldMkLst>
          <pc:docMk/>
          <pc:sldMk cId="3451401754" sldId="282"/>
        </pc:sldMkLst>
        <pc:spChg chg="mod">
          <ac:chgData name="湧舞 山下" userId="615f1aaa99375ebc" providerId="LiveId" clId="{23E3E2FB-49AC-4380-99C3-C649E87E1BC4}" dt="2024-04-27T21:41:03.202" v="63719" actId="207"/>
          <ac:spMkLst>
            <pc:docMk/>
            <pc:sldMk cId="3451401754" sldId="282"/>
            <ac:spMk id="2" creationId="{3FAE880E-E59E-CA07-13B2-B79E1632AB34}"/>
          </ac:spMkLst>
        </pc:spChg>
        <pc:spChg chg="mod">
          <ac:chgData name="湧舞 山下" userId="615f1aaa99375ebc" providerId="LiveId" clId="{23E3E2FB-49AC-4380-99C3-C649E87E1BC4}" dt="2024-04-27T21:41:03.202" v="63719" actId="207"/>
          <ac:spMkLst>
            <pc:docMk/>
            <pc:sldMk cId="3451401754" sldId="282"/>
            <ac:spMk id="3" creationId="{5B6CF7CD-EE22-F8F1-DF28-F5216AAAB6BB}"/>
          </ac:spMkLst>
        </pc:spChg>
        <pc:picChg chg="add del mod">
          <ac:chgData name="湧舞 山下" userId="615f1aaa99375ebc" providerId="LiveId" clId="{23E3E2FB-49AC-4380-99C3-C649E87E1BC4}" dt="2024-04-21T08:54:46.677" v="12521" actId="478"/>
          <ac:picMkLst>
            <pc:docMk/>
            <pc:sldMk cId="3451401754" sldId="282"/>
            <ac:picMk id="5" creationId="{90C4C267-9446-F30F-CA38-D51454FD8E6D}"/>
          </ac:picMkLst>
        </pc:picChg>
        <pc:picChg chg="add mod">
          <ac:chgData name="湧舞 山下" userId="615f1aaa99375ebc" providerId="LiveId" clId="{23E3E2FB-49AC-4380-99C3-C649E87E1BC4}" dt="2024-04-21T08:55:19.357" v="12524" actId="1076"/>
          <ac:picMkLst>
            <pc:docMk/>
            <pc:sldMk cId="3451401754" sldId="282"/>
            <ac:picMk id="7" creationId="{B440F779-453E-836E-1082-B776890820B5}"/>
          </ac:picMkLst>
        </pc:picChg>
      </pc:sldChg>
      <pc:sldChg chg="new del">
        <pc:chgData name="湧舞 山下" userId="615f1aaa99375ebc" providerId="LiveId" clId="{23E3E2FB-49AC-4380-99C3-C649E87E1BC4}" dt="2024-04-21T08:57:33.229" v="12696" actId="47"/>
        <pc:sldMkLst>
          <pc:docMk/>
          <pc:sldMk cId="80862638" sldId="283"/>
        </pc:sldMkLst>
      </pc:sldChg>
      <pc:sldChg chg="modSp new del mod">
        <pc:chgData name="湧舞 山下" userId="615f1aaa99375ebc" providerId="LiveId" clId="{23E3E2FB-49AC-4380-99C3-C649E87E1BC4}" dt="2024-04-21T08:12:35.678" v="10989" actId="47"/>
        <pc:sldMkLst>
          <pc:docMk/>
          <pc:sldMk cId="947901824" sldId="283"/>
        </pc:sldMkLst>
        <pc:spChg chg="mod">
          <ac:chgData name="湧舞 山下" userId="615f1aaa99375ebc" providerId="LiveId" clId="{23E3E2FB-49AC-4380-99C3-C649E87E1BC4}" dt="2024-04-21T08:10:38.096" v="10780"/>
          <ac:spMkLst>
            <pc:docMk/>
            <pc:sldMk cId="947901824" sldId="283"/>
            <ac:spMk id="2" creationId="{6C9F4DE1-CA09-BCAC-685A-CEAE6DECA28C}"/>
          </ac:spMkLst>
        </pc:spChg>
        <pc:spChg chg="mod">
          <ac:chgData name="湧舞 山下" userId="615f1aaa99375ebc" providerId="LiveId" clId="{23E3E2FB-49AC-4380-99C3-C649E87E1BC4}" dt="2024-04-21T08:11:23.461" v="10809" actId="21"/>
          <ac:spMkLst>
            <pc:docMk/>
            <pc:sldMk cId="947901824" sldId="283"/>
            <ac:spMk id="3" creationId="{37280F7F-0FFB-3017-A077-59BB639A847A}"/>
          </ac:spMkLst>
        </pc:spChg>
      </pc:sldChg>
      <pc:sldChg chg="addSp delSp modSp new mod modNotesTx">
        <pc:chgData name="湧舞 山下" userId="615f1aaa99375ebc" providerId="LiveId" clId="{23E3E2FB-49AC-4380-99C3-C649E87E1BC4}" dt="2024-04-27T23:03:18.509" v="66960" actId="20577"/>
        <pc:sldMkLst>
          <pc:docMk/>
          <pc:sldMk cId="2916822705" sldId="283"/>
        </pc:sldMkLst>
        <pc:spChg chg="mod">
          <ac:chgData name="湧舞 山下" userId="615f1aaa99375ebc" providerId="LiveId" clId="{23E3E2FB-49AC-4380-99C3-C649E87E1BC4}" dt="2024-04-27T21:41:06.677" v="63720" actId="207"/>
          <ac:spMkLst>
            <pc:docMk/>
            <pc:sldMk cId="2916822705" sldId="283"/>
            <ac:spMk id="2" creationId="{B9092ACF-0213-F425-8225-B73ECA77194F}"/>
          </ac:spMkLst>
        </pc:spChg>
        <pc:spChg chg="mod">
          <ac:chgData name="湧舞 山下" userId="615f1aaa99375ebc" providerId="LiveId" clId="{23E3E2FB-49AC-4380-99C3-C649E87E1BC4}" dt="2024-04-27T21:41:06.677" v="63720" actId="207"/>
          <ac:spMkLst>
            <pc:docMk/>
            <pc:sldMk cId="2916822705" sldId="283"/>
            <ac:spMk id="3" creationId="{3DF9206D-76CE-DC2A-C1BE-74AD7F2A527B}"/>
          </ac:spMkLst>
        </pc:spChg>
        <pc:picChg chg="add del mod">
          <ac:chgData name="湧舞 山下" userId="615f1aaa99375ebc" providerId="LiveId" clId="{23E3E2FB-49AC-4380-99C3-C649E87E1BC4}" dt="2024-04-27T15:02:08.880" v="52694" actId="478"/>
          <ac:picMkLst>
            <pc:docMk/>
            <pc:sldMk cId="2916822705" sldId="283"/>
            <ac:picMk id="4" creationId="{0E31B5A6-EB61-C84E-31B3-4D510BEFCE37}"/>
          </ac:picMkLst>
        </pc:picChg>
      </pc:sldChg>
      <pc:sldChg chg="modSp new mod ord modNotesTx">
        <pc:chgData name="湧舞 山下" userId="615f1aaa99375ebc" providerId="LiveId" clId="{23E3E2FB-49AC-4380-99C3-C649E87E1BC4}" dt="2024-04-27T21:35:38.886" v="63659"/>
        <pc:sldMkLst>
          <pc:docMk/>
          <pc:sldMk cId="3329866254" sldId="284"/>
        </pc:sldMkLst>
        <pc:spChg chg="mod">
          <ac:chgData name="湧舞 山下" userId="615f1aaa99375ebc" providerId="LiveId" clId="{23E3E2FB-49AC-4380-99C3-C649E87E1BC4}" dt="2024-04-27T21:35:38.886" v="63659"/>
          <ac:spMkLst>
            <pc:docMk/>
            <pc:sldMk cId="3329866254" sldId="284"/>
            <ac:spMk id="2" creationId="{90528CE7-8A05-FF12-D0B5-D171F3448E51}"/>
          </ac:spMkLst>
        </pc:spChg>
        <pc:spChg chg="mod">
          <ac:chgData name="湧舞 山下" userId="615f1aaa99375ebc" providerId="LiveId" clId="{23E3E2FB-49AC-4380-99C3-C649E87E1BC4}" dt="2024-04-27T21:35:38.886" v="63659"/>
          <ac:spMkLst>
            <pc:docMk/>
            <pc:sldMk cId="3329866254" sldId="284"/>
            <ac:spMk id="3" creationId="{0CD58321-B3CE-091E-E4E8-1356498E3328}"/>
          </ac:spMkLst>
        </pc:spChg>
      </pc:sldChg>
      <pc:sldChg chg="modSp new del mod">
        <pc:chgData name="湧舞 山下" userId="615f1aaa99375ebc" providerId="LiveId" clId="{23E3E2FB-49AC-4380-99C3-C649E87E1BC4}" dt="2024-04-21T15:04:05.117" v="16531" actId="47"/>
        <pc:sldMkLst>
          <pc:docMk/>
          <pc:sldMk cId="3281626018" sldId="285"/>
        </pc:sldMkLst>
        <pc:spChg chg="mod">
          <ac:chgData name="湧舞 山下" userId="615f1aaa99375ebc" providerId="LiveId" clId="{23E3E2FB-49AC-4380-99C3-C649E87E1BC4}" dt="2024-04-21T14:18:23.817" v="14783"/>
          <ac:spMkLst>
            <pc:docMk/>
            <pc:sldMk cId="3281626018" sldId="285"/>
            <ac:spMk id="2" creationId="{A93E757B-CBAD-7722-7A68-EA1A6A36BDF1}"/>
          </ac:spMkLst>
        </pc:spChg>
      </pc:sldChg>
      <pc:sldChg chg="modSp new add del mod ord modNotesTx">
        <pc:chgData name="湧舞 山下" userId="615f1aaa99375ebc" providerId="LiveId" clId="{23E3E2FB-49AC-4380-99C3-C649E87E1BC4}" dt="2024-04-27T22:39:33.807" v="66153" actId="20577"/>
        <pc:sldMkLst>
          <pc:docMk/>
          <pc:sldMk cId="1597587867" sldId="286"/>
        </pc:sldMkLst>
        <pc:spChg chg="mod">
          <ac:chgData name="湧舞 山下" userId="615f1aaa99375ebc" providerId="LiveId" clId="{23E3E2FB-49AC-4380-99C3-C649E87E1BC4}" dt="2024-04-27T21:37:48.578" v="63674" actId="207"/>
          <ac:spMkLst>
            <pc:docMk/>
            <pc:sldMk cId="1597587867" sldId="286"/>
            <ac:spMk id="2" creationId="{83A7FF46-F9B3-EA32-64E2-B6F940AD94E1}"/>
          </ac:spMkLst>
        </pc:spChg>
        <pc:spChg chg="mod">
          <ac:chgData name="湧舞 山下" userId="615f1aaa99375ebc" providerId="LiveId" clId="{23E3E2FB-49AC-4380-99C3-C649E87E1BC4}" dt="2024-04-27T21:37:48.578" v="63674" actId="207"/>
          <ac:spMkLst>
            <pc:docMk/>
            <pc:sldMk cId="1597587867" sldId="286"/>
            <ac:spMk id="3" creationId="{1E0781F3-D34B-66D2-4217-9D772DA7ACBB}"/>
          </ac:spMkLst>
        </pc:spChg>
      </pc:sldChg>
      <pc:sldChg chg="addSp delSp modSp new mod modNotesTx">
        <pc:chgData name="湧舞 山下" userId="615f1aaa99375ebc" providerId="LiveId" clId="{23E3E2FB-49AC-4380-99C3-C649E87E1BC4}" dt="2024-04-27T23:09:24.351" v="67294" actId="20577"/>
        <pc:sldMkLst>
          <pc:docMk/>
          <pc:sldMk cId="1956898740" sldId="287"/>
        </pc:sldMkLst>
        <pc:spChg chg="mod">
          <ac:chgData name="湧舞 山下" userId="615f1aaa99375ebc" providerId="LiveId" clId="{23E3E2FB-49AC-4380-99C3-C649E87E1BC4}" dt="2024-04-27T21:41:24.457" v="63726" actId="207"/>
          <ac:spMkLst>
            <pc:docMk/>
            <pc:sldMk cId="1956898740" sldId="287"/>
            <ac:spMk id="2" creationId="{B1BEF664-1142-4FE5-1394-08029E92AD65}"/>
          </ac:spMkLst>
        </pc:spChg>
        <pc:spChg chg="mod">
          <ac:chgData name="湧舞 山下" userId="615f1aaa99375ebc" providerId="LiveId" clId="{23E3E2FB-49AC-4380-99C3-C649E87E1BC4}" dt="2024-04-27T21:41:24.457" v="63726" actId="207"/>
          <ac:spMkLst>
            <pc:docMk/>
            <pc:sldMk cId="1956898740" sldId="287"/>
            <ac:spMk id="3" creationId="{92319CDF-D0EE-D2E9-CB8E-FBD957765080}"/>
          </ac:spMkLst>
        </pc:spChg>
        <pc:picChg chg="add del mod">
          <ac:chgData name="湧舞 山下" userId="615f1aaa99375ebc" providerId="LiveId" clId="{23E3E2FB-49AC-4380-99C3-C649E87E1BC4}" dt="2024-04-27T18:42:02.492" v="55436" actId="478"/>
          <ac:picMkLst>
            <pc:docMk/>
            <pc:sldMk cId="1956898740" sldId="287"/>
            <ac:picMk id="5" creationId="{D7C27777-2688-1ADA-75FA-87C22CD6AD9B}"/>
          </ac:picMkLst>
        </pc:picChg>
        <pc:picChg chg="add mod">
          <ac:chgData name="湧舞 山下" userId="615f1aaa99375ebc" providerId="LiveId" clId="{23E3E2FB-49AC-4380-99C3-C649E87E1BC4}" dt="2024-04-27T18:42:36.536" v="55443" actId="1076"/>
          <ac:picMkLst>
            <pc:docMk/>
            <pc:sldMk cId="1956898740" sldId="287"/>
            <ac:picMk id="7" creationId="{D4ED82F3-5755-A7B6-D616-30748058F242}"/>
          </ac:picMkLst>
        </pc:picChg>
      </pc:sldChg>
      <pc:sldChg chg="addSp delSp modSp new mod modNotesTx">
        <pc:chgData name="湧舞 山下" userId="615f1aaa99375ebc" providerId="LiveId" clId="{23E3E2FB-49AC-4380-99C3-C649E87E1BC4}" dt="2024-04-27T23:10:46.075" v="67349" actId="20577"/>
        <pc:sldMkLst>
          <pc:docMk/>
          <pc:sldMk cId="426154762" sldId="288"/>
        </pc:sldMkLst>
        <pc:spChg chg="mod">
          <ac:chgData name="湧舞 山下" userId="615f1aaa99375ebc" providerId="LiveId" clId="{23E3E2FB-49AC-4380-99C3-C649E87E1BC4}" dt="2024-04-27T21:41:26.967" v="63727" actId="207"/>
          <ac:spMkLst>
            <pc:docMk/>
            <pc:sldMk cId="426154762" sldId="288"/>
            <ac:spMk id="2" creationId="{58963A6D-3BDF-089D-51D2-BA49B25D4188}"/>
          </ac:spMkLst>
        </pc:spChg>
        <pc:spChg chg="mod">
          <ac:chgData name="湧舞 山下" userId="615f1aaa99375ebc" providerId="LiveId" clId="{23E3E2FB-49AC-4380-99C3-C649E87E1BC4}" dt="2024-04-27T21:41:26.967" v="63727" actId="207"/>
          <ac:spMkLst>
            <pc:docMk/>
            <pc:sldMk cId="426154762" sldId="288"/>
            <ac:spMk id="3" creationId="{0AA3CFB3-0115-3340-9D04-4E85088A9E7F}"/>
          </ac:spMkLst>
        </pc:spChg>
        <pc:picChg chg="add del mod">
          <ac:chgData name="湧舞 山下" userId="615f1aaa99375ebc" providerId="LiveId" clId="{23E3E2FB-49AC-4380-99C3-C649E87E1BC4}" dt="2024-04-27T18:44:22.991" v="55494" actId="478"/>
          <ac:picMkLst>
            <pc:docMk/>
            <pc:sldMk cId="426154762" sldId="288"/>
            <ac:picMk id="5" creationId="{1C4ACA32-4E32-3477-30E6-48826940E613}"/>
          </ac:picMkLst>
        </pc:picChg>
        <pc:picChg chg="add mod">
          <ac:chgData name="湧舞 山下" userId="615f1aaa99375ebc" providerId="LiveId" clId="{23E3E2FB-49AC-4380-99C3-C649E87E1BC4}" dt="2024-04-27T18:44:36.794" v="55496" actId="1076"/>
          <ac:picMkLst>
            <pc:docMk/>
            <pc:sldMk cId="426154762" sldId="288"/>
            <ac:picMk id="7" creationId="{0013E270-4E24-8FBA-9A87-7BC508895204}"/>
          </ac:picMkLst>
        </pc:picChg>
      </pc:sldChg>
      <pc:sldChg chg="addSp modSp add del mod modNotesTx">
        <pc:chgData name="湧舞 山下" userId="615f1aaa99375ebc" providerId="LiveId" clId="{23E3E2FB-49AC-4380-99C3-C649E87E1BC4}" dt="2024-04-21T23:40:27.987" v="19835" actId="47"/>
        <pc:sldMkLst>
          <pc:docMk/>
          <pc:sldMk cId="1200836447" sldId="289"/>
        </pc:sldMkLst>
        <pc:spChg chg="mod">
          <ac:chgData name="湧舞 山下" userId="615f1aaa99375ebc" providerId="LiveId" clId="{23E3E2FB-49AC-4380-99C3-C649E87E1BC4}" dt="2024-04-21T23:35:04.192" v="19566" actId="15"/>
          <ac:spMkLst>
            <pc:docMk/>
            <pc:sldMk cId="1200836447" sldId="289"/>
            <ac:spMk id="3" creationId="{0AA3CFB3-0115-3340-9D04-4E85088A9E7F}"/>
          </ac:spMkLst>
        </pc:spChg>
        <pc:spChg chg="add">
          <ac:chgData name="湧舞 山下" userId="615f1aaa99375ebc" providerId="LiveId" clId="{23E3E2FB-49AC-4380-99C3-C649E87E1BC4}" dt="2024-04-21T23:32:28.729" v="19561"/>
          <ac:spMkLst>
            <pc:docMk/>
            <pc:sldMk cId="1200836447" sldId="289"/>
            <ac:spMk id="4" creationId="{1011246F-4973-2E31-0F7F-C41163B72F77}"/>
          </ac:spMkLst>
        </pc:spChg>
      </pc:sldChg>
      <pc:sldChg chg="modSp new mod modNotesTx">
        <pc:chgData name="湧舞 山下" userId="615f1aaa99375ebc" providerId="LiveId" clId="{23E3E2FB-49AC-4380-99C3-C649E87E1BC4}" dt="2024-04-27T23:14:35.321" v="67416" actId="20577"/>
        <pc:sldMkLst>
          <pc:docMk/>
          <pc:sldMk cId="3383557108" sldId="289"/>
        </pc:sldMkLst>
        <pc:spChg chg="mod">
          <ac:chgData name="湧舞 山下" userId="615f1aaa99375ebc" providerId="LiveId" clId="{23E3E2FB-49AC-4380-99C3-C649E87E1BC4}" dt="2024-04-27T21:41:32.942" v="63729" actId="207"/>
          <ac:spMkLst>
            <pc:docMk/>
            <pc:sldMk cId="3383557108" sldId="289"/>
            <ac:spMk id="2" creationId="{2532EB9F-1AE5-2CFD-31AA-BA87598E95CC}"/>
          </ac:spMkLst>
        </pc:spChg>
        <pc:spChg chg="mod">
          <ac:chgData name="湧舞 山下" userId="615f1aaa99375ebc" providerId="LiveId" clId="{23E3E2FB-49AC-4380-99C3-C649E87E1BC4}" dt="2024-04-27T21:41:32.942" v="63729" actId="207"/>
          <ac:spMkLst>
            <pc:docMk/>
            <pc:sldMk cId="3383557108" sldId="289"/>
            <ac:spMk id="3" creationId="{DE79D1FF-1D2D-38C2-EA1A-B837CF4DE5FC}"/>
          </ac:spMkLst>
        </pc:spChg>
      </pc:sldChg>
      <pc:sldChg chg="modSp add mod modNotesTx">
        <pc:chgData name="湧舞 山下" userId="615f1aaa99375ebc" providerId="LiveId" clId="{23E3E2FB-49AC-4380-99C3-C649E87E1BC4}" dt="2024-04-27T21:42:42.538" v="63752" actId="207"/>
        <pc:sldMkLst>
          <pc:docMk/>
          <pc:sldMk cId="3927114917" sldId="290"/>
        </pc:sldMkLst>
        <pc:spChg chg="mod">
          <ac:chgData name="湧舞 山下" userId="615f1aaa99375ebc" providerId="LiveId" clId="{23E3E2FB-49AC-4380-99C3-C649E87E1BC4}" dt="2024-04-27T21:42:42.538" v="63752" actId="207"/>
          <ac:spMkLst>
            <pc:docMk/>
            <pc:sldMk cId="3927114917" sldId="290"/>
            <ac:spMk id="2" creationId="{C210CAA3-4B76-B148-8856-4941E6177B75}"/>
          </ac:spMkLst>
        </pc:spChg>
      </pc:sldChg>
      <pc:sldChg chg="delSp modSp new mod">
        <pc:chgData name="湧舞 山下" userId="615f1aaa99375ebc" providerId="LiveId" clId="{23E3E2FB-49AC-4380-99C3-C649E87E1BC4}" dt="2024-04-27T21:42:50.620" v="63754" actId="207"/>
        <pc:sldMkLst>
          <pc:docMk/>
          <pc:sldMk cId="1181168464" sldId="291"/>
        </pc:sldMkLst>
        <pc:spChg chg="mod">
          <ac:chgData name="湧舞 山下" userId="615f1aaa99375ebc" providerId="LiveId" clId="{23E3E2FB-49AC-4380-99C3-C649E87E1BC4}" dt="2024-04-27T21:42:50.620" v="63754" actId="207"/>
          <ac:spMkLst>
            <pc:docMk/>
            <pc:sldMk cId="1181168464" sldId="291"/>
            <ac:spMk id="2" creationId="{FABAEBAC-9C83-5C4D-FD6B-6979E60D77F5}"/>
          </ac:spMkLst>
        </pc:spChg>
        <pc:spChg chg="del">
          <ac:chgData name="湧舞 山下" userId="615f1aaa99375ebc" providerId="LiveId" clId="{23E3E2FB-49AC-4380-99C3-C649E87E1BC4}" dt="2024-04-22T22:55:46.418" v="23784" actId="478"/>
          <ac:spMkLst>
            <pc:docMk/>
            <pc:sldMk cId="1181168464" sldId="291"/>
            <ac:spMk id="3" creationId="{E31B204E-6BE9-200A-5418-AAEC8964C67D}"/>
          </ac:spMkLst>
        </pc:spChg>
      </pc:sldChg>
      <pc:sldChg chg="addSp delSp modSp new mod modNotesTx">
        <pc:chgData name="湧舞 山下" userId="615f1aaa99375ebc" providerId="LiveId" clId="{23E3E2FB-49AC-4380-99C3-C649E87E1BC4}" dt="2024-04-27T23:17:33.654" v="67582" actId="20577"/>
        <pc:sldMkLst>
          <pc:docMk/>
          <pc:sldMk cId="2455287267" sldId="292"/>
        </pc:sldMkLst>
        <pc:spChg chg="mod">
          <ac:chgData name="湧舞 山下" userId="615f1aaa99375ebc" providerId="LiveId" clId="{23E3E2FB-49AC-4380-99C3-C649E87E1BC4}" dt="2024-04-27T21:41:40.320" v="63732" actId="207"/>
          <ac:spMkLst>
            <pc:docMk/>
            <pc:sldMk cId="2455287267" sldId="292"/>
            <ac:spMk id="2" creationId="{3CA0BEB6-DC45-DF23-2332-EC9624928A7E}"/>
          </ac:spMkLst>
        </pc:spChg>
        <pc:spChg chg="del mod">
          <ac:chgData name="湧舞 山下" userId="615f1aaa99375ebc" providerId="LiveId" clId="{23E3E2FB-49AC-4380-99C3-C649E87E1BC4}" dt="2024-04-22T23:30:13.030" v="24068" actId="22"/>
          <ac:spMkLst>
            <pc:docMk/>
            <pc:sldMk cId="2455287267" sldId="292"/>
            <ac:spMk id="3" creationId="{7CF14FA9-55DB-7FD3-5E0F-EA310831F509}"/>
          </ac:spMkLst>
        </pc:spChg>
        <pc:spChg chg="add del mod">
          <ac:chgData name="湧舞 山下" userId="615f1aaa99375ebc" providerId="LiveId" clId="{23E3E2FB-49AC-4380-99C3-C649E87E1BC4}" dt="2024-04-22T23:38:55.166" v="24175"/>
          <ac:spMkLst>
            <pc:docMk/>
            <pc:sldMk cId="2455287267" sldId="292"/>
            <ac:spMk id="7" creationId="{00293A96-0037-2EB3-7A1A-2266E05E34BC}"/>
          </ac:spMkLst>
        </pc:spChg>
        <pc:picChg chg="add del mod ord">
          <ac:chgData name="湧舞 山下" userId="615f1aaa99375ebc" providerId="LiveId" clId="{23E3E2FB-49AC-4380-99C3-C649E87E1BC4}" dt="2024-04-22T23:38:20.894" v="24174" actId="478"/>
          <ac:picMkLst>
            <pc:docMk/>
            <pc:sldMk cId="2455287267" sldId="292"/>
            <ac:picMk id="5" creationId="{5F38495C-850E-1645-62A7-B6A28A81D5B5}"/>
          </ac:picMkLst>
        </pc:picChg>
        <pc:picChg chg="add mod">
          <ac:chgData name="湧舞 山下" userId="615f1aaa99375ebc" providerId="LiveId" clId="{23E3E2FB-49AC-4380-99C3-C649E87E1BC4}" dt="2024-04-27T21:35:38.886" v="63659"/>
          <ac:picMkLst>
            <pc:docMk/>
            <pc:sldMk cId="2455287267" sldId="292"/>
            <ac:picMk id="9" creationId="{2C3C44C6-AD74-EC1C-C15D-C909317E138E}"/>
          </ac:picMkLst>
        </pc:picChg>
      </pc:sldChg>
      <pc:sldChg chg="addSp delSp modSp new mod modNotesTx">
        <pc:chgData name="湧舞 山下" userId="615f1aaa99375ebc" providerId="LiveId" clId="{23E3E2FB-49AC-4380-99C3-C649E87E1BC4}" dt="2024-04-27T23:18:29.560" v="67619" actId="20577"/>
        <pc:sldMkLst>
          <pc:docMk/>
          <pc:sldMk cId="1759595375" sldId="293"/>
        </pc:sldMkLst>
        <pc:spChg chg="mod">
          <ac:chgData name="湧舞 山下" userId="615f1aaa99375ebc" providerId="LiveId" clId="{23E3E2FB-49AC-4380-99C3-C649E87E1BC4}" dt="2024-04-27T21:41:42.871" v="63733" actId="207"/>
          <ac:spMkLst>
            <pc:docMk/>
            <pc:sldMk cId="1759595375" sldId="293"/>
            <ac:spMk id="2" creationId="{33B21A38-3662-89F7-CF22-D54B4432D051}"/>
          </ac:spMkLst>
        </pc:spChg>
        <pc:spChg chg="del">
          <ac:chgData name="湧舞 山下" userId="615f1aaa99375ebc" providerId="LiveId" clId="{23E3E2FB-49AC-4380-99C3-C649E87E1BC4}" dt="2024-04-22T23:52:29.916" v="24921" actId="22"/>
          <ac:spMkLst>
            <pc:docMk/>
            <pc:sldMk cId="1759595375" sldId="293"/>
            <ac:spMk id="3" creationId="{0691874B-FB5E-EA1B-70FA-01713F942581}"/>
          </ac:spMkLst>
        </pc:spChg>
        <pc:spChg chg="add del mod">
          <ac:chgData name="湧舞 山下" userId="615f1aaa99375ebc" providerId="LiveId" clId="{23E3E2FB-49AC-4380-99C3-C649E87E1BC4}" dt="2024-04-22T23:53:05.947" v="24928" actId="22"/>
          <ac:spMkLst>
            <pc:docMk/>
            <pc:sldMk cId="1759595375" sldId="293"/>
            <ac:spMk id="7" creationId="{88B16941-0978-4606-73F9-8BE6BA9CBB8A}"/>
          </ac:spMkLst>
        </pc:spChg>
        <pc:spChg chg="add del mod">
          <ac:chgData name="湧舞 山下" userId="615f1aaa99375ebc" providerId="LiveId" clId="{23E3E2FB-49AC-4380-99C3-C649E87E1BC4}" dt="2024-04-23T00:11:34.121" v="25001"/>
          <ac:spMkLst>
            <pc:docMk/>
            <pc:sldMk cId="1759595375" sldId="293"/>
            <ac:spMk id="13" creationId="{C2EE7622-E4FA-B11D-90DC-86C37A56BDD6}"/>
          </ac:spMkLst>
        </pc:spChg>
        <pc:picChg chg="add del mod ord">
          <ac:chgData name="湧舞 山下" userId="615f1aaa99375ebc" providerId="LiveId" clId="{23E3E2FB-49AC-4380-99C3-C649E87E1BC4}" dt="2024-04-22T23:52:42.019" v="24924" actId="478"/>
          <ac:picMkLst>
            <pc:docMk/>
            <pc:sldMk cId="1759595375" sldId="293"/>
            <ac:picMk id="5" creationId="{3C750C12-7BEA-0C41-5AD7-EBAB70DECBBC}"/>
          </ac:picMkLst>
        </pc:picChg>
        <pc:picChg chg="add del mod">
          <ac:chgData name="湧舞 山下" userId="615f1aaa99375ebc" providerId="LiveId" clId="{23E3E2FB-49AC-4380-99C3-C649E87E1BC4}" dt="2024-04-22T23:53:04.470" v="24927" actId="478"/>
          <ac:picMkLst>
            <pc:docMk/>
            <pc:sldMk cId="1759595375" sldId="293"/>
            <ac:picMk id="9" creationId="{FC97C596-C305-AE14-1462-5A86932114BD}"/>
          </ac:picMkLst>
        </pc:picChg>
        <pc:picChg chg="add del mod ord">
          <ac:chgData name="湧舞 山下" userId="615f1aaa99375ebc" providerId="LiveId" clId="{23E3E2FB-49AC-4380-99C3-C649E87E1BC4}" dt="2024-04-23T00:11:31.298" v="25000" actId="478"/>
          <ac:picMkLst>
            <pc:docMk/>
            <pc:sldMk cId="1759595375" sldId="293"/>
            <ac:picMk id="11" creationId="{3303BB55-E820-B09D-6738-FA07F4D6B602}"/>
          </ac:picMkLst>
        </pc:picChg>
        <pc:picChg chg="add mod">
          <ac:chgData name="湧舞 山下" userId="615f1aaa99375ebc" providerId="LiveId" clId="{23E3E2FB-49AC-4380-99C3-C649E87E1BC4}" dt="2024-04-27T21:35:38.886" v="63659"/>
          <ac:picMkLst>
            <pc:docMk/>
            <pc:sldMk cId="1759595375" sldId="293"/>
            <ac:picMk id="15" creationId="{5ED693DD-0295-BDEC-B080-7B059981E180}"/>
          </ac:picMkLst>
        </pc:picChg>
      </pc:sldChg>
      <pc:sldChg chg="addSp delSp modSp new mod modNotesTx">
        <pc:chgData name="湧舞 山下" userId="615f1aaa99375ebc" providerId="LiveId" clId="{23E3E2FB-49AC-4380-99C3-C649E87E1BC4}" dt="2024-04-27T23:42:25.545" v="68776" actId="20577"/>
        <pc:sldMkLst>
          <pc:docMk/>
          <pc:sldMk cId="1167768142" sldId="294"/>
        </pc:sldMkLst>
        <pc:spChg chg="mod">
          <ac:chgData name="湧舞 山下" userId="615f1aaa99375ebc" providerId="LiveId" clId="{23E3E2FB-49AC-4380-99C3-C649E87E1BC4}" dt="2024-04-27T21:41:47.147" v="63734" actId="207"/>
          <ac:spMkLst>
            <pc:docMk/>
            <pc:sldMk cId="1167768142" sldId="294"/>
            <ac:spMk id="2" creationId="{47DEB2BA-9C24-FC8D-C7FF-710F705086BC}"/>
          </ac:spMkLst>
        </pc:spChg>
        <pc:spChg chg="del">
          <ac:chgData name="湧舞 山下" userId="615f1aaa99375ebc" providerId="LiveId" clId="{23E3E2FB-49AC-4380-99C3-C649E87E1BC4}" dt="2024-04-23T00:58:19.721" v="25999" actId="22"/>
          <ac:spMkLst>
            <pc:docMk/>
            <pc:sldMk cId="1167768142" sldId="294"/>
            <ac:spMk id="3" creationId="{E5915560-57CB-6AD3-8BBE-534FD11D5A0F}"/>
          </ac:spMkLst>
        </pc:spChg>
        <pc:spChg chg="add del mod">
          <ac:chgData name="湧舞 山下" userId="615f1aaa99375ebc" providerId="LiveId" clId="{23E3E2FB-49AC-4380-99C3-C649E87E1BC4}" dt="2024-04-23T01:02:18.363" v="26003" actId="22"/>
          <ac:spMkLst>
            <pc:docMk/>
            <pc:sldMk cId="1167768142" sldId="294"/>
            <ac:spMk id="7" creationId="{F35E5884-E047-C1B8-7B36-CB81BC75ADD7}"/>
          </ac:spMkLst>
        </pc:spChg>
        <pc:picChg chg="add del mod ord">
          <ac:chgData name="湧舞 山下" userId="615f1aaa99375ebc" providerId="LiveId" clId="{23E3E2FB-49AC-4380-99C3-C649E87E1BC4}" dt="2024-04-23T01:01:12.710" v="26002" actId="478"/>
          <ac:picMkLst>
            <pc:docMk/>
            <pc:sldMk cId="1167768142" sldId="294"/>
            <ac:picMk id="5" creationId="{05F160B5-516B-C6FA-D5C4-BA89C1703894}"/>
          </ac:picMkLst>
        </pc:picChg>
        <pc:picChg chg="add mod ord">
          <ac:chgData name="湧舞 山下" userId="615f1aaa99375ebc" providerId="LiveId" clId="{23E3E2FB-49AC-4380-99C3-C649E87E1BC4}" dt="2024-04-27T21:35:38.886" v="63659"/>
          <ac:picMkLst>
            <pc:docMk/>
            <pc:sldMk cId="1167768142" sldId="294"/>
            <ac:picMk id="9" creationId="{92BA226B-901A-87EB-CA2F-4C07E5B7945B}"/>
          </ac:picMkLst>
        </pc:picChg>
      </pc:sldChg>
      <pc:sldChg chg="addSp delSp modSp new del mod modNotesTx">
        <pc:chgData name="湧舞 山下" userId="615f1aaa99375ebc" providerId="LiveId" clId="{23E3E2FB-49AC-4380-99C3-C649E87E1BC4}" dt="2024-04-23T15:17:43.418" v="28202" actId="47"/>
        <pc:sldMkLst>
          <pc:docMk/>
          <pc:sldMk cId="1766664618" sldId="295"/>
        </pc:sldMkLst>
        <pc:spChg chg="mod">
          <ac:chgData name="湧舞 山下" userId="615f1aaa99375ebc" providerId="LiveId" clId="{23E3E2FB-49AC-4380-99C3-C649E87E1BC4}" dt="2024-04-23T15:11:36.360" v="27833"/>
          <ac:spMkLst>
            <pc:docMk/>
            <pc:sldMk cId="1766664618" sldId="295"/>
            <ac:spMk id="2" creationId="{37113906-7539-D190-AB6E-A38334F11E88}"/>
          </ac:spMkLst>
        </pc:spChg>
        <pc:spChg chg="del">
          <ac:chgData name="湧舞 山下" userId="615f1aaa99375ebc" providerId="LiveId" clId="{23E3E2FB-49AC-4380-99C3-C649E87E1BC4}" dt="2024-04-23T14:39:29.015" v="26600" actId="22"/>
          <ac:spMkLst>
            <pc:docMk/>
            <pc:sldMk cId="1766664618" sldId="295"/>
            <ac:spMk id="3" creationId="{F087B43C-699F-826A-A8E7-D86E31C00131}"/>
          </ac:spMkLst>
        </pc:spChg>
        <pc:spChg chg="add del mod">
          <ac:chgData name="湧舞 山下" userId="615f1aaa99375ebc" providerId="LiveId" clId="{23E3E2FB-49AC-4380-99C3-C649E87E1BC4}" dt="2024-04-23T14:42:09.151" v="26622" actId="22"/>
          <ac:spMkLst>
            <pc:docMk/>
            <pc:sldMk cId="1766664618" sldId="295"/>
            <ac:spMk id="11" creationId="{45B2EF84-11DC-2CD1-7E76-8B9D8EA7C984}"/>
          </ac:spMkLst>
        </pc:spChg>
        <pc:spChg chg="add del mod">
          <ac:chgData name="湧舞 山下" userId="615f1aaa99375ebc" providerId="LiveId" clId="{23E3E2FB-49AC-4380-99C3-C649E87E1BC4}" dt="2024-04-23T14:43:36.318" v="26630" actId="22"/>
          <ac:spMkLst>
            <pc:docMk/>
            <pc:sldMk cId="1766664618" sldId="295"/>
            <ac:spMk id="17" creationId="{1914CEF7-7A54-1379-E2E5-9692AE3327FA}"/>
          </ac:spMkLst>
        </pc:spChg>
        <pc:picChg chg="add del mod ord">
          <ac:chgData name="湧舞 山下" userId="615f1aaa99375ebc" providerId="LiveId" clId="{23E3E2FB-49AC-4380-99C3-C649E87E1BC4}" dt="2024-04-23T14:41:37.738" v="26621" actId="478"/>
          <ac:picMkLst>
            <pc:docMk/>
            <pc:sldMk cId="1766664618" sldId="295"/>
            <ac:picMk id="5" creationId="{2A380C50-4D85-F580-9717-9949C576F6FA}"/>
          </ac:picMkLst>
        </pc:picChg>
        <pc:picChg chg="add del mod">
          <ac:chgData name="湧舞 山下" userId="615f1aaa99375ebc" providerId="LiveId" clId="{23E3E2FB-49AC-4380-99C3-C649E87E1BC4}" dt="2024-04-23T14:40:57.674" v="26615" actId="478"/>
          <ac:picMkLst>
            <pc:docMk/>
            <pc:sldMk cId="1766664618" sldId="295"/>
            <ac:picMk id="7" creationId="{53A25113-ADFF-BFD6-F8C4-E260E8F4F491}"/>
          </ac:picMkLst>
        </pc:picChg>
        <pc:picChg chg="add del mod">
          <ac:chgData name="湧舞 山下" userId="615f1aaa99375ebc" providerId="LiveId" clId="{23E3E2FB-49AC-4380-99C3-C649E87E1BC4}" dt="2024-04-23T14:42:13.339" v="26624" actId="478"/>
          <ac:picMkLst>
            <pc:docMk/>
            <pc:sldMk cId="1766664618" sldId="295"/>
            <ac:picMk id="9" creationId="{DCE18C32-F73C-33D7-2241-90DE9873D473}"/>
          </ac:picMkLst>
        </pc:picChg>
        <pc:picChg chg="add del mod ord">
          <ac:chgData name="湧舞 山下" userId="615f1aaa99375ebc" providerId="LiveId" clId="{23E3E2FB-49AC-4380-99C3-C649E87E1BC4}" dt="2024-04-23T14:43:08.458" v="26629" actId="478"/>
          <ac:picMkLst>
            <pc:docMk/>
            <pc:sldMk cId="1766664618" sldId="295"/>
            <ac:picMk id="13" creationId="{C292398C-37BA-A23A-AFED-9003C61189F8}"/>
          </ac:picMkLst>
        </pc:picChg>
        <pc:picChg chg="add del mod">
          <ac:chgData name="湧舞 山下" userId="615f1aaa99375ebc" providerId="LiveId" clId="{23E3E2FB-49AC-4380-99C3-C649E87E1BC4}" dt="2024-04-23T14:43:41.961" v="26632" actId="478"/>
          <ac:picMkLst>
            <pc:docMk/>
            <pc:sldMk cId="1766664618" sldId="295"/>
            <ac:picMk id="15" creationId="{7EE0E5AD-5441-208C-F750-95A655F56F4C}"/>
          </ac:picMkLst>
        </pc:picChg>
        <pc:picChg chg="add mod ord">
          <ac:chgData name="湧舞 山下" userId="615f1aaa99375ebc" providerId="LiveId" clId="{23E3E2FB-49AC-4380-99C3-C649E87E1BC4}" dt="2024-04-23T15:05:17.748" v="27602" actId="1076"/>
          <ac:picMkLst>
            <pc:docMk/>
            <pc:sldMk cId="1766664618" sldId="295"/>
            <ac:picMk id="19" creationId="{89CC4775-A061-77A6-49C9-EF97C1699EA2}"/>
          </ac:picMkLst>
        </pc:picChg>
        <pc:picChg chg="add mod">
          <ac:chgData name="湧舞 山下" userId="615f1aaa99375ebc" providerId="LiveId" clId="{23E3E2FB-49AC-4380-99C3-C649E87E1BC4}" dt="2024-04-23T15:05:15.587" v="27601" actId="1076"/>
          <ac:picMkLst>
            <pc:docMk/>
            <pc:sldMk cId="1766664618" sldId="295"/>
            <ac:picMk id="21" creationId="{9F14121E-73D7-2079-A7D1-9E2B04FEE1E0}"/>
          </ac:picMkLst>
        </pc:picChg>
      </pc:sldChg>
      <pc:sldChg chg="addSp delSp modSp add mod modNotesTx">
        <pc:chgData name="湧舞 山下" userId="615f1aaa99375ebc" providerId="LiveId" clId="{23E3E2FB-49AC-4380-99C3-C649E87E1BC4}" dt="2024-04-27T23:21:26.317" v="67900" actId="20577"/>
        <pc:sldMkLst>
          <pc:docMk/>
          <pc:sldMk cId="3303730869" sldId="296"/>
        </pc:sldMkLst>
        <pc:spChg chg="mod">
          <ac:chgData name="湧舞 山下" userId="615f1aaa99375ebc" providerId="LiveId" clId="{23E3E2FB-49AC-4380-99C3-C649E87E1BC4}" dt="2024-04-27T21:41:51.189" v="63735" actId="207"/>
          <ac:spMkLst>
            <pc:docMk/>
            <pc:sldMk cId="3303730869" sldId="296"/>
            <ac:spMk id="2" creationId="{47DEB2BA-9C24-FC8D-C7FF-710F705086BC}"/>
          </ac:spMkLst>
        </pc:spChg>
        <pc:spChg chg="add del mod">
          <ac:chgData name="湧舞 山下" userId="615f1aaa99375ebc" providerId="LiveId" clId="{23E3E2FB-49AC-4380-99C3-C649E87E1BC4}" dt="2024-04-27T21:41:51.189" v="63735" actId="207"/>
          <ac:spMkLst>
            <pc:docMk/>
            <pc:sldMk cId="3303730869" sldId="296"/>
            <ac:spMk id="4" creationId="{277CD40C-0B51-5BCC-C0BF-4DCCFE31B7A4}"/>
          </ac:spMkLst>
        </pc:spChg>
        <pc:picChg chg="add del mod">
          <ac:chgData name="湧舞 山下" userId="615f1aaa99375ebc" providerId="LiveId" clId="{23E3E2FB-49AC-4380-99C3-C649E87E1BC4}" dt="2024-04-23T14:46:14.825" v="26643" actId="478"/>
          <ac:picMkLst>
            <pc:docMk/>
            <pc:sldMk cId="3303730869" sldId="296"/>
            <ac:picMk id="6" creationId="{B272A4C3-A7C3-BB70-8E1E-F70D2D470DF9}"/>
          </ac:picMkLst>
        </pc:picChg>
        <pc:picChg chg="add del mod ord">
          <ac:chgData name="湧舞 山下" userId="615f1aaa99375ebc" providerId="LiveId" clId="{23E3E2FB-49AC-4380-99C3-C649E87E1BC4}" dt="2024-04-23T14:46:56.670" v="26647" actId="22"/>
          <ac:picMkLst>
            <pc:docMk/>
            <pc:sldMk cId="3303730869" sldId="296"/>
            <ac:picMk id="8" creationId="{DCA9D1D1-6572-4E16-3248-35FA3F78532C}"/>
          </ac:picMkLst>
        </pc:picChg>
        <pc:picChg chg="del">
          <ac:chgData name="湧舞 山下" userId="615f1aaa99375ebc" providerId="LiveId" clId="{23E3E2FB-49AC-4380-99C3-C649E87E1BC4}" dt="2024-04-23T14:45:20.077" v="26638" actId="478"/>
          <ac:picMkLst>
            <pc:docMk/>
            <pc:sldMk cId="3303730869" sldId="296"/>
            <ac:picMk id="9" creationId="{92BA226B-901A-87EB-CA2F-4C07E5B7945B}"/>
          </ac:picMkLst>
        </pc:picChg>
        <pc:picChg chg="add mod">
          <ac:chgData name="湧舞 山下" userId="615f1aaa99375ebc" providerId="LiveId" clId="{23E3E2FB-49AC-4380-99C3-C649E87E1BC4}" dt="2024-04-23T14:48:38.139" v="26788" actId="1076"/>
          <ac:picMkLst>
            <pc:docMk/>
            <pc:sldMk cId="3303730869" sldId="296"/>
            <ac:picMk id="11" creationId="{41EB1107-C0C6-1FAA-F7CA-2609CD22154B}"/>
          </ac:picMkLst>
        </pc:picChg>
      </pc:sldChg>
      <pc:sldChg chg="add del">
        <pc:chgData name="湧舞 山下" userId="615f1aaa99375ebc" providerId="LiveId" clId="{23E3E2FB-49AC-4380-99C3-C649E87E1BC4}" dt="2024-04-23T23:30:36.137" v="30576"/>
        <pc:sldMkLst>
          <pc:docMk/>
          <pc:sldMk cId="400887676" sldId="297"/>
        </pc:sldMkLst>
      </pc:sldChg>
      <pc:sldChg chg="addSp delSp modSp add mod modNotesTx">
        <pc:chgData name="湧舞 山下" userId="615f1aaa99375ebc" providerId="LiveId" clId="{23E3E2FB-49AC-4380-99C3-C649E87E1BC4}" dt="2024-04-27T23:36:23.926" v="68591" actId="20577"/>
        <pc:sldMkLst>
          <pc:docMk/>
          <pc:sldMk cId="3169788195" sldId="297"/>
        </pc:sldMkLst>
        <pc:spChg chg="del">
          <ac:chgData name="湧舞 山下" userId="615f1aaa99375ebc" providerId="LiveId" clId="{23E3E2FB-49AC-4380-99C3-C649E87E1BC4}" dt="2024-04-27T21:18:05.799" v="63565" actId="478"/>
          <ac:spMkLst>
            <pc:docMk/>
            <pc:sldMk cId="3169788195" sldId="297"/>
            <ac:spMk id="2" creationId="{C210CAA3-4B76-B148-8856-4941E6177B75}"/>
          </ac:spMkLst>
        </pc:spChg>
        <pc:spChg chg="add del mod">
          <ac:chgData name="湧舞 山下" userId="615f1aaa99375ebc" providerId="LiveId" clId="{23E3E2FB-49AC-4380-99C3-C649E87E1BC4}" dt="2024-04-27T21:18:08.473" v="63567" actId="478"/>
          <ac:spMkLst>
            <pc:docMk/>
            <pc:sldMk cId="3169788195" sldId="297"/>
            <ac:spMk id="4" creationId="{009ACEC9-1D55-6ACE-1DDB-1D1F85A2013A}"/>
          </ac:spMkLst>
        </pc:spChg>
        <pc:spChg chg="add mod">
          <ac:chgData name="湧舞 山下" userId="615f1aaa99375ebc" providerId="LiveId" clId="{23E3E2FB-49AC-4380-99C3-C649E87E1BC4}" dt="2024-04-27T21:44:42.493" v="63781" actId="207"/>
          <ac:spMkLst>
            <pc:docMk/>
            <pc:sldMk cId="3169788195" sldId="297"/>
            <ac:spMk id="5" creationId="{40C0B23C-40AF-FC60-D696-6A1549450761}"/>
          </ac:spMkLst>
        </pc:spChg>
      </pc:sldChg>
      <pc:sldChg chg="addSp delSp modSp add mod setBg modNotesTx">
        <pc:chgData name="湧舞 山下" userId="615f1aaa99375ebc" providerId="LiveId" clId="{23E3E2FB-49AC-4380-99C3-C649E87E1BC4}" dt="2024-04-27T23:34:19.880" v="68468" actId="6549"/>
        <pc:sldMkLst>
          <pc:docMk/>
          <pc:sldMk cId="3316431859" sldId="298"/>
        </pc:sldMkLst>
        <pc:spChg chg="del mod">
          <ac:chgData name="湧舞 山下" userId="615f1aaa99375ebc" providerId="LiveId" clId="{23E3E2FB-49AC-4380-99C3-C649E87E1BC4}" dt="2024-04-27T21:17:51.362" v="63560" actId="478"/>
          <ac:spMkLst>
            <pc:docMk/>
            <pc:sldMk cId="3316431859" sldId="298"/>
            <ac:spMk id="2" creationId="{C210CAA3-4B76-B148-8856-4941E6177B75}"/>
          </ac:spMkLst>
        </pc:spChg>
        <pc:spChg chg="add del">
          <ac:chgData name="湧舞 山下" userId="615f1aaa99375ebc" providerId="LiveId" clId="{23E3E2FB-49AC-4380-99C3-C649E87E1BC4}" dt="2024-04-24T00:44:33.875" v="31048" actId="22"/>
          <ac:spMkLst>
            <pc:docMk/>
            <pc:sldMk cId="3316431859" sldId="298"/>
            <ac:spMk id="4" creationId="{53600359-6B64-8A56-86B5-832F8D7090A3}"/>
          </ac:spMkLst>
        </pc:spChg>
        <pc:spChg chg="add del mod">
          <ac:chgData name="湧舞 山下" userId="615f1aaa99375ebc" providerId="LiveId" clId="{23E3E2FB-49AC-4380-99C3-C649E87E1BC4}" dt="2024-04-27T21:17:53.786" v="63562" actId="478"/>
          <ac:spMkLst>
            <pc:docMk/>
            <pc:sldMk cId="3316431859" sldId="298"/>
            <ac:spMk id="4" creationId="{5B45DD45-431C-CE71-E2D7-8914B4727BAC}"/>
          </ac:spMkLst>
        </pc:spChg>
        <pc:spChg chg="add mod">
          <ac:chgData name="湧舞 山下" userId="615f1aaa99375ebc" providerId="LiveId" clId="{23E3E2FB-49AC-4380-99C3-C649E87E1BC4}" dt="2024-04-27T21:44:29.853" v="63780" actId="207"/>
          <ac:spMkLst>
            <pc:docMk/>
            <pc:sldMk cId="3316431859" sldId="298"/>
            <ac:spMk id="5" creationId="{0D25F1DB-9F7C-C975-6EF0-1081D8EE42D9}"/>
          </ac:spMkLst>
        </pc:spChg>
      </pc:sldChg>
      <pc:sldChg chg="add del">
        <pc:chgData name="湧舞 山下" userId="615f1aaa99375ebc" providerId="LiveId" clId="{23E3E2FB-49AC-4380-99C3-C649E87E1BC4}" dt="2024-04-23T23:44:22.483" v="30703" actId="47"/>
        <pc:sldMkLst>
          <pc:docMk/>
          <pc:sldMk cId="48663803" sldId="299"/>
        </pc:sldMkLst>
      </pc:sldChg>
      <pc:sldChg chg="addSp delSp modSp new mod modNotesTx">
        <pc:chgData name="湧舞 山下" userId="615f1aaa99375ebc" providerId="LiveId" clId="{23E3E2FB-49AC-4380-99C3-C649E87E1BC4}" dt="2024-04-27T23:34:59.946" v="68477" actId="20577"/>
        <pc:sldMkLst>
          <pc:docMk/>
          <pc:sldMk cId="346801295" sldId="299"/>
        </pc:sldMkLst>
        <pc:spChg chg="mod">
          <ac:chgData name="湧舞 山下" userId="615f1aaa99375ebc" providerId="LiveId" clId="{23E3E2FB-49AC-4380-99C3-C649E87E1BC4}" dt="2024-04-27T21:42:29.753" v="63748" actId="207"/>
          <ac:spMkLst>
            <pc:docMk/>
            <pc:sldMk cId="346801295" sldId="299"/>
            <ac:spMk id="2" creationId="{ADF07D10-9ED4-644F-AB82-967BE76EB8EC}"/>
          </ac:spMkLst>
        </pc:spChg>
        <pc:spChg chg="mod">
          <ac:chgData name="湧舞 山下" userId="615f1aaa99375ebc" providerId="LiveId" clId="{23E3E2FB-49AC-4380-99C3-C649E87E1BC4}" dt="2024-04-27T21:42:29.753" v="63748" actId="207"/>
          <ac:spMkLst>
            <pc:docMk/>
            <pc:sldMk cId="346801295" sldId="299"/>
            <ac:spMk id="3" creationId="{24377725-EAF4-7F90-4A21-954EA592EAF0}"/>
          </ac:spMkLst>
        </pc:spChg>
        <pc:picChg chg="add del mod">
          <ac:chgData name="湧舞 山下" userId="615f1aaa99375ebc" providerId="LiveId" clId="{23E3E2FB-49AC-4380-99C3-C649E87E1BC4}" dt="2024-04-27T20:56:08.184" v="62686" actId="478"/>
          <ac:picMkLst>
            <pc:docMk/>
            <pc:sldMk cId="346801295" sldId="299"/>
            <ac:picMk id="5" creationId="{07E9358F-A533-7BA5-CBDC-F3B898A97600}"/>
          </ac:picMkLst>
        </pc:picChg>
        <pc:picChg chg="add mod">
          <ac:chgData name="湧舞 山下" userId="615f1aaa99375ebc" providerId="LiveId" clId="{23E3E2FB-49AC-4380-99C3-C649E87E1BC4}" dt="2024-04-27T20:55:43.931" v="62682" actId="962"/>
          <ac:picMkLst>
            <pc:docMk/>
            <pc:sldMk cId="346801295" sldId="299"/>
            <ac:picMk id="7" creationId="{16EDFA12-010A-83B8-B7B3-A0933C895868}"/>
          </ac:picMkLst>
        </pc:picChg>
        <pc:picChg chg="add mod">
          <ac:chgData name="湧舞 山下" userId="615f1aaa99375ebc" providerId="LiveId" clId="{23E3E2FB-49AC-4380-99C3-C649E87E1BC4}" dt="2024-04-27T20:56:12.112" v="62687" actId="1076"/>
          <ac:picMkLst>
            <pc:docMk/>
            <pc:sldMk cId="346801295" sldId="299"/>
            <ac:picMk id="9" creationId="{6E29BD3F-0F5F-CEAF-E909-413FF1673347}"/>
          </ac:picMkLst>
        </pc:picChg>
      </pc:sldChg>
      <pc:sldChg chg="modSp new add del mod ord">
        <pc:chgData name="湧舞 山下" userId="615f1aaa99375ebc" providerId="LiveId" clId="{23E3E2FB-49AC-4380-99C3-C649E87E1BC4}" dt="2024-04-27T21:35:38.886" v="63659"/>
        <pc:sldMkLst>
          <pc:docMk/>
          <pc:sldMk cId="3354105805" sldId="300"/>
        </pc:sldMkLst>
        <pc:spChg chg="mod">
          <ac:chgData name="湧舞 山下" userId="615f1aaa99375ebc" providerId="LiveId" clId="{23E3E2FB-49AC-4380-99C3-C649E87E1BC4}" dt="2024-04-27T21:35:38.886" v="63659"/>
          <ac:spMkLst>
            <pc:docMk/>
            <pc:sldMk cId="3354105805" sldId="300"/>
            <ac:spMk id="2" creationId="{616ABBC9-D99D-9E93-D5F7-AD7A47B1327B}"/>
          </ac:spMkLst>
        </pc:spChg>
        <pc:spChg chg="mod">
          <ac:chgData name="湧舞 山下" userId="615f1aaa99375ebc" providerId="LiveId" clId="{23E3E2FB-49AC-4380-99C3-C649E87E1BC4}" dt="2024-04-27T21:35:38.886" v="63659"/>
          <ac:spMkLst>
            <pc:docMk/>
            <pc:sldMk cId="3354105805" sldId="300"/>
            <ac:spMk id="3" creationId="{E52C8937-EBEB-B53E-C98B-B68F0DDC6482}"/>
          </ac:spMkLst>
        </pc:spChg>
      </pc:sldChg>
      <pc:sldChg chg="addSp modSp new mod ord modNotesTx">
        <pc:chgData name="湧舞 山下" userId="615f1aaa99375ebc" providerId="LiveId" clId="{23E3E2FB-49AC-4380-99C3-C649E87E1BC4}" dt="2024-04-27T23:32:53.129" v="68373" actId="6549"/>
        <pc:sldMkLst>
          <pc:docMk/>
          <pc:sldMk cId="3036545214" sldId="301"/>
        </pc:sldMkLst>
        <pc:spChg chg="mod">
          <ac:chgData name="湧舞 山下" userId="615f1aaa99375ebc" providerId="LiveId" clId="{23E3E2FB-49AC-4380-99C3-C649E87E1BC4}" dt="2024-04-27T23:30:15.182" v="68140" actId="20577"/>
          <ac:spMkLst>
            <pc:docMk/>
            <pc:sldMk cId="3036545214" sldId="301"/>
            <ac:spMk id="2" creationId="{218D21CB-9F83-53B4-7D28-058F3B0E2E48}"/>
          </ac:spMkLst>
        </pc:spChg>
        <pc:spChg chg="mod">
          <ac:chgData name="湧舞 山下" userId="615f1aaa99375ebc" providerId="LiveId" clId="{23E3E2FB-49AC-4380-99C3-C649E87E1BC4}" dt="2024-04-27T21:42:23.577" v="63746" actId="207"/>
          <ac:spMkLst>
            <pc:docMk/>
            <pc:sldMk cId="3036545214" sldId="301"/>
            <ac:spMk id="3" creationId="{EBDCB239-96DE-DD59-BE07-264322D4A33B}"/>
          </ac:spMkLst>
        </pc:spChg>
        <pc:picChg chg="add mod">
          <ac:chgData name="湧舞 山下" userId="615f1aaa99375ebc" providerId="LiveId" clId="{23E3E2FB-49AC-4380-99C3-C649E87E1BC4}" dt="2024-04-27T20:43:31.338" v="62236" actId="1076"/>
          <ac:picMkLst>
            <pc:docMk/>
            <pc:sldMk cId="3036545214" sldId="301"/>
            <ac:picMk id="5" creationId="{13914B84-8C6B-F8B5-640B-0E4EE72FD379}"/>
          </ac:picMkLst>
        </pc:picChg>
      </pc:sldChg>
      <pc:sldChg chg="modSp new del mod ord">
        <pc:chgData name="湧舞 山下" userId="615f1aaa99375ebc" providerId="LiveId" clId="{23E3E2FB-49AC-4380-99C3-C649E87E1BC4}" dt="2024-04-27T20:29:46.851" v="61464" actId="47"/>
        <pc:sldMkLst>
          <pc:docMk/>
          <pc:sldMk cId="3490839632" sldId="302"/>
        </pc:sldMkLst>
        <pc:spChg chg="mod">
          <ac:chgData name="湧舞 山下" userId="615f1aaa99375ebc" providerId="LiveId" clId="{23E3E2FB-49AC-4380-99C3-C649E87E1BC4}" dt="2024-04-27T20:24:44.117" v="61463" actId="20577"/>
          <ac:spMkLst>
            <pc:docMk/>
            <pc:sldMk cId="3490839632" sldId="302"/>
            <ac:spMk id="2" creationId="{35D26B5F-EF8E-1C75-BC19-D34EA6A6076C}"/>
          </ac:spMkLst>
        </pc:spChg>
      </pc:sldChg>
      <pc:sldChg chg="new del">
        <pc:chgData name="湧舞 山下" userId="615f1aaa99375ebc" providerId="LiveId" clId="{23E3E2FB-49AC-4380-99C3-C649E87E1BC4}" dt="2024-04-27T19:47:39.417" v="59511" actId="47"/>
        <pc:sldMkLst>
          <pc:docMk/>
          <pc:sldMk cId="3010401386" sldId="303"/>
        </pc:sldMkLst>
      </pc:sldChg>
      <pc:sldChg chg="modSp new mod modNotesTx">
        <pc:chgData name="湧舞 山下" userId="615f1aaa99375ebc" providerId="LiveId" clId="{23E3E2FB-49AC-4380-99C3-C649E87E1BC4}" dt="2024-04-27T23:37:16.409" v="68633" actId="20577"/>
        <pc:sldMkLst>
          <pc:docMk/>
          <pc:sldMk cId="843084919" sldId="304"/>
        </pc:sldMkLst>
        <pc:spChg chg="mod">
          <ac:chgData name="湧舞 山下" userId="615f1aaa99375ebc" providerId="LiveId" clId="{23E3E2FB-49AC-4380-99C3-C649E87E1BC4}" dt="2024-04-27T21:42:39.828" v="63751" actId="207"/>
          <ac:spMkLst>
            <pc:docMk/>
            <pc:sldMk cId="843084919" sldId="304"/>
            <ac:spMk id="2" creationId="{21E9DE5B-B72B-764F-9131-429D40220809}"/>
          </ac:spMkLst>
        </pc:spChg>
        <pc:spChg chg="mod">
          <ac:chgData name="湧舞 山下" userId="615f1aaa99375ebc" providerId="LiveId" clId="{23E3E2FB-49AC-4380-99C3-C649E87E1BC4}" dt="2024-04-27T22:22:15.786" v="65999" actId="20577"/>
          <ac:spMkLst>
            <pc:docMk/>
            <pc:sldMk cId="843084919" sldId="304"/>
            <ac:spMk id="3" creationId="{251D163B-D399-9771-50FB-D43EDFE1525F}"/>
          </ac:spMkLst>
        </pc:spChg>
      </pc:sldChg>
      <pc:sldChg chg="modSp new mod modNotesTx">
        <pc:chgData name="湧舞 山下" userId="615f1aaa99375ebc" providerId="LiveId" clId="{23E3E2FB-49AC-4380-99C3-C649E87E1BC4}" dt="2024-04-27T23:36:44.154" v="68597" actId="20577"/>
        <pc:sldMkLst>
          <pc:docMk/>
          <pc:sldMk cId="3456100696" sldId="305"/>
        </pc:sldMkLst>
        <pc:spChg chg="mod">
          <ac:chgData name="湧舞 山下" userId="615f1aaa99375ebc" providerId="LiveId" clId="{23E3E2FB-49AC-4380-99C3-C649E87E1BC4}" dt="2024-04-27T21:58:53.954" v="63957" actId="20577"/>
          <ac:spMkLst>
            <pc:docMk/>
            <pc:sldMk cId="3456100696" sldId="305"/>
            <ac:spMk id="2" creationId="{0224AE6E-1371-2810-72A8-479C0DBD4EA7}"/>
          </ac:spMkLst>
        </pc:spChg>
        <pc:spChg chg="mod">
          <ac:chgData name="湧舞 山下" userId="615f1aaa99375ebc" providerId="LiveId" clId="{23E3E2FB-49AC-4380-99C3-C649E87E1BC4}" dt="2024-04-27T22:18:53.102" v="65688" actId="20577"/>
          <ac:spMkLst>
            <pc:docMk/>
            <pc:sldMk cId="3456100696" sldId="305"/>
            <ac:spMk id="3" creationId="{80C9113F-B66F-9452-9C68-2CBD41B8E3EB}"/>
          </ac:spMkLst>
        </pc:spChg>
      </pc:sldChg>
      <pc:sldChg chg="modSp new mod modNotesTx">
        <pc:chgData name="湧舞 山下" userId="615f1aaa99375ebc" providerId="LiveId" clId="{23E3E2FB-49AC-4380-99C3-C649E87E1BC4}" dt="2024-04-27T23:28:11.857" v="68060" actId="20577"/>
        <pc:sldMkLst>
          <pc:docMk/>
          <pc:sldMk cId="2830227896" sldId="306"/>
        </pc:sldMkLst>
        <pc:spChg chg="mod">
          <ac:chgData name="湧舞 山下" userId="615f1aaa99375ebc" providerId="LiveId" clId="{23E3E2FB-49AC-4380-99C3-C649E87E1BC4}" dt="2024-04-27T21:42:10.030" v="63742" actId="207"/>
          <ac:spMkLst>
            <pc:docMk/>
            <pc:sldMk cId="2830227896" sldId="306"/>
            <ac:spMk id="2" creationId="{33DF47BF-FEB8-AF07-678E-C4FBE83CD5C9}"/>
          </ac:spMkLst>
        </pc:spChg>
        <pc:spChg chg="mod">
          <ac:chgData name="湧舞 山下" userId="615f1aaa99375ebc" providerId="LiveId" clId="{23E3E2FB-49AC-4380-99C3-C649E87E1BC4}" dt="2024-04-27T21:42:10.030" v="63742" actId="207"/>
          <ac:spMkLst>
            <pc:docMk/>
            <pc:sldMk cId="2830227896" sldId="306"/>
            <ac:spMk id="3" creationId="{B37C5772-9BFC-51AB-A201-B321FE5FE518}"/>
          </ac:spMkLst>
        </pc:spChg>
      </pc:sldChg>
      <pc:sldChg chg="modSp new del mod modNotesTx">
        <pc:chgData name="湧舞 山下" userId="615f1aaa99375ebc" providerId="LiveId" clId="{23E3E2FB-49AC-4380-99C3-C649E87E1BC4}" dt="2024-04-27T20:00:07.253" v="59893" actId="47"/>
        <pc:sldMkLst>
          <pc:docMk/>
          <pc:sldMk cId="4243908460" sldId="307"/>
        </pc:sldMkLst>
        <pc:spChg chg="mod">
          <ac:chgData name="湧舞 山下" userId="615f1aaa99375ebc" providerId="LiveId" clId="{23E3E2FB-49AC-4380-99C3-C649E87E1BC4}" dt="2024-04-25T00:24:06.062" v="33017"/>
          <ac:spMkLst>
            <pc:docMk/>
            <pc:sldMk cId="4243908460" sldId="307"/>
            <ac:spMk id="2" creationId="{73F52B96-8DCB-E14B-DA5A-317F0F8DB9E5}"/>
          </ac:spMkLst>
        </pc:spChg>
      </pc:sldChg>
      <pc:sldChg chg="delSp modSp new mod modNotesTx">
        <pc:chgData name="湧舞 山下" userId="615f1aaa99375ebc" providerId="LiveId" clId="{23E3E2FB-49AC-4380-99C3-C649E87E1BC4}" dt="2024-04-27T21:37:30.259" v="63670" actId="207"/>
        <pc:sldMkLst>
          <pc:docMk/>
          <pc:sldMk cId="3646990855" sldId="308"/>
        </pc:sldMkLst>
        <pc:spChg chg="mod">
          <ac:chgData name="湧舞 山下" userId="615f1aaa99375ebc" providerId="LiveId" clId="{23E3E2FB-49AC-4380-99C3-C649E87E1BC4}" dt="2024-04-27T21:37:30.259" v="63670" actId="207"/>
          <ac:spMkLst>
            <pc:docMk/>
            <pc:sldMk cId="3646990855" sldId="308"/>
            <ac:spMk id="2" creationId="{8104FE82-1FEC-D01C-35CA-57ABDEEE785D}"/>
          </ac:spMkLst>
        </pc:spChg>
        <pc:spChg chg="del">
          <ac:chgData name="湧舞 山下" userId="615f1aaa99375ebc" providerId="LiveId" clId="{23E3E2FB-49AC-4380-99C3-C649E87E1BC4}" dt="2024-04-26T23:52:15.558" v="33792" actId="478"/>
          <ac:spMkLst>
            <pc:docMk/>
            <pc:sldMk cId="3646990855" sldId="308"/>
            <ac:spMk id="3" creationId="{58C4BDD3-E6DF-14FF-3A5C-4D3245628752}"/>
          </ac:spMkLst>
        </pc:spChg>
      </pc:sldChg>
      <pc:sldChg chg="modSp new mod ord modNotesTx">
        <pc:chgData name="湧舞 山下" userId="615f1aaa99375ebc" providerId="LiveId" clId="{23E3E2FB-49AC-4380-99C3-C649E87E1BC4}" dt="2024-04-27T21:37:26.250" v="63669" actId="207"/>
        <pc:sldMkLst>
          <pc:docMk/>
          <pc:sldMk cId="3698807142" sldId="309"/>
        </pc:sldMkLst>
        <pc:spChg chg="mod">
          <ac:chgData name="湧舞 山下" userId="615f1aaa99375ebc" providerId="LiveId" clId="{23E3E2FB-49AC-4380-99C3-C649E87E1BC4}" dt="2024-04-27T21:37:26.250" v="63669" actId="207"/>
          <ac:spMkLst>
            <pc:docMk/>
            <pc:sldMk cId="3698807142" sldId="309"/>
            <ac:spMk id="2" creationId="{130F5155-75CB-9B03-9C65-5FCEAAB15C56}"/>
          </ac:spMkLst>
        </pc:spChg>
        <pc:spChg chg="mod">
          <ac:chgData name="湧舞 山下" userId="615f1aaa99375ebc" providerId="LiveId" clId="{23E3E2FB-49AC-4380-99C3-C649E87E1BC4}" dt="2024-04-27T21:37:26.250" v="63669" actId="207"/>
          <ac:spMkLst>
            <pc:docMk/>
            <pc:sldMk cId="3698807142" sldId="309"/>
            <ac:spMk id="3" creationId="{926F36ED-89A0-D0F9-0E30-BB12FDBD2AD1}"/>
          </ac:spMkLst>
        </pc:spChg>
      </pc:sldChg>
      <pc:sldChg chg="modSp add mod modNotesTx">
        <pc:chgData name="湧舞 山下" userId="615f1aaa99375ebc" providerId="LiveId" clId="{23E3E2FB-49AC-4380-99C3-C649E87E1BC4}" dt="2024-04-27T22:52:20.411" v="66451" actId="20577"/>
        <pc:sldMkLst>
          <pc:docMk/>
          <pc:sldMk cId="4214815502" sldId="310"/>
        </pc:sldMkLst>
        <pc:spChg chg="mod">
          <ac:chgData name="湧舞 山下" userId="615f1aaa99375ebc" providerId="LiveId" clId="{23E3E2FB-49AC-4380-99C3-C649E87E1BC4}" dt="2024-04-27T21:38:38.855" v="63687" actId="207"/>
          <ac:spMkLst>
            <pc:docMk/>
            <pc:sldMk cId="4214815502" sldId="310"/>
            <ac:spMk id="2" creationId="{46B42A84-2BF0-C8D9-0345-225D76764C24}"/>
          </ac:spMkLst>
        </pc:spChg>
        <pc:spChg chg="mod">
          <ac:chgData name="湧舞 山下" userId="615f1aaa99375ebc" providerId="LiveId" clId="{23E3E2FB-49AC-4380-99C3-C649E87E1BC4}" dt="2024-04-27T21:38:38.855" v="63687" actId="207"/>
          <ac:spMkLst>
            <pc:docMk/>
            <pc:sldMk cId="4214815502" sldId="310"/>
            <ac:spMk id="3" creationId="{18B8AA58-2FF6-5935-1DEC-474189BF5304}"/>
          </ac:spMkLst>
        </pc:spChg>
      </pc:sldChg>
      <pc:sldChg chg="new del">
        <pc:chgData name="湧舞 山下" userId="615f1aaa99375ebc" providerId="LiveId" clId="{23E3E2FB-49AC-4380-99C3-C649E87E1BC4}" dt="2024-04-27T00:20:08.095" v="35538" actId="47"/>
        <pc:sldMkLst>
          <pc:docMk/>
          <pc:sldMk cId="2525214649" sldId="311"/>
        </pc:sldMkLst>
      </pc:sldChg>
      <pc:sldChg chg="modSp add mod modNotesTx">
        <pc:chgData name="湧舞 山下" userId="615f1aaa99375ebc" providerId="LiveId" clId="{23E3E2FB-49AC-4380-99C3-C649E87E1BC4}" dt="2024-04-27T22:37:47.042" v="66119" actId="20577"/>
        <pc:sldMkLst>
          <pc:docMk/>
          <pc:sldMk cId="3883954098" sldId="311"/>
        </pc:sldMkLst>
        <pc:spChg chg="mod">
          <ac:chgData name="湧舞 山下" userId="615f1aaa99375ebc" providerId="LiveId" clId="{23E3E2FB-49AC-4380-99C3-C649E87E1BC4}" dt="2024-04-27T21:38:07.907" v="63679" actId="207"/>
          <ac:spMkLst>
            <pc:docMk/>
            <pc:sldMk cId="3883954098" sldId="311"/>
            <ac:spMk id="2" creationId="{46B42A84-2BF0-C8D9-0345-225D76764C24}"/>
          </ac:spMkLst>
        </pc:spChg>
        <pc:spChg chg="mod">
          <ac:chgData name="湧舞 山下" userId="615f1aaa99375ebc" providerId="LiveId" clId="{23E3E2FB-49AC-4380-99C3-C649E87E1BC4}" dt="2024-04-27T21:38:07.907" v="63679" actId="207"/>
          <ac:spMkLst>
            <pc:docMk/>
            <pc:sldMk cId="3883954098" sldId="311"/>
            <ac:spMk id="3" creationId="{18B8AA58-2FF6-5935-1DEC-474189BF5304}"/>
          </ac:spMkLst>
        </pc:spChg>
      </pc:sldChg>
      <pc:sldChg chg="modSp add mod ord modNotesTx">
        <pc:chgData name="湧舞 山下" userId="615f1aaa99375ebc" providerId="LiveId" clId="{23E3E2FB-49AC-4380-99C3-C649E87E1BC4}" dt="2024-04-27T22:44:11.452" v="66257"/>
        <pc:sldMkLst>
          <pc:docMk/>
          <pc:sldMk cId="631468504" sldId="312"/>
        </pc:sldMkLst>
        <pc:spChg chg="mod">
          <ac:chgData name="湧舞 山下" userId="615f1aaa99375ebc" providerId="LiveId" clId="{23E3E2FB-49AC-4380-99C3-C649E87E1BC4}" dt="2024-04-27T21:38:18.121" v="63682" actId="207"/>
          <ac:spMkLst>
            <pc:docMk/>
            <pc:sldMk cId="631468504" sldId="312"/>
            <ac:spMk id="2" creationId="{46B42A84-2BF0-C8D9-0345-225D76764C24}"/>
          </ac:spMkLst>
        </pc:spChg>
        <pc:spChg chg="mod">
          <ac:chgData name="湧舞 山下" userId="615f1aaa99375ebc" providerId="LiveId" clId="{23E3E2FB-49AC-4380-99C3-C649E87E1BC4}" dt="2024-04-27T21:38:18.121" v="63682" actId="207"/>
          <ac:spMkLst>
            <pc:docMk/>
            <pc:sldMk cId="631468504" sldId="312"/>
            <ac:spMk id="3" creationId="{18B8AA58-2FF6-5935-1DEC-474189BF5304}"/>
          </ac:spMkLst>
        </pc:spChg>
      </pc:sldChg>
      <pc:sldChg chg="addSp delSp modSp add mod modNotesTx">
        <pc:chgData name="湧舞 山下" userId="615f1aaa99375ebc" providerId="LiveId" clId="{23E3E2FB-49AC-4380-99C3-C649E87E1BC4}" dt="2024-04-27T22:38:49.053" v="66140" actId="20577"/>
        <pc:sldMkLst>
          <pc:docMk/>
          <pc:sldMk cId="2633483704" sldId="313"/>
        </pc:sldMkLst>
        <pc:spChg chg="mod">
          <ac:chgData name="湧舞 山下" userId="615f1aaa99375ebc" providerId="LiveId" clId="{23E3E2FB-49AC-4380-99C3-C649E87E1BC4}" dt="2024-04-27T21:38:11.332" v="63680" actId="207"/>
          <ac:spMkLst>
            <pc:docMk/>
            <pc:sldMk cId="2633483704" sldId="313"/>
            <ac:spMk id="2" creationId="{46B42A84-2BF0-C8D9-0345-225D76764C24}"/>
          </ac:spMkLst>
        </pc:spChg>
        <pc:spChg chg="mod">
          <ac:chgData name="湧舞 山下" userId="615f1aaa99375ebc" providerId="LiveId" clId="{23E3E2FB-49AC-4380-99C3-C649E87E1BC4}" dt="2024-04-27T21:38:11.332" v="63680" actId="207"/>
          <ac:spMkLst>
            <pc:docMk/>
            <pc:sldMk cId="2633483704" sldId="313"/>
            <ac:spMk id="3" creationId="{18B8AA58-2FF6-5935-1DEC-474189BF5304}"/>
          </ac:spMkLst>
        </pc:spChg>
        <pc:spChg chg="add del mod">
          <ac:chgData name="湧舞 山下" userId="615f1aaa99375ebc" providerId="LiveId" clId="{23E3E2FB-49AC-4380-99C3-C649E87E1BC4}" dt="2024-04-27T02:21:44.161" v="37004" actId="478"/>
          <ac:spMkLst>
            <pc:docMk/>
            <pc:sldMk cId="2633483704" sldId="313"/>
            <ac:spMk id="16" creationId="{263EB2A6-B888-E81B-6704-0998D6249B67}"/>
          </ac:spMkLst>
        </pc:spChg>
        <pc:picChg chg="add del mod">
          <ac:chgData name="湧舞 山下" userId="615f1aaa99375ebc" providerId="LiveId" clId="{23E3E2FB-49AC-4380-99C3-C649E87E1BC4}" dt="2024-04-27T00:55:48.767" v="35842" actId="478"/>
          <ac:picMkLst>
            <pc:docMk/>
            <pc:sldMk cId="2633483704" sldId="313"/>
            <ac:picMk id="5" creationId="{D5969B10-CDBE-0E05-61CA-84628F3735F0}"/>
          </ac:picMkLst>
        </pc:picChg>
        <pc:picChg chg="add del mod">
          <ac:chgData name="湧舞 山下" userId="615f1aaa99375ebc" providerId="LiveId" clId="{23E3E2FB-49AC-4380-99C3-C649E87E1BC4}" dt="2024-04-27T01:28:05.621" v="35849" actId="478"/>
          <ac:picMkLst>
            <pc:docMk/>
            <pc:sldMk cId="2633483704" sldId="313"/>
            <ac:picMk id="7" creationId="{445F9CE0-47E8-8500-85F0-7E3B19381C86}"/>
          </ac:picMkLst>
        </pc:picChg>
        <pc:picChg chg="add del mod">
          <ac:chgData name="湧舞 山下" userId="615f1aaa99375ebc" providerId="LiveId" clId="{23E3E2FB-49AC-4380-99C3-C649E87E1BC4}" dt="2024-04-27T01:30:12.552" v="35854" actId="478"/>
          <ac:picMkLst>
            <pc:docMk/>
            <pc:sldMk cId="2633483704" sldId="313"/>
            <ac:picMk id="9" creationId="{6ED045BC-120B-08B4-CDF0-A67C177DD283}"/>
          </ac:picMkLst>
        </pc:picChg>
        <pc:picChg chg="add mod">
          <ac:chgData name="湧舞 山下" userId="615f1aaa99375ebc" providerId="LiveId" clId="{23E3E2FB-49AC-4380-99C3-C649E87E1BC4}" dt="2024-04-27T02:21:23.965" v="37001" actId="1076"/>
          <ac:picMkLst>
            <pc:docMk/>
            <pc:sldMk cId="2633483704" sldId="313"/>
            <ac:picMk id="11" creationId="{E796E3C0-280C-84ED-63CB-C7E7CCE27874}"/>
          </ac:picMkLst>
        </pc:picChg>
        <pc:picChg chg="add del">
          <ac:chgData name="湧舞 山下" userId="615f1aaa99375ebc" providerId="LiveId" clId="{23E3E2FB-49AC-4380-99C3-C649E87E1BC4}" dt="2024-04-27T01:32:59.860" v="36144" actId="22"/>
          <ac:picMkLst>
            <pc:docMk/>
            <pc:sldMk cId="2633483704" sldId="313"/>
            <ac:picMk id="13" creationId="{C5748A73-378C-DECE-87A2-4EDCF367CD05}"/>
          </ac:picMkLst>
        </pc:picChg>
        <pc:picChg chg="add del">
          <ac:chgData name="湧舞 山下" userId="615f1aaa99375ebc" providerId="LiveId" clId="{23E3E2FB-49AC-4380-99C3-C649E87E1BC4}" dt="2024-04-27T02:19:29.870" v="36834" actId="478"/>
          <ac:picMkLst>
            <pc:docMk/>
            <pc:sldMk cId="2633483704" sldId="313"/>
            <ac:picMk id="15" creationId="{851B3299-D0B8-A268-B0FC-760372C63D49}"/>
          </ac:picMkLst>
        </pc:picChg>
      </pc:sldChg>
      <pc:sldChg chg="addSp delSp modSp add mod modNotesTx">
        <pc:chgData name="湧舞 山下" userId="615f1aaa99375ebc" providerId="LiveId" clId="{23E3E2FB-49AC-4380-99C3-C649E87E1BC4}" dt="2024-04-27T22:51:30.920" v="66428" actId="20577"/>
        <pc:sldMkLst>
          <pc:docMk/>
          <pc:sldMk cId="47154611" sldId="314"/>
        </pc:sldMkLst>
        <pc:spChg chg="mod">
          <ac:chgData name="湧舞 山下" userId="615f1aaa99375ebc" providerId="LiveId" clId="{23E3E2FB-49AC-4380-99C3-C649E87E1BC4}" dt="2024-04-27T21:38:14.791" v="63681" actId="207"/>
          <ac:spMkLst>
            <pc:docMk/>
            <pc:sldMk cId="47154611" sldId="314"/>
            <ac:spMk id="2" creationId="{46B42A84-2BF0-C8D9-0345-225D76764C24}"/>
          </ac:spMkLst>
        </pc:spChg>
        <pc:spChg chg="mod">
          <ac:chgData name="湧舞 山下" userId="615f1aaa99375ebc" providerId="LiveId" clId="{23E3E2FB-49AC-4380-99C3-C649E87E1BC4}" dt="2024-04-27T21:38:14.791" v="63681" actId="207"/>
          <ac:spMkLst>
            <pc:docMk/>
            <pc:sldMk cId="47154611" sldId="314"/>
            <ac:spMk id="3" creationId="{18B8AA58-2FF6-5935-1DEC-474189BF5304}"/>
          </ac:spMkLst>
        </pc:spChg>
        <pc:picChg chg="add mod">
          <ac:chgData name="湧舞 山下" userId="615f1aaa99375ebc" providerId="LiveId" clId="{23E3E2FB-49AC-4380-99C3-C649E87E1BC4}" dt="2024-04-27T02:21:29.795" v="37002" actId="1076"/>
          <ac:picMkLst>
            <pc:docMk/>
            <pc:sldMk cId="47154611" sldId="314"/>
            <ac:picMk id="5" creationId="{C54D50E7-84A9-3D32-D4E8-34D24B39BB5A}"/>
          </ac:picMkLst>
        </pc:picChg>
        <pc:picChg chg="del">
          <ac:chgData name="湧舞 山下" userId="615f1aaa99375ebc" providerId="LiveId" clId="{23E3E2FB-49AC-4380-99C3-C649E87E1BC4}" dt="2024-04-27T01:34:10.542" v="36146" actId="478"/>
          <ac:picMkLst>
            <pc:docMk/>
            <pc:sldMk cId="47154611" sldId="314"/>
            <ac:picMk id="11" creationId="{E796E3C0-280C-84ED-63CB-C7E7CCE27874}"/>
          </ac:picMkLst>
        </pc:picChg>
      </pc:sldChg>
      <pc:sldChg chg="modSp add mod modNotesTx">
        <pc:chgData name="湧舞 山下" userId="615f1aaa99375ebc" providerId="LiveId" clId="{23E3E2FB-49AC-4380-99C3-C649E87E1BC4}" dt="2024-04-27T21:38:21.891" v="63683" actId="207"/>
        <pc:sldMkLst>
          <pc:docMk/>
          <pc:sldMk cId="2574440976" sldId="315"/>
        </pc:sldMkLst>
        <pc:spChg chg="mod">
          <ac:chgData name="湧舞 山下" userId="615f1aaa99375ebc" providerId="LiveId" clId="{23E3E2FB-49AC-4380-99C3-C649E87E1BC4}" dt="2024-04-27T21:38:21.891" v="63683" actId="207"/>
          <ac:spMkLst>
            <pc:docMk/>
            <pc:sldMk cId="2574440976" sldId="315"/>
            <ac:spMk id="2" creationId="{46B42A84-2BF0-C8D9-0345-225D76764C24}"/>
          </ac:spMkLst>
        </pc:spChg>
        <pc:spChg chg="mod">
          <ac:chgData name="湧舞 山下" userId="615f1aaa99375ebc" providerId="LiveId" clId="{23E3E2FB-49AC-4380-99C3-C649E87E1BC4}" dt="2024-04-27T21:38:21.891" v="63683" actId="207"/>
          <ac:spMkLst>
            <pc:docMk/>
            <pc:sldMk cId="2574440976" sldId="315"/>
            <ac:spMk id="3" creationId="{18B8AA58-2FF6-5935-1DEC-474189BF5304}"/>
          </ac:spMkLst>
        </pc:spChg>
      </pc:sldChg>
      <pc:sldChg chg="add del">
        <pc:chgData name="湧舞 山下" userId="615f1aaa99375ebc" providerId="LiveId" clId="{23E3E2FB-49AC-4380-99C3-C649E87E1BC4}" dt="2024-04-27T03:51:51.348" v="40058" actId="47"/>
        <pc:sldMkLst>
          <pc:docMk/>
          <pc:sldMk cId="1492725775" sldId="316"/>
        </pc:sldMkLst>
      </pc:sldChg>
      <pc:sldChg chg="addSp delSp modSp add mod modNotesTx">
        <pc:chgData name="湧舞 山下" userId="615f1aaa99375ebc" providerId="LiveId" clId="{23E3E2FB-49AC-4380-99C3-C649E87E1BC4}" dt="2024-04-27T22:52:33.426" v="66457" actId="6549"/>
        <pc:sldMkLst>
          <pc:docMk/>
          <pc:sldMk cId="3537475663" sldId="317"/>
        </pc:sldMkLst>
        <pc:spChg chg="mod">
          <ac:chgData name="湧舞 山下" userId="615f1aaa99375ebc" providerId="LiveId" clId="{23E3E2FB-49AC-4380-99C3-C649E87E1BC4}" dt="2024-04-27T21:38:41.922" v="63688" actId="207"/>
          <ac:spMkLst>
            <pc:docMk/>
            <pc:sldMk cId="3537475663" sldId="317"/>
            <ac:spMk id="2" creationId="{46B42A84-2BF0-C8D9-0345-225D76764C24}"/>
          </ac:spMkLst>
        </pc:spChg>
        <pc:spChg chg="mod">
          <ac:chgData name="湧舞 山下" userId="615f1aaa99375ebc" providerId="LiveId" clId="{23E3E2FB-49AC-4380-99C3-C649E87E1BC4}" dt="2024-04-27T21:38:41.922" v="63688" actId="207"/>
          <ac:spMkLst>
            <pc:docMk/>
            <pc:sldMk cId="3537475663" sldId="317"/>
            <ac:spMk id="3" creationId="{18B8AA58-2FF6-5935-1DEC-474189BF5304}"/>
          </ac:spMkLst>
        </pc:spChg>
        <pc:picChg chg="add del mod">
          <ac:chgData name="湧舞 山下" userId="615f1aaa99375ebc" providerId="LiveId" clId="{23E3E2FB-49AC-4380-99C3-C649E87E1BC4}" dt="2024-04-27T10:14:47.926" v="44186" actId="478"/>
          <ac:picMkLst>
            <pc:docMk/>
            <pc:sldMk cId="3537475663" sldId="317"/>
            <ac:picMk id="5" creationId="{53A22CCD-392A-92CC-6505-D34238C27B2C}"/>
          </ac:picMkLst>
        </pc:picChg>
        <pc:picChg chg="add del mod">
          <ac:chgData name="湧舞 山下" userId="615f1aaa99375ebc" providerId="LiveId" clId="{23E3E2FB-49AC-4380-99C3-C649E87E1BC4}" dt="2024-04-27T10:16:59.658" v="44395" actId="478"/>
          <ac:picMkLst>
            <pc:docMk/>
            <pc:sldMk cId="3537475663" sldId="317"/>
            <ac:picMk id="7" creationId="{A5D5CFF7-7D8E-6BC2-E592-5EFE249C3BF6}"/>
          </ac:picMkLst>
        </pc:picChg>
        <pc:picChg chg="add mod">
          <ac:chgData name="湧舞 山下" userId="615f1aaa99375ebc" providerId="LiveId" clId="{23E3E2FB-49AC-4380-99C3-C649E87E1BC4}" dt="2024-04-27T10:17:34.623" v="44400" actId="1076"/>
          <ac:picMkLst>
            <pc:docMk/>
            <pc:sldMk cId="3537475663" sldId="317"/>
            <ac:picMk id="9" creationId="{7D3DBFFB-3321-114C-674A-3992924059C1}"/>
          </ac:picMkLst>
        </pc:picChg>
      </pc:sldChg>
      <pc:sldChg chg="add del">
        <pc:chgData name="湧舞 山下" userId="615f1aaa99375ebc" providerId="LiveId" clId="{23E3E2FB-49AC-4380-99C3-C649E87E1BC4}" dt="2024-04-27T05:19:52.385" v="42058" actId="47"/>
        <pc:sldMkLst>
          <pc:docMk/>
          <pc:sldMk cId="1450663526" sldId="318"/>
        </pc:sldMkLst>
      </pc:sldChg>
      <pc:sldChg chg="add del">
        <pc:chgData name="湧舞 山下" userId="615f1aaa99375ebc" providerId="LiveId" clId="{23E3E2FB-49AC-4380-99C3-C649E87E1BC4}" dt="2024-04-27T05:19:58.718" v="42059" actId="47"/>
        <pc:sldMkLst>
          <pc:docMk/>
          <pc:sldMk cId="3228750854" sldId="319"/>
        </pc:sldMkLst>
      </pc:sldChg>
      <pc:sldChg chg="addSp delSp modSp add mod modNotesTx">
        <pc:chgData name="湧舞 山下" userId="615f1aaa99375ebc" providerId="LiveId" clId="{23E3E2FB-49AC-4380-99C3-C649E87E1BC4}" dt="2024-04-27T22:51:06.056" v="66418" actId="20577"/>
        <pc:sldMkLst>
          <pc:docMk/>
          <pc:sldMk cId="1226514281" sldId="320"/>
        </pc:sldMkLst>
        <pc:spChg chg="mod">
          <ac:chgData name="湧舞 山下" userId="615f1aaa99375ebc" providerId="LiveId" clId="{23E3E2FB-49AC-4380-99C3-C649E87E1BC4}" dt="2024-04-27T21:38:25.258" v="63684" actId="207"/>
          <ac:spMkLst>
            <pc:docMk/>
            <pc:sldMk cId="1226514281" sldId="320"/>
            <ac:spMk id="2" creationId="{46B42A84-2BF0-C8D9-0345-225D76764C24}"/>
          </ac:spMkLst>
        </pc:spChg>
        <pc:spChg chg="mod">
          <ac:chgData name="湧舞 山下" userId="615f1aaa99375ebc" providerId="LiveId" clId="{23E3E2FB-49AC-4380-99C3-C649E87E1BC4}" dt="2024-04-27T21:38:25.258" v="63684" actId="207"/>
          <ac:spMkLst>
            <pc:docMk/>
            <pc:sldMk cId="1226514281" sldId="320"/>
            <ac:spMk id="3" creationId="{18B8AA58-2FF6-5935-1DEC-474189BF5304}"/>
          </ac:spMkLst>
        </pc:spChg>
        <pc:picChg chg="add del mod">
          <ac:chgData name="湧舞 山下" userId="615f1aaa99375ebc" providerId="LiveId" clId="{23E3E2FB-49AC-4380-99C3-C649E87E1BC4}" dt="2024-04-27T03:28:40.605" v="39560" actId="478"/>
          <ac:picMkLst>
            <pc:docMk/>
            <pc:sldMk cId="1226514281" sldId="320"/>
            <ac:picMk id="5" creationId="{21C73C06-5463-301B-4465-075E67FF6D0C}"/>
          </ac:picMkLst>
        </pc:picChg>
        <pc:picChg chg="add del mod">
          <ac:chgData name="湧舞 山下" userId="615f1aaa99375ebc" providerId="LiveId" clId="{23E3E2FB-49AC-4380-99C3-C649E87E1BC4}" dt="2024-04-27T03:30:28.201" v="39647" actId="478"/>
          <ac:picMkLst>
            <pc:docMk/>
            <pc:sldMk cId="1226514281" sldId="320"/>
            <ac:picMk id="7" creationId="{242E341D-A656-AC2A-4C92-AEF01F53330D}"/>
          </ac:picMkLst>
        </pc:picChg>
        <pc:picChg chg="add mod">
          <ac:chgData name="湧舞 山下" userId="615f1aaa99375ebc" providerId="LiveId" clId="{23E3E2FB-49AC-4380-99C3-C649E87E1BC4}" dt="2024-04-27T03:56:12.316" v="40074" actId="1076"/>
          <ac:picMkLst>
            <pc:docMk/>
            <pc:sldMk cId="1226514281" sldId="320"/>
            <ac:picMk id="9" creationId="{58AE5C60-3B3C-C8FC-A4B7-492357AEE7B5}"/>
          </ac:picMkLst>
        </pc:picChg>
      </pc:sldChg>
      <pc:sldChg chg="addSp delSp modSp add mod modNotesTx">
        <pc:chgData name="湧舞 山下" userId="615f1aaa99375ebc" providerId="LiveId" clId="{23E3E2FB-49AC-4380-99C3-C649E87E1BC4}" dt="2024-04-27T22:48:02.149" v="66398" actId="20577"/>
        <pc:sldMkLst>
          <pc:docMk/>
          <pc:sldMk cId="137004077" sldId="321"/>
        </pc:sldMkLst>
        <pc:spChg chg="mod">
          <ac:chgData name="湧舞 山下" userId="615f1aaa99375ebc" providerId="LiveId" clId="{23E3E2FB-49AC-4380-99C3-C649E87E1BC4}" dt="2024-04-27T21:38:29.030" v="63685" actId="207"/>
          <ac:spMkLst>
            <pc:docMk/>
            <pc:sldMk cId="137004077" sldId="321"/>
            <ac:spMk id="2" creationId="{46B42A84-2BF0-C8D9-0345-225D76764C24}"/>
          </ac:spMkLst>
        </pc:spChg>
        <pc:spChg chg="mod">
          <ac:chgData name="湧舞 山下" userId="615f1aaa99375ebc" providerId="LiveId" clId="{23E3E2FB-49AC-4380-99C3-C649E87E1BC4}" dt="2024-04-27T21:38:29.030" v="63685" actId="207"/>
          <ac:spMkLst>
            <pc:docMk/>
            <pc:sldMk cId="137004077" sldId="321"/>
            <ac:spMk id="3" creationId="{18B8AA58-2FF6-5935-1DEC-474189BF5304}"/>
          </ac:spMkLst>
        </pc:spChg>
        <pc:picChg chg="add mod">
          <ac:chgData name="湧舞 山下" userId="615f1aaa99375ebc" providerId="LiveId" clId="{23E3E2FB-49AC-4380-99C3-C649E87E1BC4}" dt="2024-04-27T04:43:51.196" v="40396" actId="1076"/>
          <ac:picMkLst>
            <pc:docMk/>
            <pc:sldMk cId="137004077" sldId="321"/>
            <ac:picMk id="5" creationId="{7ED7078F-4A97-51CF-E4D8-6BF6E91AAB9F}"/>
          </ac:picMkLst>
        </pc:picChg>
        <pc:picChg chg="del">
          <ac:chgData name="湧舞 山下" userId="615f1aaa99375ebc" providerId="LiveId" clId="{23E3E2FB-49AC-4380-99C3-C649E87E1BC4}" dt="2024-04-27T03:52:00.635" v="40060" actId="478"/>
          <ac:picMkLst>
            <pc:docMk/>
            <pc:sldMk cId="137004077" sldId="321"/>
            <ac:picMk id="9" creationId="{58AE5C60-3B3C-C8FC-A4B7-492357AEE7B5}"/>
          </ac:picMkLst>
        </pc:picChg>
      </pc:sldChg>
      <pc:sldChg chg="delSp modSp add mod modNotesTx">
        <pc:chgData name="湧舞 山下" userId="615f1aaa99375ebc" providerId="LiveId" clId="{23E3E2FB-49AC-4380-99C3-C649E87E1BC4}" dt="2024-04-27T22:50:57.003" v="66412" actId="20577"/>
        <pc:sldMkLst>
          <pc:docMk/>
          <pc:sldMk cId="2285463548" sldId="322"/>
        </pc:sldMkLst>
        <pc:spChg chg="mod">
          <ac:chgData name="湧舞 山下" userId="615f1aaa99375ebc" providerId="LiveId" clId="{23E3E2FB-49AC-4380-99C3-C649E87E1BC4}" dt="2024-04-27T21:38:35.794" v="63686" actId="207"/>
          <ac:spMkLst>
            <pc:docMk/>
            <pc:sldMk cId="2285463548" sldId="322"/>
            <ac:spMk id="2" creationId="{46B42A84-2BF0-C8D9-0345-225D76764C24}"/>
          </ac:spMkLst>
        </pc:spChg>
        <pc:spChg chg="mod">
          <ac:chgData name="湧舞 山下" userId="615f1aaa99375ebc" providerId="LiveId" clId="{23E3E2FB-49AC-4380-99C3-C649E87E1BC4}" dt="2024-04-27T21:38:35.794" v="63686" actId="207"/>
          <ac:spMkLst>
            <pc:docMk/>
            <pc:sldMk cId="2285463548" sldId="322"/>
            <ac:spMk id="3" creationId="{18B8AA58-2FF6-5935-1DEC-474189BF5304}"/>
          </ac:spMkLst>
        </pc:spChg>
        <pc:picChg chg="del">
          <ac:chgData name="湧舞 山下" userId="615f1aaa99375ebc" providerId="LiveId" clId="{23E3E2FB-49AC-4380-99C3-C649E87E1BC4}" dt="2024-04-27T04:48:27.774" v="41115" actId="478"/>
          <ac:picMkLst>
            <pc:docMk/>
            <pc:sldMk cId="2285463548" sldId="322"/>
            <ac:picMk id="5" creationId="{7ED7078F-4A97-51CF-E4D8-6BF6E91AAB9F}"/>
          </ac:picMkLst>
        </pc:picChg>
      </pc:sldChg>
      <pc:sldChg chg="modSp add mod modNotesTx">
        <pc:chgData name="湧舞 山下" userId="615f1aaa99375ebc" providerId="LiveId" clId="{23E3E2FB-49AC-4380-99C3-C649E87E1BC4}" dt="2024-04-27T22:39:25.715" v="66149" actId="20577"/>
        <pc:sldMkLst>
          <pc:docMk/>
          <pc:sldMk cId="3780421536" sldId="323"/>
        </pc:sldMkLst>
        <pc:spChg chg="mod">
          <ac:chgData name="湧舞 山下" userId="615f1aaa99375ebc" providerId="LiveId" clId="{23E3E2FB-49AC-4380-99C3-C649E87E1BC4}" dt="2024-04-27T21:37:52.134" v="63675" actId="207"/>
          <ac:spMkLst>
            <pc:docMk/>
            <pc:sldMk cId="3780421536" sldId="323"/>
            <ac:spMk id="2" creationId="{83A7FF46-F9B3-EA32-64E2-B6F940AD94E1}"/>
          </ac:spMkLst>
        </pc:spChg>
        <pc:spChg chg="mod">
          <ac:chgData name="湧舞 山下" userId="615f1aaa99375ebc" providerId="LiveId" clId="{23E3E2FB-49AC-4380-99C3-C649E87E1BC4}" dt="2024-04-27T21:37:52.134" v="63675" actId="207"/>
          <ac:spMkLst>
            <pc:docMk/>
            <pc:sldMk cId="3780421536" sldId="323"/>
            <ac:spMk id="3" creationId="{1E0781F3-D34B-66D2-4217-9D772DA7ACBB}"/>
          </ac:spMkLst>
        </pc:spChg>
      </pc:sldChg>
      <pc:sldChg chg="modSp add mod modNotesTx">
        <pc:chgData name="湧舞 山下" userId="615f1aaa99375ebc" providerId="LiveId" clId="{23E3E2FB-49AC-4380-99C3-C649E87E1BC4}" dt="2024-04-27T22:39:15.600" v="66145" actId="20577"/>
        <pc:sldMkLst>
          <pc:docMk/>
          <pc:sldMk cId="1645597853" sldId="324"/>
        </pc:sldMkLst>
        <pc:spChg chg="mod">
          <ac:chgData name="湧舞 山下" userId="615f1aaa99375ebc" providerId="LiveId" clId="{23E3E2FB-49AC-4380-99C3-C649E87E1BC4}" dt="2024-04-27T21:37:57.558" v="63676" actId="207"/>
          <ac:spMkLst>
            <pc:docMk/>
            <pc:sldMk cId="1645597853" sldId="324"/>
            <ac:spMk id="2" creationId="{83A7FF46-F9B3-EA32-64E2-B6F940AD94E1}"/>
          </ac:spMkLst>
        </pc:spChg>
        <pc:spChg chg="mod">
          <ac:chgData name="湧舞 山下" userId="615f1aaa99375ebc" providerId="LiveId" clId="{23E3E2FB-49AC-4380-99C3-C649E87E1BC4}" dt="2024-04-27T21:37:57.558" v="63676" actId="207"/>
          <ac:spMkLst>
            <pc:docMk/>
            <pc:sldMk cId="1645597853" sldId="324"/>
            <ac:spMk id="3" creationId="{1E0781F3-D34B-66D2-4217-9D772DA7ACBB}"/>
          </ac:spMkLst>
        </pc:spChg>
      </pc:sldChg>
      <pc:sldChg chg="modSp add mod modNotesTx">
        <pc:chgData name="湧舞 山下" userId="615f1aaa99375ebc" providerId="LiveId" clId="{23E3E2FB-49AC-4380-99C3-C649E87E1BC4}" dt="2024-04-27T22:37:10.914" v="66112" actId="20577"/>
        <pc:sldMkLst>
          <pc:docMk/>
          <pc:sldMk cId="973193638" sldId="325"/>
        </pc:sldMkLst>
        <pc:spChg chg="mod">
          <ac:chgData name="湧舞 山下" userId="615f1aaa99375ebc" providerId="LiveId" clId="{23E3E2FB-49AC-4380-99C3-C649E87E1BC4}" dt="2024-04-27T21:38:00.830" v="63677" actId="207"/>
          <ac:spMkLst>
            <pc:docMk/>
            <pc:sldMk cId="973193638" sldId="325"/>
            <ac:spMk id="2" creationId="{83A7FF46-F9B3-EA32-64E2-B6F940AD94E1}"/>
          </ac:spMkLst>
        </pc:spChg>
        <pc:spChg chg="mod">
          <ac:chgData name="湧舞 山下" userId="615f1aaa99375ebc" providerId="LiveId" clId="{23E3E2FB-49AC-4380-99C3-C649E87E1BC4}" dt="2024-04-27T21:38:00.830" v="63677" actId="207"/>
          <ac:spMkLst>
            <pc:docMk/>
            <pc:sldMk cId="973193638" sldId="325"/>
            <ac:spMk id="3" creationId="{1E0781F3-D34B-66D2-4217-9D772DA7ACBB}"/>
          </ac:spMkLst>
        </pc:spChg>
      </pc:sldChg>
      <pc:sldChg chg="delSp new del mod">
        <pc:chgData name="湧舞 山下" userId="615f1aaa99375ebc" providerId="LiveId" clId="{23E3E2FB-49AC-4380-99C3-C649E87E1BC4}" dt="2024-04-27T08:08:16.862" v="42758" actId="47"/>
        <pc:sldMkLst>
          <pc:docMk/>
          <pc:sldMk cId="468117391" sldId="326"/>
        </pc:sldMkLst>
        <pc:spChg chg="del">
          <ac:chgData name="湧舞 山下" userId="615f1aaa99375ebc" providerId="LiveId" clId="{23E3E2FB-49AC-4380-99C3-C649E87E1BC4}" dt="2024-04-27T08:07:57.198" v="42757" actId="478"/>
          <ac:spMkLst>
            <pc:docMk/>
            <pc:sldMk cId="468117391" sldId="326"/>
            <ac:spMk id="3" creationId="{74D261A1-B7BC-4FD2-07BE-30CA992B7D93}"/>
          </ac:spMkLst>
        </pc:spChg>
      </pc:sldChg>
      <pc:sldChg chg="add del">
        <pc:chgData name="湧舞 山下" userId="615f1aaa99375ebc" providerId="LiveId" clId="{23E3E2FB-49AC-4380-99C3-C649E87E1BC4}" dt="2024-04-27T10:42:02.364" v="44548" actId="2696"/>
        <pc:sldMkLst>
          <pc:docMk/>
          <pc:sldMk cId="2687749897" sldId="326"/>
        </pc:sldMkLst>
      </pc:sldChg>
      <pc:sldChg chg="add del">
        <pc:chgData name="湧舞 山下" userId="615f1aaa99375ebc" providerId="LiveId" clId="{23E3E2FB-49AC-4380-99C3-C649E87E1BC4}" dt="2024-04-27T08:06:59.563" v="42755" actId="47"/>
        <pc:sldMkLst>
          <pc:docMk/>
          <pc:sldMk cId="3132915023" sldId="326"/>
        </pc:sldMkLst>
      </pc:sldChg>
      <pc:sldChg chg="add del modNotesTx">
        <pc:chgData name="湧舞 山下" userId="615f1aaa99375ebc" providerId="LiveId" clId="{23E3E2FB-49AC-4380-99C3-C649E87E1BC4}" dt="2024-04-27T10:42:29.218" v="44553" actId="47"/>
        <pc:sldMkLst>
          <pc:docMk/>
          <pc:sldMk cId="3355270322" sldId="327"/>
        </pc:sldMkLst>
      </pc:sldChg>
      <pc:sldChg chg="modSp new mod modNotesTx">
        <pc:chgData name="湧舞 山下" userId="615f1aaa99375ebc" providerId="LiveId" clId="{23E3E2FB-49AC-4380-99C3-C649E87E1BC4}" dt="2024-04-27T22:54:24.105" v="66533" actId="20577"/>
        <pc:sldMkLst>
          <pc:docMk/>
          <pc:sldMk cId="2613536493" sldId="328"/>
        </pc:sldMkLst>
        <pc:spChg chg="mod">
          <ac:chgData name="湧舞 山下" userId="615f1aaa99375ebc" providerId="LiveId" clId="{23E3E2FB-49AC-4380-99C3-C649E87E1BC4}" dt="2024-04-27T21:39:04.660" v="63693" actId="207"/>
          <ac:spMkLst>
            <pc:docMk/>
            <pc:sldMk cId="2613536493" sldId="328"/>
            <ac:spMk id="2" creationId="{387A190F-95A7-F704-8540-EF3E16413023}"/>
          </ac:spMkLst>
        </pc:spChg>
        <pc:spChg chg="mod">
          <ac:chgData name="湧舞 山下" userId="615f1aaa99375ebc" providerId="LiveId" clId="{23E3E2FB-49AC-4380-99C3-C649E87E1BC4}" dt="2024-04-27T21:39:04.660" v="63693" actId="207"/>
          <ac:spMkLst>
            <pc:docMk/>
            <pc:sldMk cId="2613536493" sldId="328"/>
            <ac:spMk id="3" creationId="{676E568B-CD21-4567-C49C-8726A3D4BC1C}"/>
          </ac:spMkLst>
        </pc:spChg>
      </pc:sldChg>
      <pc:sldChg chg="modSp new mod modNotesTx">
        <pc:chgData name="湧舞 山下" userId="615f1aaa99375ebc" providerId="LiveId" clId="{23E3E2FB-49AC-4380-99C3-C649E87E1BC4}" dt="2024-04-27T22:52:50.978" v="66468" actId="20577"/>
        <pc:sldMkLst>
          <pc:docMk/>
          <pc:sldMk cId="871516945" sldId="329"/>
        </pc:sldMkLst>
        <pc:spChg chg="mod">
          <ac:chgData name="湧舞 山下" userId="615f1aaa99375ebc" providerId="LiveId" clId="{23E3E2FB-49AC-4380-99C3-C649E87E1BC4}" dt="2024-04-27T21:38:48.938" v="63690" actId="207"/>
          <ac:spMkLst>
            <pc:docMk/>
            <pc:sldMk cId="871516945" sldId="329"/>
            <ac:spMk id="2" creationId="{A5025F85-B91E-D4EB-5715-9D94A104F357}"/>
          </ac:spMkLst>
        </pc:spChg>
        <pc:spChg chg="mod">
          <ac:chgData name="湧舞 山下" userId="615f1aaa99375ebc" providerId="LiveId" clId="{23E3E2FB-49AC-4380-99C3-C649E87E1BC4}" dt="2024-04-27T21:38:48.938" v="63690" actId="207"/>
          <ac:spMkLst>
            <pc:docMk/>
            <pc:sldMk cId="871516945" sldId="329"/>
            <ac:spMk id="3" creationId="{FF8299CC-1DBB-FEB5-7232-FA9A50EF4E90}"/>
          </ac:spMkLst>
        </pc:spChg>
      </pc:sldChg>
      <pc:sldChg chg="addSp delSp modSp add del mod modNotesTx">
        <pc:chgData name="湧舞 山下" userId="615f1aaa99375ebc" providerId="LiveId" clId="{23E3E2FB-49AC-4380-99C3-C649E87E1BC4}" dt="2024-04-27T10:46:23.444" v="44816" actId="47"/>
        <pc:sldMkLst>
          <pc:docMk/>
          <pc:sldMk cId="2418708183" sldId="330"/>
        </pc:sldMkLst>
        <pc:spChg chg="del">
          <ac:chgData name="湧舞 山下" userId="615f1aaa99375ebc" providerId="LiveId" clId="{23E3E2FB-49AC-4380-99C3-C649E87E1BC4}" dt="2024-04-27T10:44:32.553" v="44742"/>
          <ac:spMkLst>
            <pc:docMk/>
            <pc:sldMk cId="2418708183" sldId="330"/>
            <ac:spMk id="3" creationId="{FF8299CC-1DBB-FEB5-7232-FA9A50EF4E90}"/>
          </ac:spMkLst>
        </pc:spChg>
        <pc:picChg chg="add mod">
          <ac:chgData name="湧舞 山下" userId="615f1aaa99375ebc" providerId="LiveId" clId="{23E3E2FB-49AC-4380-99C3-C649E87E1BC4}" dt="2024-04-27T10:44:33.259" v="44744" actId="962"/>
          <ac:picMkLst>
            <pc:docMk/>
            <pc:sldMk cId="2418708183" sldId="330"/>
            <ac:picMk id="5" creationId="{FA049584-F9BA-62D5-9955-C37A605D5298}"/>
          </ac:picMkLst>
        </pc:picChg>
      </pc:sldChg>
      <pc:sldChg chg="addSp delSp modSp add mod ord modNotesTx">
        <pc:chgData name="湧舞 山下" userId="615f1aaa99375ebc" providerId="LiveId" clId="{23E3E2FB-49AC-4380-99C3-C649E87E1BC4}" dt="2024-04-27T22:53:00.317" v="66470" actId="20577"/>
        <pc:sldMkLst>
          <pc:docMk/>
          <pc:sldMk cId="2197269546" sldId="331"/>
        </pc:sldMkLst>
        <pc:spChg chg="mod">
          <ac:chgData name="湧舞 山下" userId="615f1aaa99375ebc" providerId="LiveId" clId="{23E3E2FB-49AC-4380-99C3-C649E87E1BC4}" dt="2024-04-27T21:38:51.857" v="63691" actId="207"/>
          <ac:spMkLst>
            <pc:docMk/>
            <pc:sldMk cId="2197269546" sldId="331"/>
            <ac:spMk id="2" creationId="{A5025F85-B91E-D4EB-5715-9D94A104F357}"/>
          </ac:spMkLst>
        </pc:spChg>
        <pc:spChg chg="add del mod">
          <ac:chgData name="湧舞 山下" userId="615f1aaa99375ebc" providerId="LiveId" clId="{23E3E2FB-49AC-4380-99C3-C649E87E1BC4}" dt="2024-04-27T10:45:57.442" v="44809"/>
          <ac:spMkLst>
            <pc:docMk/>
            <pc:sldMk cId="2197269546" sldId="331"/>
            <ac:spMk id="4" creationId="{56E46227-7ECA-6308-4856-E2F98BA9B848}"/>
          </ac:spMkLst>
        </pc:spChg>
        <pc:spChg chg="add del mod">
          <ac:chgData name="湧舞 山下" userId="615f1aaa99375ebc" providerId="LiveId" clId="{23E3E2FB-49AC-4380-99C3-C649E87E1BC4}" dt="2024-04-27T10:46:15.334" v="44813"/>
          <ac:spMkLst>
            <pc:docMk/>
            <pc:sldMk cId="2197269546" sldId="331"/>
            <ac:spMk id="9" creationId="{2740F60B-0173-4DF0-2C94-850AEA25636E}"/>
          </ac:spMkLst>
        </pc:spChg>
        <pc:picChg chg="del">
          <ac:chgData name="湧舞 山下" userId="615f1aaa99375ebc" providerId="LiveId" clId="{23E3E2FB-49AC-4380-99C3-C649E87E1BC4}" dt="2024-04-27T10:45:54.566" v="44808" actId="478"/>
          <ac:picMkLst>
            <pc:docMk/>
            <pc:sldMk cId="2197269546" sldId="331"/>
            <ac:picMk id="5" creationId="{FA049584-F9BA-62D5-9955-C37A605D5298}"/>
          </ac:picMkLst>
        </pc:picChg>
        <pc:picChg chg="add del mod">
          <ac:chgData name="湧舞 山下" userId="615f1aaa99375ebc" providerId="LiveId" clId="{23E3E2FB-49AC-4380-99C3-C649E87E1BC4}" dt="2024-04-27T10:46:11.930" v="44812" actId="478"/>
          <ac:picMkLst>
            <pc:docMk/>
            <pc:sldMk cId="2197269546" sldId="331"/>
            <ac:picMk id="7" creationId="{7F28DE6C-4E2D-BB24-A0B7-942DF3A09637}"/>
          </ac:picMkLst>
        </pc:picChg>
        <pc:picChg chg="add mod">
          <ac:chgData name="湧舞 山下" userId="615f1aaa99375ebc" providerId="LiveId" clId="{23E3E2FB-49AC-4380-99C3-C649E87E1BC4}" dt="2024-04-27T21:35:38.886" v="63659"/>
          <ac:picMkLst>
            <pc:docMk/>
            <pc:sldMk cId="2197269546" sldId="331"/>
            <ac:picMk id="11" creationId="{7466C7A5-0EC2-5666-CDAB-C8A9F66F2E90}"/>
          </ac:picMkLst>
        </pc:picChg>
      </pc:sldChg>
      <pc:sldChg chg="addSp modSp add mod modNotesTx">
        <pc:chgData name="湧舞 山下" userId="615f1aaa99375ebc" providerId="LiveId" clId="{23E3E2FB-49AC-4380-99C3-C649E87E1BC4}" dt="2024-04-27T22:53:51.554" v="66491" actId="20577"/>
        <pc:sldMkLst>
          <pc:docMk/>
          <pc:sldMk cId="4081708825" sldId="332"/>
        </pc:sldMkLst>
        <pc:spChg chg="mod">
          <ac:chgData name="湧舞 山下" userId="615f1aaa99375ebc" providerId="LiveId" clId="{23E3E2FB-49AC-4380-99C3-C649E87E1BC4}" dt="2024-04-27T21:38:59.680" v="63692" actId="207"/>
          <ac:spMkLst>
            <pc:docMk/>
            <pc:sldMk cId="4081708825" sldId="332"/>
            <ac:spMk id="2" creationId="{A5025F85-B91E-D4EB-5715-9D94A104F357}"/>
          </ac:spMkLst>
        </pc:spChg>
        <pc:spChg chg="add mod">
          <ac:chgData name="湧舞 山下" userId="615f1aaa99375ebc" providerId="LiveId" clId="{23E3E2FB-49AC-4380-99C3-C649E87E1BC4}" dt="2024-04-27T10:48:05.861" v="44977" actId="1076"/>
          <ac:spMkLst>
            <pc:docMk/>
            <pc:sldMk cId="4081708825" sldId="332"/>
            <ac:spMk id="3" creationId="{6804B35B-12A5-54B8-E03A-3F6551D40E1B}"/>
          </ac:spMkLst>
        </pc:spChg>
        <pc:picChg chg="mod">
          <ac:chgData name="湧舞 山下" userId="615f1aaa99375ebc" providerId="LiveId" clId="{23E3E2FB-49AC-4380-99C3-C649E87E1BC4}" dt="2024-04-27T21:35:38.886" v="63659"/>
          <ac:picMkLst>
            <pc:docMk/>
            <pc:sldMk cId="4081708825" sldId="332"/>
            <ac:picMk id="11" creationId="{7466C7A5-0EC2-5666-CDAB-C8A9F66F2E90}"/>
          </ac:picMkLst>
        </pc:picChg>
      </pc:sldChg>
      <pc:sldChg chg="modSp add mod modNotesTx">
        <pc:chgData name="湧舞 山下" userId="615f1aaa99375ebc" providerId="LiveId" clId="{23E3E2FB-49AC-4380-99C3-C649E87E1BC4}" dt="2024-04-27T23:40:47.172" v="68731" actId="20577"/>
        <pc:sldMkLst>
          <pc:docMk/>
          <pc:sldMk cId="3254248766" sldId="333"/>
        </pc:sldMkLst>
        <pc:spChg chg="mod">
          <ac:chgData name="湧舞 山下" userId="615f1aaa99375ebc" providerId="LiveId" clId="{23E3E2FB-49AC-4380-99C3-C649E87E1BC4}" dt="2024-04-27T21:39:14.793" v="63695" actId="207"/>
          <ac:spMkLst>
            <pc:docMk/>
            <pc:sldMk cId="3254248766" sldId="333"/>
            <ac:spMk id="2" creationId="{387A190F-95A7-F704-8540-EF3E16413023}"/>
          </ac:spMkLst>
        </pc:spChg>
        <pc:spChg chg="mod">
          <ac:chgData name="湧舞 山下" userId="615f1aaa99375ebc" providerId="LiveId" clId="{23E3E2FB-49AC-4380-99C3-C649E87E1BC4}" dt="2024-04-27T21:39:14.793" v="63695" actId="207"/>
          <ac:spMkLst>
            <pc:docMk/>
            <pc:sldMk cId="3254248766" sldId="333"/>
            <ac:spMk id="3" creationId="{676E568B-CD21-4567-C49C-8726A3D4BC1C}"/>
          </ac:spMkLst>
        </pc:spChg>
      </pc:sldChg>
      <pc:sldChg chg="addSp modSp add mod modNotesTx">
        <pc:chgData name="湧舞 山下" userId="615f1aaa99375ebc" providerId="LiveId" clId="{23E3E2FB-49AC-4380-99C3-C649E87E1BC4}" dt="2024-04-27T22:55:10.656" v="66567" actId="20577"/>
        <pc:sldMkLst>
          <pc:docMk/>
          <pc:sldMk cId="2120187991" sldId="334"/>
        </pc:sldMkLst>
        <pc:spChg chg="mod">
          <ac:chgData name="湧舞 山下" userId="615f1aaa99375ebc" providerId="LiveId" clId="{23E3E2FB-49AC-4380-99C3-C649E87E1BC4}" dt="2024-04-27T21:39:09.918" v="63694" actId="207"/>
          <ac:spMkLst>
            <pc:docMk/>
            <pc:sldMk cId="2120187991" sldId="334"/>
            <ac:spMk id="2" creationId="{387A190F-95A7-F704-8540-EF3E16413023}"/>
          </ac:spMkLst>
        </pc:spChg>
        <pc:spChg chg="mod">
          <ac:chgData name="湧舞 山下" userId="615f1aaa99375ebc" providerId="LiveId" clId="{23E3E2FB-49AC-4380-99C3-C649E87E1BC4}" dt="2024-04-27T21:39:09.918" v="63694" actId="207"/>
          <ac:spMkLst>
            <pc:docMk/>
            <pc:sldMk cId="2120187991" sldId="334"/>
            <ac:spMk id="3" creationId="{676E568B-CD21-4567-C49C-8726A3D4BC1C}"/>
          </ac:spMkLst>
        </pc:spChg>
        <pc:spChg chg="add mod">
          <ac:chgData name="湧舞 山下" userId="615f1aaa99375ebc" providerId="LiveId" clId="{23E3E2FB-49AC-4380-99C3-C649E87E1BC4}" dt="2024-04-27T21:39:09.918" v="63694" actId="207"/>
          <ac:spMkLst>
            <pc:docMk/>
            <pc:sldMk cId="2120187991" sldId="334"/>
            <ac:spMk id="4" creationId="{E1C9706F-2A5A-74BF-1193-FE6239484D16}"/>
          </ac:spMkLst>
        </pc:spChg>
      </pc:sldChg>
      <pc:sldChg chg="addSp delSp modSp add del mod modNotesTx">
        <pc:chgData name="湧舞 山下" userId="615f1aaa99375ebc" providerId="LiveId" clId="{23E3E2FB-49AC-4380-99C3-C649E87E1BC4}" dt="2024-04-27T12:24:17.035" v="49848" actId="47"/>
        <pc:sldMkLst>
          <pc:docMk/>
          <pc:sldMk cId="1250959885" sldId="335"/>
        </pc:sldMkLst>
        <pc:spChg chg="mod">
          <ac:chgData name="湧舞 山下" userId="615f1aaa99375ebc" providerId="LiveId" clId="{23E3E2FB-49AC-4380-99C3-C649E87E1BC4}" dt="2024-04-27T12:16:56.653" v="49279" actId="20577"/>
          <ac:spMkLst>
            <pc:docMk/>
            <pc:sldMk cId="1250959885" sldId="335"/>
            <ac:spMk id="3" creationId="{676E568B-CD21-4567-C49C-8726A3D4BC1C}"/>
          </ac:spMkLst>
        </pc:spChg>
        <pc:spChg chg="add del mod">
          <ac:chgData name="湧舞 山下" userId="615f1aaa99375ebc" providerId="LiveId" clId="{23E3E2FB-49AC-4380-99C3-C649E87E1BC4}" dt="2024-04-27T12:19:41.427" v="49455" actId="478"/>
          <ac:spMkLst>
            <pc:docMk/>
            <pc:sldMk cId="1250959885" sldId="335"/>
            <ac:spMk id="4" creationId="{1D646FDC-B4B8-01B6-2EAD-76E64172C26E}"/>
          </ac:spMkLst>
        </pc:spChg>
      </pc:sldChg>
      <pc:sldChg chg="add del modNotesTx">
        <pc:chgData name="湧舞 山下" userId="615f1aaa99375ebc" providerId="LiveId" clId="{23E3E2FB-49AC-4380-99C3-C649E87E1BC4}" dt="2024-04-27T12:23:11.625" v="49825" actId="47"/>
        <pc:sldMkLst>
          <pc:docMk/>
          <pc:sldMk cId="3305933981" sldId="336"/>
        </pc:sldMkLst>
      </pc:sldChg>
      <pc:sldChg chg="delSp modSp add mod ord">
        <pc:chgData name="湧舞 山下" userId="615f1aaa99375ebc" providerId="LiveId" clId="{23E3E2FB-49AC-4380-99C3-C649E87E1BC4}" dt="2024-04-27T21:35:38.886" v="63659"/>
        <pc:sldMkLst>
          <pc:docMk/>
          <pc:sldMk cId="3235755309" sldId="337"/>
        </pc:sldMkLst>
        <pc:spChg chg="mod">
          <ac:chgData name="湧舞 山下" userId="615f1aaa99375ebc" providerId="LiveId" clId="{23E3E2FB-49AC-4380-99C3-C649E87E1BC4}" dt="2024-04-27T21:35:38.886" v="63659"/>
          <ac:spMkLst>
            <pc:docMk/>
            <pc:sldMk cId="3235755309" sldId="337"/>
            <ac:spMk id="2" creationId="{387A190F-95A7-F704-8540-EF3E16413023}"/>
          </ac:spMkLst>
        </pc:spChg>
        <pc:spChg chg="mod">
          <ac:chgData name="湧舞 山下" userId="615f1aaa99375ebc" providerId="LiveId" clId="{23E3E2FB-49AC-4380-99C3-C649E87E1BC4}" dt="2024-04-27T21:35:38.886" v="63659"/>
          <ac:spMkLst>
            <pc:docMk/>
            <pc:sldMk cId="3235755309" sldId="337"/>
            <ac:spMk id="3" creationId="{676E568B-CD21-4567-C49C-8726A3D4BC1C}"/>
          </ac:spMkLst>
        </pc:spChg>
        <pc:spChg chg="del">
          <ac:chgData name="湧舞 山下" userId="615f1aaa99375ebc" providerId="LiveId" clId="{23E3E2FB-49AC-4380-99C3-C649E87E1BC4}" dt="2024-04-27T12:21:56.984" v="49813" actId="478"/>
          <ac:spMkLst>
            <pc:docMk/>
            <pc:sldMk cId="3235755309" sldId="337"/>
            <ac:spMk id="4" creationId="{1D646FDC-B4B8-01B6-2EAD-76E64172C26E}"/>
          </ac:spMkLst>
        </pc:spChg>
      </pc:sldChg>
      <pc:sldChg chg="addSp delSp modSp new mod modShow modNotesTx">
        <pc:chgData name="湧舞 山下" userId="615f1aaa99375ebc" providerId="LiveId" clId="{23E3E2FB-49AC-4380-99C3-C649E87E1BC4}" dt="2024-04-27T22:59:22.385" v="66696" actId="20577"/>
        <pc:sldMkLst>
          <pc:docMk/>
          <pc:sldMk cId="805326654" sldId="338"/>
        </pc:sldMkLst>
        <pc:spChg chg="mod">
          <ac:chgData name="湧舞 山下" userId="615f1aaa99375ebc" providerId="LiveId" clId="{23E3E2FB-49AC-4380-99C3-C649E87E1BC4}" dt="2024-04-27T21:39:42.901" v="63701" actId="207"/>
          <ac:spMkLst>
            <pc:docMk/>
            <pc:sldMk cId="805326654" sldId="338"/>
            <ac:spMk id="2" creationId="{D0A72F63-C11E-1E9B-7CDE-3DEFD7BBCA98}"/>
          </ac:spMkLst>
        </pc:spChg>
        <pc:spChg chg="mod">
          <ac:chgData name="湧舞 山下" userId="615f1aaa99375ebc" providerId="LiveId" clId="{23E3E2FB-49AC-4380-99C3-C649E87E1BC4}" dt="2024-04-27T21:47:33.074" v="63836" actId="6549"/>
          <ac:spMkLst>
            <pc:docMk/>
            <pc:sldMk cId="805326654" sldId="338"/>
            <ac:spMk id="3" creationId="{39693BC5-496E-D232-455D-B0C69CB9730E}"/>
          </ac:spMkLst>
        </pc:spChg>
        <pc:picChg chg="add del mod">
          <ac:chgData name="湧舞 山下" userId="615f1aaa99375ebc" providerId="LiveId" clId="{23E3E2FB-49AC-4380-99C3-C649E87E1BC4}" dt="2024-04-27T12:51:36.358" v="50024" actId="478"/>
          <ac:picMkLst>
            <pc:docMk/>
            <pc:sldMk cId="805326654" sldId="338"/>
            <ac:picMk id="5" creationId="{1A8008FB-A420-B8C8-41C2-57B788B07373}"/>
          </ac:picMkLst>
        </pc:picChg>
        <pc:picChg chg="add del mod">
          <ac:chgData name="湧舞 山下" userId="615f1aaa99375ebc" providerId="LiveId" clId="{23E3E2FB-49AC-4380-99C3-C649E87E1BC4}" dt="2024-04-27T12:51:58.860" v="50030" actId="478"/>
          <ac:picMkLst>
            <pc:docMk/>
            <pc:sldMk cId="805326654" sldId="338"/>
            <ac:picMk id="7" creationId="{BE7A0B40-D65E-6970-FC54-BD363ED4159E}"/>
          </ac:picMkLst>
        </pc:picChg>
      </pc:sldChg>
      <pc:sldChg chg="modSp add del mod modNotesTx">
        <pc:chgData name="湧舞 山下" userId="615f1aaa99375ebc" providerId="LiveId" clId="{23E3E2FB-49AC-4380-99C3-C649E87E1BC4}" dt="2024-04-27T12:24:34.377" v="49853" actId="47"/>
        <pc:sldMkLst>
          <pc:docMk/>
          <pc:sldMk cId="3022079454" sldId="338"/>
        </pc:sldMkLst>
        <pc:spChg chg="mod">
          <ac:chgData name="湧舞 山下" userId="615f1aaa99375ebc" providerId="LiveId" clId="{23E3E2FB-49AC-4380-99C3-C649E87E1BC4}" dt="2024-04-27T12:24:30.534" v="49852" actId="20577"/>
          <ac:spMkLst>
            <pc:docMk/>
            <pc:sldMk cId="3022079454" sldId="338"/>
            <ac:spMk id="3" creationId="{676E568B-CD21-4567-C49C-8726A3D4BC1C}"/>
          </ac:spMkLst>
        </pc:spChg>
      </pc:sldChg>
      <pc:sldChg chg="addSp delSp modSp add mod modNotesTx">
        <pc:chgData name="湧舞 山下" userId="615f1aaa99375ebc" providerId="LiveId" clId="{23E3E2FB-49AC-4380-99C3-C649E87E1BC4}" dt="2024-04-27T22:59:59.970" v="66706" actId="20577"/>
        <pc:sldMkLst>
          <pc:docMk/>
          <pc:sldMk cId="3140032046" sldId="339"/>
        </pc:sldMkLst>
        <pc:spChg chg="mod">
          <ac:chgData name="湧舞 山下" userId="615f1aaa99375ebc" providerId="LiveId" clId="{23E3E2FB-49AC-4380-99C3-C649E87E1BC4}" dt="2024-04-27T21:40:09.730" v="63708" actId="207"/>
          <ac:spMkLst>
            <pc:docMk/>
            <pc:sldMk cId="3140032046" sldId="339"/>
            <ac:spMk id="2" creationId="{D0A72F63-C11E-1E9B-7CDE-3DEFD7BBCA98}"/>
          </ac:spMkLst>
        </pc:spChg>
        <pc:spChg chg="del mod">
          <ac:chgData name="湧舞 山下" userId="615f1aaa99375ebc" providerId="LiveId" clId="{23E3E2FB-49AC-4380-99C3-C649E87E1BC4}" dt="2024-04-27T12:57:04.980" v="50371"/>
          <ac:spMkLst>
            <pc:docMk/>
            <pc:sldMk cId="3140032046" sldId="339"/>
            <ac:spMk id="3" creationId="{39693BC5-496E-D232-455D-B0C69CB9730E}"/>
          </ac:spMkLst>
        </pc:spChg>
        <pc:spChg chg="add mod">
          <ac:chgData name="湧舞 山下" userId="615f1aaa99375ebc" providerId="LiveId" clId="{23E3E2FB-49AC-4380-99C3-C649E87E1BC4}" dt="2024-04-27T21:46:52.468" v="63830" actId="403"/>
          <ac:spMkLst>
            <pc:docMk/>
            <pc:sldMk cId="3140032046" sldId="339"/>
            <ac:spMk id="3" creationId="{D9CAEE1A-F288-9A36-8D20-07B3DB5F817F}"/>
          </ac:spMkLst>
        </pc:spChg>
        <pc:spChg chg="add del mod">
          <ac:chgData name="湧舞 山下" userId="615f1aaa99375ebc" providerId="LiveId" clId="{23E3E2FB-49AC-4380-99C3-C649E87E1BC4}" dt="2024-04-27T12:57:31.883" v="50380"/>
          <ac:spMkLst>
            <pc:docMk/>
            <pc:sldMk cId="3140032046" sldId="339"/>
            <ac:spMk id="8" creationId="{20FBD484-5BD6-E2ED-70A6-4D5BBA564C21}"/>
          </ac:spMkLst>
        </pc:spChg>
        <pc:spChg chg="add del mod">
          <ac:chgData name="湧舞 山下" userId="615f1aaa99375ebc" providerId="LiveId" clId="{23E3E2FB-49AC-4380-99C3-C649E87E1BC4}" dt="2024-04-27T13:05:39.991" v="50504"/>
          <ac:spMkLst>
            <pc:docMk/>
            <pc:sldMk cId="3140032046" sldId="339"/>
            <ac:spMk id="15" creationId="{7C12BBC6-0745-4C07-E4B4-69C5766CA6FA}"/>
          </ac:spMkLst>
        </pc:spChg>
        <pc:picChg chg="add del mod">
          <ac:chgData name="湧舞 山下" userId="615f1aaa99375ebc" providerId="LiveId" clId="{23E3E2FB-49AC-4380-99C3-C649E87E1BC4}" dt="2024-04-27T12:57:13.952" v="50375" actId="21"/>
          <ac:picMkLst>
            <pc:docMk/>
            <pc:sldMk cId="3140032046" sldId="339"/>
            <ac:picMk id="5" creationId="{644F5854-25D6-CD81-4946-F9CCE8CE13D7}"/>
          </ac:picMkLst>
        </pc:picChg>
        <pc:picChg chg="del">
          <ac:chgData name="湧舞 山下" userId="615f1aaa99375ebc" providerId="LiveId" clId="{23E3E2FB-49AC-4380-99C3-C649E87E1BC4}" dt="2024-04-27T12:54:51.997" v="50367" actId="478"/>
          <ac:picMkLst>
            <pc:docMk/>
            <pc:sldMk cId="3140032046" sldId="339"/>
            <ac:picMk id="7" creationId="{BE7A0B40-D65E-6970-FC54-BD363ED4159E}"/>
          </ac:picMkLst>
        </pc:picChg>
        <pc:picChg chg="add del mod">
          <ac:chgData name="湧舞 山下" userId="615f1aaa99375ebc" providerId="LiveId" clId="{23E3E2FB-49AC-4380-99C3-C649E87E1BC4}" dt="2024-04-27T13:04:40.636" v="50502" actId="478"/>
          <ac:picMkLst>
            <pc:docMk/>
            <pc:sldMk cId="3140032046" sldId="339"/>
            <ac:picMk id="9" creationId="{644F5854-25D6-CD81-4946-F9CCE8CE13D7}"/>
          </ac:picMkLst>
        </pc:picChg>
        <pc:picChg chg="add del mod">
          <ac:chgData name="湧舞 山下" userId="615f1aaa99375ebc" providerId="LiveId" clId="{23E3E2FB-49AC-4380-99C3-C649E87E1BC4}" dt="2024-04-27T12:59:49.469" v="50398" actId="478"/>
          <ac:picMkLst>
            <pc:docMk/>
            <pc:sldMk cId="3140032046" sldId="339"/>
            <ac:picMk id="11" creationId="{94B23E89-6859-07B4-7FAF-F95EF84FA6F4}"/>
          </ac:picMkLst>
        </pc:picChg>
        <pc:picChg chg="add del mod">
          <ac:chgData name="湧舞 山下" userId="615f1aaa99375ebc" providerId="LiveId" clId="{23E3E2FB-49AC-4380-99C3-C649E87E1BC4}" dt="2024-04-27T13:04:43.207" v="50503" actId="478"/>
          <ac:picMkLst>
            <pc:docMk/>
            <pc:sldMk cId="3140032046" sldId="339"/>
            <ac:picMk id="13" creationId="{33FEBB38-79C7-2117-86DA-E45DACDA6C0F}"/>
          </ac:picMkLst>
        </pc:picChg>
        <pc:picChg chg="add mod">
          <ac:chgData name="湧舞 山下" userId="615f1aaa99375ebc" providerId="LiveId" clId="{23E3E2FB-49AC-4380-99C3-C649E87E1BC4}" dt="2024-04-27T16:12:51.728" v="54073" actId="1076"/>
          <ac:picMkLst>
            <pc:docMk/>
            <pc:sldMk cId="3140032046" sldId="339"/>
            <ac:picMk id="17" creationId="{BD9FC751-ED5D-9DBF-CB11-EE8039003004}"/>
          </ac:picMkLst>
        </pc:picChg>
        <pc:picChg chg="add mod">
          <ac:chgData name="湧舞 山下" userId="615f1aaa99375ebc" providerId="LiveId" clId="{23E3E2FB-49AC-4380-99C3-C649E87E1BC4}" dt="2024-04-27T16:12:54.008" v="54074" actId="1076"/>
          <ac:picMkLst>
            <pc:docMk/>
            <pc:sldMk cId="3140032046" sldId="339"/>
            <ac:picMk id="19" creationId="{E69427CC-E985-9102-46B6-0602B5DE6B81}"/>
          </ac:picMkLst>
        </pc:picChg>
        <pc:picChg chg="add del">
          <ac:chgData name="湧舞 山下" userId="615f1aaa99375ebc" providerId="LiveId" clId="{23E3E2FB-49AC-4380-99C3-C649E87E1BC4}" dt="2024-04-27T13:08:21.084" v="50576" actId="22"/>
          <ac:picMkLst>
            <pc:docMk/>
            <pc:sldMk cId="3140032046" sldId="339"/>
            <ac:picMk id="21" creationId="{4600CD05-C409-747C-C979-8F0E483A2E82}"/>
          </ac:picMkLst>
        </pc:picChg>
      </pc:sldChg>
      <pc:sldChg chg="addSp delSp modSp add mod modNotesTx">
        <pc:chgData name="湧舞 山下" userId="615f1aaa99375ebc" providerId="LiveId" clId="{23E3E2FB-49AC-4380-99C3-C649E87E1BC4}" dt="2024-04-27T22:59:42.970" v="66703" actId="20577"/>
        <pc:sldMkLst>
          <pc:docMk/>
          <pc:sldMk cId="1360511554" sldId="340"/>
        </pc:sldMkLst>
        <pc:spChg chg="mod">
          <ac:chgData name="湧舞 山下" userId="615f1aaa99375ebc" providerId="LiveId" clId="{23E3E2FB-49AC-4380-99C3-C649E87E1BC4}" dt="2024-04-27T21:39:54.723" v="63704" actId="1076"/>
          <ac:spMkLst>
            <pc:docMk/>
            <pc:sldMk cId="1360511554" sldId="340"/>
            <ac:spMk id="2" creationId="{D0A72F63-C11E-1E9B-7CDE-3DEFD7BBCA98}"/>
          </ac:spMkLst>
        </pc:spChg>
        <pc:spChg chg="del mod">
          <ac:chgData name="湧舞 山下" userId="615f1aaa99375ebc" providerId="LiveId" clId="{23E3E2FB-49AC-4380-99C3-C649E87E1BC4}" dt="2024-04-27T12:52:28.234" v="50054"/>
          <ac:spMkLst>
            <pc:docMk/>
            <pc:sldMk cId="1360511554" sldId="340"/>
            <ac:spMk id="3" creationId="{39693BC5-496E-D232-455D-B0C69CB9730E}"/>
          </ac:spMkLst>
        </pc:spChg>
        <pc:spChg chg="add del mod">
          <ac:chgData name="湧舞 山下" userId="615f1aaa99375ebc" providerId="LiveId" clId="{23E3E2FB-49AC-4380-99C3-C649E87E1BC4}" dt="2024-04-27T16:08:33.545" v="53943"/>
          <ac:spMkLst>
            <pc:docMk/>
            <pc:sldMk cId="1360511554" sldId="340"/>
            <ac:spMk id="3" creationId="{B6DB0953-1070-BCC5-131E-432868C2ADFB}"/>
          </ac:spMkLst>
        </pc:spChg>
        <pc:spChg chg="add mod">
          <ac:chgData name="湧舞 山下" userId="615f1aaa99375ebc" providerId="LiveId" clId="{23E3E2FB-49AC-4380-99C3-C649E87E1BC4}" dt="2024-04-27T21:47:11.815" v="63834" actId="20577"/>
          <ac:spMkLst>
            <pc:docMk/>
            <pc:sldMk cId="1360511554" sldId="340"/>
            <ac:spMk id="4" creationId="{DADB8F3F-C4CC-76ED-62CA-FB7C0ABF210D}"/>
          </ac:spMkLst>
        </pc:spChg>
        <pc:picChg chg="add mod">
          <ac:chgData name="湧舞 山下" userId="615f1aaa99375ebc" providerId="LiveId" clId="{23E3E2FB-49AC-4380-99C3-C649E87E1BC4}" dt="2024-04-27T21:40:04.453" v="63707" actId="1076"/>
          <ac:picMkLst>
            <pc:docMk/>
            <pc:sldMk cId="1360511554" sldId="340"/>
            <ac:picMk id="5" creationId="{C3E1D4E7-2941-2AE3-AED2-FDB37E0BD8A7}"/>
          </ac:picMkLst>
        </pc:picChg>
        <pc:picChg chg="add del mod">
          <ac:chgData name="湧舞 山下" userId="615f1aaa99375ebc" providerId="LiveId" clId="{23E3E2FB-49AC-4380-99C3-C649E87E1BC4}" dt="2024-04-27T12:57:28.996" v="50379" actId="21"/>
          <ac:picMkLst>
            <pc:docMk/>
            <pc:sldMk cId="1360511554" sldId="340"/>
            <ac:picMk id="6" creationId="{644F5854-25D6-CD81-4946-F9CCE8CE13D7}"/>
          </ac:picMkLst>
        </pc:picChg>
      </pc:sldChg>
      <pc:sldChg chg="addSp delSp modSp add mod modNotesTx">
        <pc:chgData name="湧舞 山下" userId="615f1aaa99375ebc" providerId="LiveId" clId="{23E3E2FB-49AC-4380-99C3-C649E87E1BC4}" dt="2024-04-27T23:00:06.957" v="66708" actId="20577"/>
        <pc:sldMkLst>
          <pc:docMk/>
          <pc:sldMk cId="3500450976" sldId="341"/>
        </pc:sldMkLst>
        <pc:spChg chg="mod">
          <ac:chgData name="湧舞 山下" userId="615f1aaa99375ebc" providerId="LiveId" clId="{23E3E2FB-49AC-4380-99C3-C649E87E1BC4}" dt="2024-04-27T21:40:13.995" v="63709" actId="207"/>
          <ac:spMkLst>
            <pc:docMk/>
            <pc:sldMk cId="3500450976" sldId="341"/>
            <ac:spMk id="2" creationId="{D0A72F63-C11E-1E9B-7CDE-3DEFD7BBCA98}"/>
          </ac:spMkLst>
        </pc:spChg>
        <pc:spChg chg="add del mod">
          <ac:chgData name="湧舞 山下" userId="615f1aaa99375ebc" providerId="LiveId" clId="{23E3E2FB-49AC-4380-99C3-C649E87E1BC4}" dt="2024-04-27T13:08:29.995" v="50579" actId="478"/>
          <ac:spMkLst>
            <pc:docMk/>
            <pc:sldMk cId="3500450976" sldId="341"/>
            <ac:spMk id="4" creationId="{6B344972-5218-1E7E-D506-F3080A552D19}"/>
          </ac:spMkLst>
        </pc:spChg>
        <pc:picChg chg="add mod">
          <ac:chgData name="湧舞 山下" userId="615f1aaa99375ebc" providerId="LiveId" clId="{23E3E2FB-49AC-4380-99C3-C649E87E1BC4}" dt="2024-04-27T16:13:37.368" v="54081" actId="1076"/>
          <ac:picMkLst>
            <pc:docMk/>
            <pc:sldMk cId="3500450976" sldId="341"/>
            <ac:picMk id="6" creationId="{8A4BF6EF-CA63-7320-D39D-307937F84001}"/>
          </ac:picMkLst>
        </pc:picChg>
        <pc:picChg chg="del">
          <ac:chgData name="湧舞 山下" userId="615f1aaa99375ebc" providerId="LiveId" clId="{23E3E2FB-49AC-4380-99C3-C649E87E1BC4}" dt="2024-04-27T13:08:25.368" v="50578" actId="478"/>
          <ac:picMkLst>
            <pc:docMk/>
            <pc:sldMk cId="3500450976" sldId="341"/>
            <ac:picMk id="17" creationId="{BD9FC751-ED5D-9DBF-CB11-EE8039003004}"/>
          </ac:picMkLst>
        </pc:picChg>
        <pc:picChg chg="del">
          <ac:chgData name="湧舞 山下" userId="615f1aaa99375ebc" providerId="LiveId" clId="{23E3E2FB-49AC-4380-99C3-C649E87E1BC4}" dt="2024-04-27T13:08:30.877" v="50580" actId="478"/>
          <ac:picMkLst>
            <pc:docMk/>
            <pc:sldMk cId="3500450976" sldId="341"/>
            <ac:picMk id="19" creationId="{E69427CC-E985-9102-46B6-0602B5DE6B81}"/>
          </ac:picMkLst>
        </pc:picChg>
      </pc:sldChg>
      <pc:sldChg chg="addSp delSp modSp add mod modNotesTx">
        <pc:chgData name="湧舞 山下" userId="615f1aaa99375ebc" providerId="LiveId" clId="{23E3E2FB-49AC-4380-99C3-C649E87E1BC4}" dt="2024-04-27T21:48:00.982" v="63844" actId="20577"/>
        <pc:sldMkLst>
          <pc:docMk/>
          <pc:sldMk cId="2920090644" sldId="342"/>
        </pc:sldMkLst>
        <pc:spChg chg="mod">
          <ac:chgData name="湧舞 山下" userId="615f1aaa99375ebc" providerId="LiveId" clId="{23E3E2FB-49AC-4380-99C3-C649E87E1BC4}" dt="2024-04-27T21:40:22.810" v="63711" actId="207"/>
          <ac:spMkLst>
            <pc:docMk/>
            <pc:sldMk cId="2920090644" sldId="342"/>
            <ac:spMk id="2" creationId="{D0A72F63-C11E-1E9B-7CDE-3DEFD7BBCA98}"/>
          </ac:spMkLst>
        </pc:spChg>
        <pc:spChg chg="add mod">
          <ac:chgData name="湧舞 山下" userId="615f1aaa99375ebc" providerId="LiveId" clId="{23E3E2FB-49AC-4380-99C3-C649E87E1BC4}" dt="2024-04-27T21:48:00.982" v="63844" actId="20577"/>
          <ac:spMkLst>
            <pc:docMk/>
            <pc:sldMk cId="2920090644" sldId="342"/>
            <ac:spMk id="4" creationId="{EFEF16A3-B4C1-12D9-5C3D-8CAC71071585}"/>
          </ac:spMkLst>
        </pc:spChg>
        <pc:picChg chg="add mod">
          <ac:chgData name="湧舞 山下" userId="615f1aaa99375ebc" providerId="LiveId" clId="{23E3E2FB-49AC-4380-99C3-C649E87E1BC4}" dt="2024-04-27T21:40:34.418" v="63715" actId="1076"/>
          <ac:picMkLst>
            <pc:docMk/>
            <pc:sldMk cId="2920090644" sldId="342"/>
            <ac:picMk id="3" creationId="{4B8F3282-0237-76B5-1FAE-574EC722EB65}"/>
          </ac:picMkLst>
        </pc:picChg>
        <pc:picChg chg="add del mod">
          <ac:chgData name="湧舞 山下" userId="615f1aaa99375ebc" providerId="LiveId" clId="{23E3E2FB-49AC-4380-99C3-C649E87E1BC4}" dt="2024-04-27T16:19:42.603" v="54237" actId="478"/>
          <ac:picMkLst>
            <pc:docMk/>
            <pc:sldMk cId="2920090644" sldId="342"/>
            <ac:picMk id="5" creationId="{F1E289CA-CD79-2C09-C94F-87AA05572598}"/>
          </ac:picMkLst>
        </pc:picChg>
        <pc:picChg chg="del">
          <ac:chgData name="湧舞 山下" userId="615f1aaa99375ebc" providerId="LiveId" clId="{23E3E2FB-49AC-4380-99C3-C649E87E1BC4}" dt="2024-04-27T13:14:39.824" v="50913" actId="478"/>
          <ac:picMkLst>
            <pc:docMk/>
            <pc:sldMk cId="2920090644" sldId="342"/>
            <ac:picMk id="6" creationId="{8A4BF6EF-CA63-7320-D39D-307937F84001}"/>
          </ac:picMkLst>
        </pc:picChg>
      </pc:sldChg>
      <pc:sldChg chg="addSp delSp modSp add mod modNotesTx">
        <pc:chgData name="湧舞 山下" userId="615f1aaa99375ebc" providerId="LiveId" clId="{23E3E2FB-49AC-4380-99C3-C649E87E1BC4}" dt="2024-04-27T23:00:21.155" v="66712" actId="20577"/>
        <pc:sldMkLst>
          <pc:docMk/>
          <pc:sldMk cId="1891123885" sldId="343"/>
        </pc:sldMkLst>
        <pc:spChg chg="mod">
          <ac:chgData name="湧舞 山下" userId="615f1aaa99375ebc" providerId="LiveId" clId="{23E3E2FB-49AC-4380-99C3-C649E87E1BC4}" dt="2024-04-27T21:40:49.195" v="63716" actId="207"/>
          <ac:spMkLst>
            <pc:docMk/>
            <pc:sldMk cId="1891123885" sldId="343"/>
            <ac:spMk id="2" creationId="{D0A72F63-C11E-1E9B-7CDE-3DEFD7BBCA98}"/>
          </ac:spMkLst>
        </pc:spChg>
        <pc:spChg chg="add mod">
          <ac:chgData name="湧舞 山下" userId="615f1aaa99375ebc" providerId="LiveId" clId="{23E3E2FB-49AC-4380-99C3-C649E87E1BC4}" dt="2024-04-27T16:20:17.903" v="54246" actId="1076"/>
          <ac:spMkLst>
            <pc:docMk/>
            <pc:sldMk cId="1891123885" sldId="343"/>
            <ac:spMk id="4" creationId="{A435FA88-E264-E08E-6F76-B7FBD5ED66D9}"/>
          </ac:spMkLst>
        </pc:spChg>
        <pc:spChg chg="add mod">
          <ac:chgData name="湧舞 山下" userId="615f1aaa99375ebc" providerId="LiveId" clId="{23E3E2FB-49AC-4380-99C3-C649E87E1BC4}" dt="2024-04-27T16:20:10.399" v="54244" actId="1076"/>
          <ac:spMkLst>
            <pc:docMk/>
            <pc:sldMk cId="1891123885" sldId="343"/>
            <ac:spMk id="5" creationId="{999278BF-B9B3-C973-E468-F2513BE53743}"/>
          </ac:spMkLst>
        </pc:spChg>
        <pc:spChg chg="add mod">
          <ac:chgData name="湧舞 山下" userId="615f1aaa99375ebc" providerId="LiveId" clId="{23E3E2FB-49AC-4380-99C3-C649E87E1BC4}" dt="2024-04-27T16:20:21.544" v="54247" actId="1076"/>
          <ac:spMkLst>
            <pc:docMk/>
            <pc:sldMk cId="1891123885" sldId="343"/>
            <ac:spMk id="6" creationId="{FFAFF876-DB53-2D0C-8DDF-1EA2F8E16846}"/>
          </ac:spMkLst>
        </pc:spChg>
        <pc:spChg chg="add mod">
          <ac:chgData name="湧舞 山下" userId="615f1aaa99375ebc" providerId="LiveId" clId="{23E3E2FB-49AC-4380-99C3-C649E87E1BC4}" dt="2024-04-27T21:48:34.068" v="63855" actId="20577"/>
          <ac:spMkLst>
            <pc:docMk/>
            <pc:sldMk cId="1891123885" sldId="343"/>
            <ac:spMk id="7" creationId="{D2C8A53C-83FA-2589-1EBF-D2DABA2D383C}"/>
          </ac:spMkLst>
        </pc:spChg>
        <pc:spChg chg="add mod">
          <ac:chgData name="湧舞 山下" userId="615f1aaa99375ebc" providerId="LiveId" clId="{23E3E2FB-49AC-4380-99C3-C649E87E1BC4}" dt="2024-04-27T21:40:49.195" v="63716" actId="207"/>
          <ac:spMkLst>
            <pc:docMk/>
            <pc:sldMk cId="1891123885" sldId="343"/>
            <ac:spMk id="9" creationId="{D22B6132-73E9-9647-E64F-B18EBEA2E1E3}"/>
          </ac:spMkLst>
        </pc:spChg>
        <pc:spChg chg="add del mod">
          <ac:chgData name="湧舞 山下" userId="615f1aaa99375ebc" providerId="LiveId" clId="{23E3E2FB-49AC-4380-99C3-C649E87E1BC4}" dt="2024-04-27T13:33:31.697" v="51927" actId="478"/>
          <ac:spMkLst>
            <pc:docMk/>
            <pc:sldMk cId="1891123885" sldId="343"/>
            <ac:spMk id="10" creationId="{E0960E34-2E34-3934-5FE3-90793B8ECFD9}"/>
          </ac:spMkLst>
        </pc:spChg>
        <pc:spChg chg="add del mod ord">
          <ac:chgData name="湧舞 山下" userId="615f1aaa99375ebc" providerId="LiveId" clId="{23E3E2FB-49AC-4380-99C3-C649E87E1BC4}" dt="2024-04-27T16:21:45.838" v="54277" actId="478"/>
          <ac:spMkLst>
            <pc:docMk/>
            <pc:sldMk cId="1891123885" sldId="343"/>
            <ac:spMk id="11" creationId="{D58DEBF2-DB1A-6144-5AC7-87D90EC21E8B}"/>
          </ac:spMkLst>
        </pc:spChg>
        <pc:picChg chg="del mod">
          <ac:chgData name="湧舞 山下" userId="615f1aaa99375ebc" providerId="LiveId" clId="{23E3E2FB-49AC-4380-99C3-C649E87E1BC4}" dt="2024-04-27T16:19:53.785" v="54240" actId="478"/>
          <ac:picMkLst>
            <pc:docMk/>
            <pc:sldMk cId="1891123885" sldId="343"/>
            <ac:picMk id="3" creationId="{4B8F3282-0237-76B5-1FAE-574EC722EB65}"/>
          </ac:picMkLst>
        </pc:picChg>
        <pc:picChg chg="add mod">
          <ac:chgData name="湧舞 山下" userId="615f1aaa99375ebc" providerId="LiveId" clId="{23E3E2FB-49AC-4380-99C3-C649E87E1BC4}" dt="2024-04-27T16:19:52.434" v="54239"/>
          <ac:picMkLst>
            <pc:docMk/>
            <pc:sldMk cId="1891123885" sldId="343"/>
            <ac:picMk id="8" creationId="{96927BF1-9490-10DE-171E-B0914E739F7F}"/>
          </ac:picMkLst>
        </pc:picChg>
        <pc:picChg chg="add mod ord">
          <ac:chgData name="湧舞 山下" userId="615f1aaa99375ebc" providerId="LiveId" clId="{23E3E2FB-49AC-4380-99C3-C649E87E1BC4}" dt="2024-04-27T16:19:58.108" v="54242" actId="167"/>
          <ac:picMkLst>
            <pc:docMk/>
            <pc:sldMk cId="1891123885" sldId="343"/>
            <ac:picMk id="12" creationId="{F177364A-913C-312E-558B-679EA292A24F}"/>
          </ac:picMkLst>
        </pc:picChg>
        <pc:picChg chg="add del mod">
          <ac:chgData name="湧舞 山下" userId="615f1aaa99375ebc" providerId="LiveId" clId="{23E3E2FB-49AC-4380-99C3-C649E87E1BC4}" dt="2024-04-27T16:20:51.798" v="54254" actId="21"/>
          <ac:picMkLst>
            <pc:docMk/>
            <pc:sldMk cId="1891123885" sldId="343"/>
            <ac:picMk id="13" creationId="{2EA43E91-5C67-2688-2D9A-573BD5C108B8}"/>
          </ac:picMkLst>
        </pc:picChg>
        <pc:cxnChg chg="add del">
          <ac:chgData name="湧舞 山下" userId="615f1aaa99375ebc" providerId="LiveId" clId="{23E3E2FB-49AC-4380-99C3-C649E87E1BC4}" dt="2024-04-27T13:22:56.643" v="51377" actId="478"/>
          <ac:cxnSpMkLst>
            <pc:docMk/>
            <pc:sldMk cId="1891123885" sldId="343"/>
            <ac:cxnSpMk id="8" creationId="{34090F90-91FF-8E54-3D29-7C328FC9E0B1}"/>
          </ac:cxnSpMkLst>
        </pc:cxnChg>
      </pc:sldChg>
      <pc:sldChg chg="addSp delSp modSp add mod modNotesTx">
        <pc:chgData name="湧舞 山下" userId="615f1aaa99375ebc" providerId="LiveId" clId="{23E3E2FB-49AC-4380-99C3-C649E87E1BC4}" dt="2024-04-27T23:00:29.829" v="66716" actId="20577"/>
        <pc:sldMkLst>
          <pc:docMk/>
          <pc:sldMk cId="1663435727" sldId="344"/>
        </pc:sldMkLst>
        <pc:spChg chg="mod">
          <ac:chgData name="湧舞 山下" userId="615f1aaa99375ebc" providerId="LiveId" clId="{23E3E2FB-49AC-4380-99C3-C649E87E1BC4}" dt="2024-04-27T21:40:55.801" v="63717" actId="207"/>
          <ac:spMkLst>
            <pc:docMk/>
            <pc:sldMk cId="1663435727" sldId="344"/>
            <ac:spMk id="2" creationId="{D0A72F63-C11E-1E9B-7CDE-3DEFD7BBCA98}"/>
          </ac:spMkLst>
        </pc:spChg>
        <pc:spChg chg="add mod">
          <ac:chgData name="湧舞 山下" userId="615f1aaa99375ebc" providerId="LiveId" clId="{23E3E2FB-49AC-4380-99C3-C649E87E1BC4}" dt="2024-04-27T21:48:47.401" v="63856" actId="403"/>
          <ac:spMkLst>
            <pc:docMk/>
            <pc:sldMk cId="1663435727" sldId="344"/>
            <ac:spMk id="4" creationId="{28F63BD6-BBBF-14CB-1FDE-5C9ABCB2B2FF}"/>
          </ac:spMkLst>
        </pc:spChg>
        <pc:spChg chg="add del mod">
          <ac:chgData name="湧舞 山下" userId="615f1aaa99375ebc" providerId="LiveId" clId="{23E3E2FB-49AC-4380-99C3-C649E87E1BC4}" dt="2024-04-27T13:27:58.560" v="51607"/>
          <ac:spMkLst>
            <pc:docMk/>
            <pc:sldMk cId="1663435727" sldId="344"/>
            <ac:spMk id="5" creationId="{18323DEC-5E59-D382-F418-99453C259C76}"/>
          </ac:spMkLst>
        </pc:spChg>
        <pc:picChg chg="del">
          <ac:chgData name="湧舞 山下" userId="615f1aaa99375ebc" providerId="LiveId" clId="{23E3E2FB-49AC-4380-99C3-C649E87E1BC4}" dt="2024-04-27T13:27:45.763" v="51606" actId="478"/>
          <ac:picMkLst>
            <pc:docMk/>
            <pc:sldMk cId="1663435727" sldId="344"/>
            <ac:picMk id="3" creationId="{4B8F3282-0237-76B5-1FAE-574EC722EB65}"/>
          </ac:picMkLst>
        </pc:picChg>
        <pc:picChg chg="add del mod">
          <ac:chgData name="湧舞 山下" userId="615f1aaa99375ebc" providerId="LiveId" clId="{23E3E2FB-49AC-4380-99C3-C649E87E1BC4}" dt="2024-04-27T16:20:37.302" v="54250" actId="21"/>
          <ac:picMkLst>
            <pc:docMk/>
            <pc:sldMk cId="1663435727" sldId="344"/>
            <ac:picMk id="7" creationId="{2EA43E91-5C67-2688-2D9A-573BD5C108B8}"/>
          </ac:picMkLst>
        </pc:picChg>
        <pc:picChg chg="add mod">
          <ac:chgData name="湧舞 山下" userId="615f1aaa99375ebc" providerId="LiveId" clId="{23E3E2FB-49AC-4380-99C3-C649E87E1BC4}" dt="2024-04-27T16:20:54.120" v="54255"/>
          <ac:picMkLst>
            <pc:docMk/>
            <pc:sldMk cId="1663435727" sldId="344"/>
            <ac:picMk id="13" creationId="{2EA43E91-5C67-2688-2D9A-573BD5C108B8}"/>
          </ac:picMkLst>
        </pc:picChg>
      </pc:sldChg>
      <pc:sldChg chg="addSp modSp new mod modNotesTx">
        <pc:chgData name="湧舞 山下" userId="615f1aaa99375ebc" providerId="LiveId" clId="{23E3E2FB-49AC-4380-99C3-C649E87E1BC4}" dt="2024-04-27T23:01:09.726" v="66760" actId="20577"/>
        <pc:sldMkLst>
          <pc:docMk/>
          <pc:sldMk cId="2376719443" sldId="345"/>
        </pc:sldMkLst>
        <pc:spChg chg="mod">
          <ac:chgData name="湧舞 山下" userId="615f1aaa99375ebc" providerId="LiveId" clId="{23E3E2FB-49AC-4380-99C3-C649E87E1BC4}" dt="2024-04-27T21:40:59.298" v="63718" actId="207"/>
          <ac:spMkLst>
            <pc:docMk/>
            <pc:sldMk cId="2376719443" sldId="345"/>
            <ac:spMk id="2" creationId="{6283B91A-BAF9-B25B-375A-59F2D2C92189}"/>
          </ac:spMkLst>
        </pc:spChg>
        <pc:spChg chg="mod">
          <ac:chgData name="湧舞 山下" userId="615f1aaa99375ebc" providerId="LiveId" clId="{23E3E2FB-49AC-4380-99C3-C649E87E1BC4}" dt="2024-04-27T21:40:59.298" v="63718" actId="207"/>
          <ac:spMkLst>
            <pc:docMk/>
            <pc:sldMk cId="2376719443" sldId="345"/>
            <ac:spMk id="3" creationId="{74F22F2D-2B00-5128-2AE1-BACB3456B458}"/>
          </ac:spMkLst>
        </pc:spChg>
        <pc:picChg chg="add mod">
          <ac:chgData name="湧舞 山下" userId="615f1aaa99375ebc" providerId="LiveId" clId="{23E3E2FB-49AC-4380-99C3-C649E87E1BC4}" dt="2024-04-27T13:40:57.569" v="52313" actId="1076"/>
          <ac:picMkLst>
            <pc:docMk/>
            <pc:sldMk cId="2376719443" sldId="345"/>
            <ac:picMk id="5" creationId="{B0BCA2E9-BAAD-B747-2428-97BD17F1A9C5}"/>
          </ac:picMkLst>
        </pc:picChg>
        <pc:picChg chg="add mod">
          <ac:chgData name="湧舞 山下" userId="615f1aaa99375ebc" providerId="LiveId" clId="{23E3E2FB-49AC-4380-99C3-C649E87E1BC4}" dt="2024-04-27T13:42:36.985" v="52333" actId="1582"/>
          <ac:picMkLst>
            <pc:docMk/>
            <pc:sldMk cId="2376719443" sldId="345"/>
            <ac:picMk id="7" creationId="{249D03AA-E773-2FBD-59D2-423006C944EA}"/>
          </ac:picMkLst>
        </pc:picChg>
        <pc:cxnChg chg="add mod">
          <ac:chgData name="湧舞 山下" userId="615f1aaa99375ebc" providerId="LiveId" clId="{23E3E2FB-49AC-4380-99C3-C649E87E1BC4}" dt="2024-04-27T13:43:00.581" v="52337" actId="208"/>
          <ac:cxnSpMkLst>
            <pc:docMk/>
            <pc:sldMk cId="2376719443" sldId="345"/>
            <ac:cxnSpMk id="9" creationId="{AA5C04A1-A8D9-9DF5-C4F4-E4F06EC42A44}"/>
          </ac:cxnSpMkLst>
        </pc:cxnChg>
        <pc:cxnChg chg="add mod">
          <ac:chgData name="湧舞 山下" userId="615f1aaa99375ebc" providerId="LiveId" clId="{23E3E2FB-49AC-4380-99C3-C649E87E1BC4}" dt="2024-04-27T13:44:12.697" v="52497" actId="14100"/>
          <ac:cxnSpMkLst>
            <pc:docMk/>
            <pc:sldMk cId="2376719443" sldId="345"/>
            <ac:cxnSpMk id="12" creationId="{CDB2470F-803E-2CED-C210-86A79FD0CF55}"/>
          </ac:cxnSpMkLst>
        </pc:cxnChg>
      </pc:sldChg>
      <pc:sldChg chg="add del ord modNotesTx">
        <pc:chgData name="湧舞 山下" userId="615f1aaa99375ebc" providerId="LiveId" clId="{23E3E2FB-49AC-4380-99C3-C649E87E1BC4}" dt="2024-04-27T16:52:15.222" v="55384" actId="47"/>
        <pc:sldMkLst>
          <pc:docMk/>
          <pc:sldMk cId="982371602" sldId="346"/>
        </pc:sldMkLst>
      </pc:sldChg>
      <pc:sldChg chg="new del">
        <pc:chgData name="湧舞 山下" userId="615f1aaa99375ebc" providerId="LiveId" clId="{23E3E2FB-49AC-4380-99C3-C649E87E1BC4}" dt="2024-04-27T13:48:15.972" v="52560" actId="680"/>
        <pc:sldMkLst>
          <pc:docMk/>
          <pc:sldMk cId="3282529901" sldId="346"/>
        </pc:sldMkLst>
      </pc:sldChg>
      <pc:sldChg chg="new del">
        <pc:chgData name="湧舞 山下" userId="615f1aaa99375ebc" providerId="LiveId" clId="{23E3E2FB-49AC-4380-99C3-C649E87E1BC4}" dt="2024-04-27T13:48:15.493" v="52559" actId="680"/>
        <pc:sldMkLst>
          <pc:docMk/>
          <pc:sldMk cId="1208368967" sldId="347"/>
        </pc:sldMkLst>
      </pc:sldChg>
      <pc:sldChg chg="addSp delSp modSp new mod modNotesTx">
        <pc:chgData name="湧舞 山下" userId="615f1aaa99375ebc" providerId="LiveId" clId="{23E3E2FB-49AC-4380-99C3-C649E87E1BC4}" dt="2024-04-27T23:03:44.503" v="66967" actId="20577"/>
        <pc:sldMkLst>
          <pc:docMk/>
          <pc:sldMk cId="4002817733" sldId="347"/>
        </pc:sldMkLst>
        <pc:spChg chg="mod">
          <ac:chgData name="湧舞 山下" userId="615f1aaa99375ebc" providerId="LiveId" clId="{23E3E2FB-49AC-4380-99C3-C649E87E1BC4}" dt="2024-04-27T21:41:11.400" v="63721" actId="207"/>
          <ac:spMkLst>
            <pc:docMk/>
            <pc:sldMk cId="4002817733" sldId="347"/>
            <ac:spMk id="2" creationId="{CE5D1A14-3EB0-0B1E-82D0-5D20E3A306FA}"/>
          </ac:spMkLst>
        </pc:spChg>
        <pc:spChg chg="add del mod">
          <ac:chgData name="湧舞 山下" userId="615f1aaa99375ebc" providerId="LiveId" clId="{23E3E2FB-49AC-4380-99C3-C649E87E1BC4}" dt="2024-04-27T21:41:11.400" v="63721" actId="207"/>
          <ac:spMkLst>
            <pc:docMk/>
            <pc:sldMk cId="4002817733" sldId="347"/>
            <ac:spMk id="3" creationId="{C75B1CBE-D9A8-B3F0-09D2-EC3E33846462}"/>
          </ac:spMkLst>
        </pc:spChg>
        <pc:picChg chg="add mod">
          <ac:chgData name="湧舞 山下" userId="615f1aaa99375ebc" providerId="LiveId" clId="{23E3E2FB-49AC-4380-99C3-C649E87E1BC4}" dt="2024-04-27T15:31:46.423" v="52803"/>
          <ac:picMkLst>
            <pc:docMk/>
            <pc:sldMk cId="4002817733" sldId="347"/>
            <ac:picMk id="5" creationId="{F3E59EF6-9F68-B1D7-1AA9-1D3A63D63AA8}"/>
          </ac:picMkLst>
        </pc:picChg>
        <pc:picChg chg="add del mod">
          <ac:chgData name="湧舞 山下" userId="615f1aaa99375ebc" providerId="LiveId" clId="{23E3E2FB-49AC-4380-99C3-C649E87E1BC4}" dt="2024-04-27T15:33:18.305" v="52894" actId="478"/>
          <ac:picMkLst>
            <pc:docMk/>
            <pc:sldMk cId="4002817733" sldId="347"/>
            <ac:picMk id="7" creationId="{EDAB2A60-B74A-A149-69BC-B911B91EDC19}"/>
          </ac:picMkLst>
        </pc:picChg>
        <pc:picChg chg="add del mod">
          <ac:chgData name="湧舞 山下" userId="615f1aaa99375ebc" providerId="LiveId" clId="{23E3E2FB-49AC-4380-99C3-C649E87E1BC4}" dt="2024-04-27T15:41:41.759" v="53121" actId="478"/>
          <ac:picMkLst>
            <pc:docMk/>
            <pc:sldMk cId="4002817733" sldId="347"/>
            <ac:picMk id="9" creationId="{826E1225-BC28-58E9-2C6F-21DA2D72A06D}"/>
          </ac:picMkLst>
        </pc:picChg>
        <pc:picChg chg="add del mod">
          <ac:chgData name="湧舞 山下" userId="615f1aaa99375ebc" providerId="LiveId" clId="{23E3E2FB-49AC-4380-99C3-C649E87E1BC4}" dt="2024-04-27T15:47:02.793" v="53269" actId="478"/>
          <ac:picMkLst>
            <pc:docMk/>
            <pc:sldMk cId="4002817733" sldId="347"/>
            <ac:picMk id="11" creationId="{2B04DE4C-5B6F-5EBE-AE7D-9E7B9AF5040A}"/>
          </ac:picMkLst>
        </pc:picChg>
        <pc:picChg chg="add mod">
          <ac:chgData name="湧舞 山下" userId="615f1aaa99375ebc" providerId="LiveId" clId="{23E3E2FB-49AC-4380-99C3-C649E87E1BC4}" dt="2024-04-27T15:47:08.177" v="53273" actId="1076"/>
          <ac:picMkLst>
            <pc:docMk/>
            <pc:sldMk cId="4002817733" sldId="347"/>
            <ac:picMk id="13" creationId="{D562C838-C165-C262-F609-BDB765116D74}"/>
          </ac:picMkLst>
        </pc:picChg>
      </pc:sldChg>
      <pc:sldChg chg="addSp delSp modSp add mod modNotesTx">
        <pc:chgData name="湧舞 山下" userId="615f1aaa99375ebc" providerId="LiveId" clId="{23E3E2FB-49AC-4380-99C3-C649E87E1BC4}" dt="2024-04-27T23:04:12.598" v="66991" actId="20577"/>
        <pc:sldMkLst>
          <pc:docMk/>
          <pc:sldMk cId="543999440" sldId="348"/>
        </pc:sldMkLst>
        <pc:spChg chg="mod">
          <ac:chgData name="湧舞 山下" userId="615f1aaa99375ebc" providerId="LiveId" clId="{23E3E2FB-49AC-4380-99C3-C649E87E1BC4}" dt="2024-04-27T21:41:14.370" v="63722" actId="207"/>
          <ac:spMkLst>
            <pc:docMk/>
            <pc:sldMk cId="543999440" sldId="348"/>
            <ac:spMk id="2" creationId="{CE5D1A14-3EB0-0B1E-82D0-5D20E3A306FA}"/>
          </ac:spMkLst>
        </pc:spChg>
        <pc:spChg chg="mod">
          <ac:chgData name="湧舞 山下" userId="615f1aaa99375ebc" providerId="LiveId" clId="{23E3E2FB-49AC-4380-99C3-C649E87E1BC4}" dt="2024-04-27T21:41:14.370" v="63722" actId="207"/>
          <ac:spMkLst>
            <pc:docMk/>
            <pc:sldMk cId="543999440" sldId="348"/>
            <ac:spMk id="3" creationId="{C75B1CBE-D9A8-B3F0-09D2-EC3E33846462}"/>
          </ac:spMkLst>
        </pc:spChg>
        <pc:picChg chg="add mod">
          <ac:chgData name="湧舞 山下" userId="615f1aaa99375ebc" providerId="LiveId" clId="{23E3E2FB-49AC-4380-99C3-C649E87E1BC4}" dt="2024-04-27T16:00:17.368" v="53425" actId="1076"/>
          <ac:picMkLst>
            <pc:docMk/>
            <pc:sldMk cId="543999440" sldId="348"/>
            <ac:picMk id="5" creationId="{14605F34-031B-3E92-3F2E-0109B9F4DC6D}"/>
          </ac:picMkLst>
        </pc:picChg>
        <pc:picChg chg="del">
          <ac:chgData name="湧舞 山下" userId="615f1aaa99375ebc" providerId="LiveId" clId="{23E3E2FB-49AC-4380-99C3-C649E87E1BC4}" dt="2024-04-27T15:59:53.496" v="53394" actId="478"/>
          <ac:picMkLst>
            <pc:docMk/>
            <pc:sldMk cId="543999440" sldId="348"/>
            <ac:picMk id="13" creationId="{D562C838-C165-C262-F609-BDB765116D74}"/>
          </ac:picMkLst>
        </pc:picChg>
      </pc:sldChg>
      <pc:sldChg chg="addSp delSp modSp new mod modNotesTx">
        <pc:chgData name="湧舞 山下" userId="615f1aaa99375ebc" providerId="LiveId" clId="{23E3E2FB-49AC-4380-99C3-C649E87E1BC4}" dt="2024-04-27T23:04:47.634" v="67037" actId="20577"/>
        <pc:sldMkLst>
          <pc:docMk/>
          <pc:sldMk cId="1279608756" sldId="349"/>
        </pc:sldMkLst>
        <pc:spChg chg="mod">
          <ac:chgData name="湧舞 山下" userId="615f1aaa99375ebc" providerId="LiveId" clId="{23E3E2FB-49AC-4380-99C3-C649E87E1BC4}" dt="2024-04-27T21:41:16.471" v="63723" actId="207"/>
          <ac:spMkLst>
            <pc:docMk/>
            <pc:sldMk cId="1279608756" sldId="349"/>
            <ac:spMk id="2" creationId="{7A7AA62D-352C-0368-05D0-C31F599544E6}"/>
          </ac:spMkLst>
        </pc:spChg>
        <pc:spChg chg="add del mod">
          <ac:chgData name="湧舞 山下" userId="615f1aaa99375ebc" providerId="LiveId" clId="{23E3E2FB-49AC-4380-99C3-C649E87E1BC4}" dt="2024-04-27T21:41:16.471" v="63723" actId="207"/>
          <ac:spMkLst>
            <pc:docMk/>
            <pc:sldMk cId="1279608756" sldId="349"/>
            <ac:spMk id="3" creationId="{47FF8847-B17A-0299-9337-C302B23E0C3D}"/>
          </ac:spMkLst>
        </pc:spChg>
        <pc:picChg chg="add del mod ord">
          <ac:chgData name="湧舞 山下" userId="615f1aaa99375ebc" providerId="LiveId" clId="{23E3E2FB-49AC-4380-99C3-C649E87E1BC4}" dt="2024-04-27T16:30:44.154" v="54388" actId="22"/>
          <ac:picMkLst>
            <pc:docMk/>
            <pc:sldMk cId="1279608756" sldId="349"/>
            <ac:picMk id="5" creationId="{3F7F651F-E36B-0133-0A96-8BA4572BAEE9}"/>
          </ac:picMkLst>
        </pc:picChg>
        <pc:picChg chg="add mod">
          <ac:chgData name="湧舞 山下" userId="615f1aaa99375ebc" providerId="LiveId" clId="{23E3E2FB-49AC-4380-99C3-C649E87E1BC4}" dt="2024-04-27T16:31:47.823" v="54484" actId="1076"/>
          <ac:picMkLst>
            <pc:docMk/>
            <pc:sldMk cId="1279608756" sldId="349"/>
            <ac:picMk id="7" creationId="{BE100B84-6F70-F6DA-9536-F4B6F2CFD3DF}"/>
          </ac:picMkLst>
        </pc:picChg>
      </pc:sldChg>
      <pc:sldChg chg="modSp new mod modNotesTx">
        <pc:chgData name="湧舞 山下" userId="615f1aaa99375ebc" providerId="LiveId" clId="{23E3E2FB-49AC-4380-99C3-C649E87E1BC4}" dt="2024-04-27T21:40:17.175" v="63710" actId="207"/>
        <pc:sldMkLst>
          <pc:docMk/>
          <pc:sldMk cId="3128005124" sldId="350"/>
        </pc:sldMkLst>
        <pc:spChg chg="mod">
          <ac:chgData name="湧舞 山下" userId="615f1aaa99375ebc" providerId="LiveId" clId="{23E3E2FB-49AC-4380-99C3-C649E87E1BC4}" dt="2024-04-27T21:40:17.175" v="63710" actId="207"/>
          <ac:spMkLst>
            <pc:docMk/>
            <pc:sldMk cId="3128005124" sldId="350"/>
            <ac:spMk id="2" creationId="{39E6B817-117B-C39D-48E3-A53A589ABAA7}"/>
          </ac:spMkLst>
        </pc:spChg>
        <pc:spChg chg="mod">
          <ac:chgData name="湧舞 山下" userId="615f1aaa99375ebc" providerId="LiveId" clId="{23E3E2FB-49AC-4380-99C3-C649E87E1BC4}" dt="2024-04-27T21:40:17.175" v="63710" actId="207"/>
          <ac:spMkLst>
            <pc:docMk/>
            <pc:sldMk cId="3128005124" sldId="350"/>
            <ac:spMk id="3" creationId="{03ECBFC1-3F36-DB8C-2D33-2B9B876D31C0}"/>
          </ac:spMkLst>
        </pc:spChg>
      </pc:sldChg>
      <pc:sldChg chg="addSp delSp modSp new mod modNotesTx">
        <pc:chgData name="湧舞 山下" userId="615f1aaa99375ebc" providerId="LiveId" clId="{23E3E2FB-49AC-4380-99C3-C649E87E1BC4}" dt="2024-04-27T23:07:28.765" v="67194" actId="20577"/>
        <pc:sldMkLst>
          <pc:docMk/>
          <pc:sldMk cId="2040157260" sldId="351"/>
        </pc:sldMkLst>
        <pc:spChg chg="mod">
          <ac:chgData name="湧舞 山下" userId="615f1aaa99375ebc" providerId="LiveId" clId="{23E3E2FB-49AC-4380-99C3-C649E87E1BC4}" dt="2024-04-27T21:41:18.958" v="63724" actId="207"/>
          <ac:spMkLst>
            <pc:docMk/>
            <pc:sldMk cId="2040157260" sldId="351"/>
            <ac:spMk id="2" creationId="{4854E596-B33F-6EB6-375A-5775B6361962}"/>
          </ac:spMkLst>
        </pc:spChg>
        <pc:spChg chg="add del">
          <ac:chgData name="湧舞 山下" userId="615f1aaa99375ebc" providerId="LiveId" clId="{23E3E2FB-49AC-4380-99C3-C649E87E1BC4}" dt="2024-04-27T16:41:55.648" v="54651"/>
          <ac:spMkLst>
            <pc:docMk/>
            <pc:sldMk cId="2040157260" sldId="351"/>
            <ac:spMk id="3" creationId="{6B49BCD4-7543-F187-D2B1-0FA1B066D77D}"/>
          </ac:spMkLst>
        </pc:spChg>
        <pc:spChg chg="add mod">
          <ac:chgData name="湧舞 山下" userId="615f1aaa99375ebc" providerId="LiveId" clId="{23E3E2FB-49AC-4380-99C3-C649E87E1BC4}" dt="2024-04-27T21:41:18.958" v="63724" actId="207"/>
          <ac:spMkLst>
            <pc:docMk/>
            <pc:sldMk cId="2040157260" sldId="351"/>
            <ac:spMk id="11" creationId="{0407DE66-590B-1E9C-923E-574957A6DA6D}"/>
          </ac:spMkLst>
        </pc:spChg>
        <pc:picChg chg="add del mod ord">
          <ac:chgData name="湧舞 山下" userId="615f1aaa99375ebc" providerId="LiveId" clId="{23E3E2FB-49AC-4380-99C3-C649E87E1BC4}" dt="2024-04-27T16:39:35.414" v="54645" actId="22"/>
          <ac:picMkLst>
            <pc:docMk/>
            <pc:sldMk cId="2040157260" sldId="351"/>
            <ac:picMk id="5" creationId="{146220A4-86DB-D6F3-5DC3-239B59F22589}"/>
          </ac:picMkLst>
        </pc:picChg>
        <pc:picChg chg="add del mod">
          <ac:chgData name="湧舞 山下" userId="615f1aaa99375ebc" providerId="LiveId" clId="{23E3E2FB-49AC-4380-99C3-C649E87E1BC4}" dt="2024-04-27T16:41:52.402" v="54650" actId="478"/>
          <ac:picMkLst>
            <pc:docMk/>
            <pc:sldMk cId="2040157260" sldId="351"/>
            <ac:picMk id="7" creationId="{305FBCEE-8A1D-3114-441E-CC4A8F3E098A}"/>
          </ac:picMkLst>
        </pc:picChg>
        <pc:picChg chg="add del mod">
          <ac:chgData name="湧舞 山下" userId="615f1aaa99375ebc" providerId="LiveId" clId="{23E3E2FB-49AC-4380-99C3-C649E87E1BC4}" dt="2024-04-27T16:44:09.417" v="54728" actId="478"/>
          <ac:picMkLst>
            <pc:docMk/>
            <pc:sldMk cId="2040157260" sldId="351"/>
            <ac:picMk id="9" creationId="{50A9B200-1BA7-4534-5914-117B4632AB2F}"/>
          </ac:picMkLst>
        </pc:picChg>
        <pc:picChg chg="add del mod">
          <ac:chgData name="湧舞 山下" userId="615f1aaa99375ebc" providerId="LiveId" clId="{23E3E2FB-49AC-4380-99C3-C649E87E1BC4}" dt="2024-04-27T16:47:14.902" v="54810" actId="478"/>
          <ac:picMkLst>
            <pc:docMk/>
            <pc:sldMk cId="2040157260" sldId="351"/>
            <ac:picMk id="13" creationId="{4FC4A17C-166E-786C-150F-511A6D37049E}"/>
          </ac:picMkLst>
        </pc:picChg>
        <pc:picChg chg="add del mod">
          <ac:chgData name="湧舞 山下" userId="615f1aaa99375ebc" providerId="LiveId" clId="{23E3E2FB-49AC-4380-99C3-C649E87E1BC4}" dt="2024-04-27T16:47:48.538" v="54848" actId="478"/>
          <ac:picMkLst>
            <pc:docMk/>
            <pc:sldMk cId="2040157260" sldId="351"/>
            <ac:picMk id="15" creationId="{0598D099-D6D1-C1DC-36F9-6F4B537D48B5}"/>
          </ac:picMkLst>
        </pc:picChg>
        <pc:picChg chg="add mod">
          <ac:chgData name="湧舞 山下" userId="615f1aaa99375ebc" providerId="LiveId" clId="{23E3E2FB-49AC-4380-99C3-C649E87E1BC4}" dt="2024-04-27T16:47:58.899" v="54852" actId="1076"/>
          <ac:picMkLst>
            <pc:docMk/>
            <pc:sldMk cId="2040157260" sldId="351"/>
            <ac:picMk id="17" creationId="{BA4F3E26-DB5F-DE4D-2AAE-91B1D97E2D53}"/>
          </ac:picMkLst>
        </pc:picChg>
      </pc:sldChg>
      <pc:sldChg chg="modSp add del mod modNotesTx">
        <pc:chgData name="湧舞 山下" userId="615f1aaa99375ebc" providerId="LiveId" clId="{23E3E2FB-49AC-4380-99C3-C649E87E1BC4}" dt="2024-04-27T19:00:31.472" v="56263" actId="47"/>
        <pc:sldMkLst>
          <pc:docMk/>
          <pc:sldMk cId="3013359124" sldId="352"/>
        </pc:sldMkLst>
        <pc:spChg chg="mod">
          <ac:chgData name="湧舞 山下" userId="615f1aaa99375ebc" providerId="LiveId" clId="{23E3E2FB-49AC-4380-99C3-C649E87E1BC4}" dt="2024-04-27T18:54:16.466" v="56224" actId="20577"/>
          <ac:spMkLst>
            <pc:docMk/>
            <pc:sldMk cId="3013359124" sldId="352"/>
            <ac:spMk id="2" creationId="{89D343F7-3D3A-2E65-6836-0A673777000F}"/>
          </ac:spMkLst>
        </pc:spChg>
        <pc:spChg chg="mod">
          <ac:chgData name="湧舞 山下" userId="615f1aaa99375ebc" providerId="LiveId" clId="{23E3E2FB-49AC-4380-99C3-C649E87E1BC4}" dt="2024-04-27T18:54:21.135" v="56226" actId="6549"/>
          <ac:spMkLst>
            <pc:docMk/>
            <pc:sldMk cId="3013359124" sldId="352"/>
            <ac:spMk id="3" creationId="{AFB9D093-46CA-AFA1-E786-FD9E0F637321}"/>
          </ac:spMkLst>
        </pc:spChg>
      </pc:sldChg>
      <pc:sldChg chg="addSp delSp modSp new mod modNotesTx">
        <pc:chgData name="湧舞 山下" userId="615f1aaa99375ebc" providerId="LiveId" clId="{23E3E2FB-49AC-4380-99C3-C649E87E1BC4}" dt="2024-04-27T23:25:31.370" v="67995" actId="20577"/>
        <pc:sldMkLst>
          <pc:docMk/>
          <pc:sldMk cId="2085443037" sldId="353"/>
        </pc:sldMkLst>
        <pc:spChg chg="mod">
          <ac:chgData name="湧舞 山下" userId="615f1aaa99375ebc" providerId="LiveId" clId="{23E3E2FB-49AC-4380-99C3-C649E87E1BC4}" dt="2024-04-27T21:41:56.470" v="63737" actId="207"/>
          <ac:spMkLst>
            <pc:docMk/>
            <pc:sldMk cId="2085443037" sldId="353"/>
            <ac:spMk id="2" creationId="{7FCC2159-DAC0-FB2D-91B0-DFE915552478}"/>
          </ac:spMkLst>
        </pc:spChg>
        <pc:spChg chg="mod">
          <ac:chgData name="湧舞 山下" userId="615f1aaa99375ebc" providerId="LiveId" clId="{23E3E2FB-49AC-4380-99C3-C649E87E1BC4}" dt="2024-04-27T21:41:56.470" v="63737" actId="207"/>
          <ac:spMkLst>
            <pc:docMk/>
            <pc:sldMk cId="2085443037" sldId="353"/>
            <ac:spMk id="3" creationId="{78CBD0FE-A566-B84E-C0A9-F14C3E92FD84}"/>
          </ac:spMkLst>
        </pc:spChg>
        <pc:picChg chg="add del mod">
          <ac:chgData name="湧舞 山下" userId="615f1aaa99375ebc" providerId="LiveId" clId="{23E3E2FB-49AC-4380-99C3-C649E87E1BC4}" dt="2024-04-27T19:21:18.331" v="57086" actId="478"/>
          <ac:picMkLst>
            <pc:docMk/>
            <pc:sldMk cId="2085443037" sldId="353"/>
            <ac:picMk id="5" creationId="{23ADD547-565C-AC6B-E758-CF74AD91AF97}"/>
          </ac:picMkLst>
        </pc:picChg>
        <pc:picChg chg="add mod">
          <ac:chgData name="湧舞 山下" userId="615f1aaa99375ebc" providerId="LiveId" clId="{23E3E2FB-49AC-4380-99C3-C649E87E1BC4}" dt="2024-04-27T19:21:27.375" v="57092" actId="1076"/>
          <ac:picMkLst>
            <pc:docMk/>
            <pc:sldMk cId="2085443037" sldId="353"/>
            <ac:picMk id="7" creationId="{C656157F-E8D2-0567-8282-F8D387FCCFC4}"/>
          </ac:picMkLst>
        </pc:picChg>
      </pc:sldChg>
      <pc:sldChg chg="addSp delSp modSp new mod modNotesTx">
        <pc:chgData name="湧舞 山下" userId="615f1aaa99375ebc" providerId="LiveId" clId="{23E3E2FB-49AC-4380-99C3-C649E87E1BC4}" dt="2024-04-27T23:26:03.920" v="68000" actId="20577"/>
        <pc:sldMkLst>
          <pc:docMk/>
          <pc:sldMk cId="2522385384" sldId="354"/>
        </pc:sldMkLst>
        <pc:spChg chg="mod">
          <ac:chgData name="湧舞 山下" userId="615f1aaa99375ebc" providerId="LiveId" clId="{23E3E2FB-49AC-4380-99C3-C649E87E1BC4}" dt="2024-04-27T21:41:59.209" v="63738" actId="207"/>
          <ac:spMkLst>
            <pc:docMk/>
            <pc:sldMk cId="2522385384" sldId="354"/>
            <ac:spMk id="2" creationId="{85F8E826-522B-39FA-0B24-1AD045C93FA1}"/>
          </ac:spMkLst>
        </pc:spChg>
        <pc:spChg chg="mod">
          <ac:chgData name="湧舞 山下" userId="615f1aaa99375ebc" providerId="LiveId" clId="{23E3E2FB-49AC-4380-99C3-C649E87E1BC4}" dt="2024-04-27T22:17:28.262" v="65686" actId="20577"/>
          <ac:spMkLst>
            <pc:docMk/>
            <pc:sldMk cId="2522385384" sldId="354"/>
            <ac:spMk id="3" creationId="{EC0B71A9-20FC-1897-CB16-B20F5EE94506}"/>
          </ac:spMkLst>
        </pc:spChg>
        <pc:picChg chg="add del mod">
          <ac:chgData name="湧舞 山下" userId="615f1aaa99375ebc" providerId="LiveId" clId="{23E3E2FB-49AC-4380-99C3-C649E87E1BC4}" dt="2024-04-27T19:27:26.449" v="57728" actId="478"/>
          <ac:picMkLst>
            <pc:docMk/>
            <pc:sldMk cId="2522385384" sldId="354"/>
            <ac:picMk id="5" creationId="{B7400BDF-3B9F-F20D-D03D-4BFA01ADA7B8}"/>
          </ac:picMkLst>
        </pc:picChg>
        <pc:picChg chg="add mod">
          <ac:chgData name="湧舞 山下" userId="615f1aaa99375ebc" providerId="LiveId" clId="{23E3E2FB-49AC-4380-99C3-C649E87E1BC4}" dt="2024-04-27T19:29:46.884" v="57969" actId="1076"/>
          <ac:picMkLst>
            <pc:docMk/>
            <pc:sldMk cId="2522385384" sldId="354"/>
            <ac:picMk id="7" creationId="{4AF6C81C-3BF2-FAFE-CC31-1FDC7CCE5C6D}"/>
          </ac:picMkLst>
        </pc:picChg>
      </pc:sldChg>
      <pc:sldChg chg="addSp delSp modSp new mod modNotesTx">
        <pc:chgData name="湧舞 山下" userId="615f1aaa99375ebc" providerId="LiveId" clId="{23E3E2FB-49AC-4380-99C3-C649E87E1BC4}" dt="2024-04-27T23:26:29.257" v="68015" actId="20577"/>
        <pc:sldMkLst>
          <pc:docMk/>
          <pc:sldMk cId="2356730927" sldId="355"/>
        </pc:sldMkLst>
        <pc:spChg chg="mod">
          <ac:chgData name="湧舞 山下" userId="615f1aaa99375ebc" providerId="LiveId" clId="{23E3E2FB-49AC-4380-99C3-C649E87E1BC4}" dt="2024-04-27T21:42:01.682" v="63739" actId="207"/>
          <ac:spMkLst>
            <pc:docMk/>
            <pc:sldMk cId="2356730927" sldId="355"/>
            <ac:spMk id="2" creationId="{2A6DBD07-76A7-7FC9-CB9C-36A2699774D1}"/>
          </ac:spMkLst>
        </pc:spChg>
        <pc:spChg chg="del">
          <ac:chgData name="湧舞 山下" userId="615f1aaa99375ebc" providerId="LiveId" clId="{23E3E2FB-49AC-4380-99C3-C649E87E1BC4}" dt="2024-04-27T21:00:10.294" v="63218" actId="478"/>
          <ac:spMkLst>
            <pc:docMk/>
            <pc:sldMk cId="2356730927" sldId="355"/>
            <ac:spMk id="3" creationId="{B03B9F3E-6126-D43A-649F-9FC9418386A2}"/>
          </ac:spMkLst>
        </pc:spChg>
        <pc:picChg chg="add mod">
          <ac:chgData name="湧舞 山下" userId="615f1aaa99375ebc" providerId="LiveId" clId="{23E3E2FB-49AC-4380-99C3-C649E87E1BC4}" dt="2024-04-27T19:34:05.244" v="58381" actId="1076"/>
          <ac:picMkLst>
            <pc:docMk/>
            <pc:sldMk cId="2356730927" sldId="355"/>
            <ac:picMk id="5" creationId="{E8114CAE-81B7-24E1-9875-E5D3C8CE681B}"/>
          </ac:picMkLst>
        </pc:picChg>
      </pc:sldChg>
      <pc:sldChg chg="addSp delSp modSp new mod modNotesTx">
        <pc:chgData name="湧舞 山下" userId="615f1aaa99375ebc" providerId="LiveId" clId="{23E3E2FB-49AC-4380-99C3-C649E87E1BC4}" dt="2024-04-27T23:27:05.856" v="68044" actId="20577"/>
        <pc:sldMkLst>
          <pc:docMk/>
          <pc:sldMk cId="1377910744" sldId="356"/>
        </pc:sldMkLst>
        <pc:spChg chg="mod">
          <ac:chgData name="湧舞 山下" userId="615f1aaa99375ebc" providerId="LiveId" clId="{23E3E2FB-49AC-4380-99C3-C649E87E1BC4}" dt="2024-04-27T21:42:04.705" v="63740" actId="207"/>
          <ac:spMkLst>
            <pc:docMk/>
            <pc:sldMk cId="1377910744" sldId="356"/>
            <ac:spMk id="2" creationId="{19C53B36-66E6-4686-81F8-8A2E0A8A8827}"/>
          </ac:spMkLst>
        </pc:spChg>
        <pc:spChg chg="add del mod">
          <ac:chgData name="湧舞 山下" userId="615f1aaa99375ebc" providerId="LiveId" clId="{23E3E2FB-49AC-4380-99C3-C649E87E1BC4}" dt="2024-04-27T21:42:04.705" v="63740" actId="207"/>
          <ac:spMkLst>
            <pc:docMk/>
            <pc:sldMk cId="1377910744" sldId="356"/>
            <ac:spMk id="3" creationId="{4E2B4D13-01D0-08CC-9224-46AA5FA72212}"/>
          </ac:spMkLst>
        </pc:spChg>
        <pc:picChg chg="add mod">
          <ac:chgData name="湧舞 山下" userId="615f1aaa99375ebc" providerId="LiveId" clId="{23E3E2FB-49AC-4380-99C3-C649E87E1BC4}" dt="2024-04-27T19:42:47.342" v="59068"/>
          <ac:picMkLst>
            <pc:docMk/>
            <pc:sldMk cId="1377910744" sldId="356"/>
            <ac:picMk id="5" creationId="{D1719850-C917-BC1F-3E82-4811B058CB9C}"/>
          </ac:picMkLst>
        </pc:picChg>
        <pc:picChg chg="add mod">
          <ac:chgData name="湧舞 山下" userId="615f1aaa99375ebc" providerId="LiveId" clId="{23E3E2FB-49AC-4380-99C3-C649E87E1BC4}" dt="2024-04-27T19:43:00.078" v="59076" actId="1076"/>
          <ac:picMkLst>
            <pc:docMk/>
            <pc:sldMk cId="1377910744" sldId="356"/>
            <ac:picMk id="7" creationId="{FD777595-02A3-9FB1-5744-FE92F4888577}"/>
          </ac:picMkLst>
        </pc:picChg>
      </pc:sldChg>
      <pc:sldChg chg="modSp add del mod modNotesTx">
        <pc:chgData name="湧舞 山下" userId="615f1aaa99375ebc" providerId="LiveId" clId="{23E3E2FB-49AC-4380-99C3-C649E87E1BC4}" dt="2024-04-27T23:28:38.620" v="68068" actId="20577"/>
        <pc:sldMkLst>
          <pc:docMk/>
          <pc:sldMk cId="892603513" sldId="357"/>
        </pc:sldMkLst>
        <pc:spChg chg="mod">
          <ac:chgData name="湧舞 山下" userId="615f1aaa99375ebc" providerId="LiveId" clId="{23E3E2FB-49AC-4380-99C3-C649E87E1BC4}" dt="2024-04-27T21:42:13.229" v="63743" actId="207"/>
          <ac:spMkLst>
            <pc:docMk/>
            <pc:sldMk cId="892603513" sldId="357"/>
            <ac:spMk id="2" creationId="{33DF47BF-FEB8-AF07-678E-C4FBE83CD5C9}"/>
          </ac:spMkLst>
        </pc:spChg>
        <pc:spChg chg="mod">
          <ac:chgData name="湧舞 山下" userId="615f1aaa99375ebc" providerId="LiveId" clId="{23E3E2FB-49AC-4380-99C3-C649E87E1BC4}" dt="2024-04-27T21:42:13.229" v="63743" actId="207"/>
          <ac:spMkLst>
            <pc:docMk/>
            <pc:sldMk cId="892603513" sldId="357"/>
            <ac:spMk id="3" creationId="{B37C5772-9BFC-51AB-A201-B321FE5FE518}"/>
          </ac:spMkLst>
        </pc:spChg>
      </pc:sldChg>
      <pc:sldChg chg="addSp modSp add del mod modNotesTx">
        <pc:chgData name="湧舞 山下" userId="615f1aaa99375ebc" providerId="LiveId" clId="{23E3E2FB-49AC-4380-99C3-C649E87E1BC4}" dt="2024-04-27T23:29:21.812" v="68125" actId="20577"/>
        <pc:sldMkLst>
          <pc:docMk/>
          <pc:sldMk cId="3956879417" sldId="358"/>
        </pc:sldMkLst>
        <pc:spChg chg="mod">
          <ac:chgData name="湧舞 山下" userId="615f1aaa99375ebc" providerId="LiveId" clId="{23E3E2FB-49AC-4380-99C3-C649E87E1BC4}" dt="2024-04-27T21:42:15.990" v="63744" actId="207"/>
          <ac:spMkLst>
            <pc:docMk/>
            <pc:sldMk cId="3956879417" sldId="358"/>
            <ac:spMk id="2" creationId="{33DF47BF-FEB8-AF07-678E-C4FBE83CD5C9}"/>
          </ac:spMkLst>
        </pc:spChg>
        <pc:spChg chg="mod">
          <ac:chgData name="湧舞 山下" userId="615f1aaa99375ebc" providerId="LiveId" clId="{23E3E2FB-49AC-4380-99C3-C649E87E1BC4}" dt="2024-04-27T21:42:15.990" v="63744" actId="207"/>
          <ac:spMkLst>
            <pc:docMk/>
            <pc:sldMk cId="3956879417" sldId="358"/>
            <ac:spMk id="3" creationId="{B37C5772-9BFC-51AB-A201-B321FE5FE518}"/>
          </ac:spMkLst>
        </pc:spChg>
        <pc:picChg chg="add mod">
          <ac:chgData name="湧舞 山下" userId="615f1aaa99375ebc" providerId="LiveId" clId="{23E3E2FB-49AC-4380-99C3-C649E87E1BC4}" dt="2024-04-27T20:19:54.319" v="60858" actId="1076"/>
          <ac:picMkLst>
            <pc:docMk/>
            <pc:sldMk cId="3956879417" sldId="358"/>
            <ac:picMk id="4" creationId="{24545075-92BE-0026-19B2-70F85147AF27}"/>
          </ac:picMkLst>
        </pc:picChg>
      </pc:sldChg>
      <pc:sldChg chg="addSp modSp add del mod modNotesTx">
        <pc:chgData name="湧舞 山下" userId="615f1aaa99375ebc" providerId="LiveId" clId="{23E3E2FB-49AC-4380-99C3-C649E87E1BC4}" dt="2024-04-27T23:29:46.206" v="68132" actId="20577"/>
        <pc:sldMkLst>
          <pc:docMk/>
          <pc:sldMk cId="1438185221" sldId="359"/>
        </pc:sldMkLst>
        <pc:spChg chg="mod">
          <ac:chgData name="湧舞 山下" userId="615f1aaa99375ebc" providerId="LiveId" clId="{23E3E2FB-49AC-4380-99C3-C649E87E1BC4}" dt="2024-04-27T21:42:20.557" v="63745" actId="207"/>
          <ac:spMkLst>
            <pc:docMk/>
            <pc:sldMk cId="1438185221" sldId="359"/>
            <ac:spMk id="2" creationId="{33DF47BF-FEB8-AF07-678E-C4FBE83CD5C9}"/>
          </ac:spMkLst>
        </pc:spChg>
        <pc:spChg chg="mod">
          <ac:chgData name="湧舞 山下" userId="615f1aaa99375ebc" providerId="LiveId" clId="{23E3E2FB-49AC-4380-99C3-C649E87E1BC4}" dt="2024-04-27T21:42:20.557" v="63745" actId="207"/>
          <ac:spMkLst>
            <pc:docMk/>
            <pc:sldMk cId="1438185221" sldId="359"/>
            <ac:spMk id="3" creationId="{B37C5772-9BFC-51AB-A201-B321FE5FE518}"/>
          </ac:spMkLst>
        </pc:spChg>
        <pc:picChg chg="add mod">
          <ac:chgData name="湧舞 山下" userId="615f1aaa99375ebc" providerId="LiveId" clId="{23E3E2FB-49AC-4380-99C3-C649E87E1BC4}" dt="2024-04-27T20:22:24.343" v="61108" actId="1076"/>
          <ac:picMkLst>
            <pc:docMk/>
            <pc:sldMk cId="1438185221" sldId="359"/>
            <ac:picMk id="4" creationId="{6987CC0F-7816-84DB-A1FA-7072982CF941}"/>
          </ac:picMkLst>
        </pc:picChg>
      </pc:sldChg>
      <pc:sldChg chg="modSp new del mod">
        <pc:chgData name="湧舞 山下" userId="615f1aaa99375ebc" providerId="LiveId" clId="{23E3E2FB-49AC-4380-99C3-C649E87E1BC4}" dt="2024-04-27T22:11:05.559" v="65163" actId="47"/>
        <pc:sldMkLst>
          <pc:docMk/>
          <pc:sldMk cId="2543842723" sldId="360"/>
        </pc:sldMkLst>
        <pc:spChg chg="mod">
          <ac:chgData name="湧舞 山下" userId="615f1aaa99375ebc" providerId="LiveId" clId="{23E3E2FB-49AC-4380-99C3-C649E87E1BC4}" dt="2024-04-27T21:59:57.231" v="63982" actId="20577"/>
          <ac:spMkLst>
            <pc:docMk/>
            <pc:sldMk cId="2543842723" sldId="360"/>
            <ac:spMk id="2" creationId="{743E87FF-02AC-D5CD-6DD8-BC9F17E315D6}"/>
          </ac:spMkLst>
        </pc:spChg>
        <pc:spChg chg="mod">
          <ac:chgData name="湧舞 山下" userId="615f1aaa99375ebc" providerId="LiveId" clId="{23E3E2FB-49AC-4380-99C3-C649E87E1BC4}" dt="2024-04-27T22:00:02.699" v="63983"/>
          <ac:spMkLst>
            <pc:docMk/>
            <pc:sldMk cId="2543842723" sldId="360"/>
            <ac:spMk id="3" creationId="{F6AFAC5A-DD12-BB5A-F2B4-D1904B97C71B}"/>
          </ac:spMkLst>
        </pc:spChg>
      </pc:sldChg>
      <pc:sldChg chg="new del">
        <pc:chgData name="湧舞 山下" userId="615f1aaa99375ebc" providerId="LiveId" clId="{23E3E2FB-49AC-4380-99C3-C649E87E1BC4}" dt="2024-04-27T21:12:29.585" v="63460" actId="47"/>
        <pc:sldMkLst>
          <pc:docMk/>
          <pc:sldMk cId="2982852849" sldId="360"/>
        </pc:sldMkLst>
      </pc:sldChg>
      <pc:sldChg chg="add del">
        <pc:chgData name="湧舞 山下" userId="615f1aaa99375ebc" providerId="LiveId" clId="{23E3E2FB-49AC-4380-99C3-C649E87E1BC4}" dt="2024-04-27T20:33:08.502" v="61468" actId="47"/>
        <pc:sldMkLst>
          <pc:docMk/>
          <pc:sldMk cId="4010803923" sldId="360"/>
        </pc:sldMkLst>
      </pc:sldChg>
      <pc:sldChg chg="add del">
        <pc:chgData name="湧舞 山下" userId="615f1aaa99375ebc" providerId="LiveId" clId="{23E3E2FB-49AC-4380-99C3-C649E87E1BC4}" dt="2024-04-27T22:11:01.960" v="65162" actId="47"/>
        <pc:sldMkLst>
          <pc:docMk/>
          <pc:sldMk cId="2871804280" sldId="361"/>
        </pc:sldMkLst>
      </pc:sldChg>
      <pc:sldChg chg="add del">
        <pc:chgData name="湧舞 山下" userId="615f1aaa99375ebc" providerId="LiveId" clId="{23E3E2FB-49AC-4380-99C3-C649E87E1BC4}" dt="2024-04-27T20:29:55.861" v="61465" actId="47"/>
        <pc:sldMkLst>
          <pc:docMk/>
          <pc:sldMk cId="2872741773" sldId="361"/>
        </pc:sldMkLst>
      </pc:sldChg>
      <pc:sldMasterChg chg="setBg modSldLayout">
        <pc:chgData name="湧舞 山下" userId="615f1aaa99375ebc" providerId="LiveId" clId="{23E3E2FB-49AC-4380-99C3-C649E87E1BC4}" dt="2024-04-27T21:43:15.900" v="63768"/>
        <pc:sldMasterMkLst>
          <pc:docMk/>
          <pc:sldMasterMk cId="2988805543" sldId="2147483648"/>
        </pc:sldMasterMkLst>
        <pc:sldLayoutChg chg="setBg">
          <pc:chgData name="湧舞 山下" userId="615f1aaa99375ebc" providerId="LiveId" clId="{23E3E2FB-49AC-4380-99C3-C649E87E1BC4}" dt="2024-04-27T21:43:15.900" v="63768"/>
          <pc:sldLayoutMkLst>
            <pc:docMk/>
            <pc:sldMasterMk cId="2988805543" sldId="2147483648"/>
            <pc:sldLayoutMk cId="1928105463" sldId="2147483649"/>
          </pc:sldLayoutMkLst>
        </pc:sldLayoutChg>
        <pc:sldLayoutChg chg="setBg">
          <pc:chgData name="湧舞 山下" userId="615f1aaa99375ebc" providerId="LiveId" clId="{23E3E2FB-49AC-4380-99C3-C649E87E1BC4}" dt="2024-04-27T21:43:15.900" v="63768"/>
          <pc:sldLayoutMkLst>
            <pc:docMk/>
            <pc:sldMasterMk cId="2988805543" sldId="2147483648"/>
            <pc:sldLayoutMk cId="1989065799" sldId="2147483650"/>
          </pc:sldLayoutMkLst>
        </pc:sldLayoutChg>
        <pc:sldLayoutChg chg="setBg">
          <pc:chgData name="湧舞 山下" userId="615f1aaa99375ebc" providerId="LiveId" clId="{23E3E2FB-49AC-4380-99C3-C649E87E1BC4}" dt="2024-04-27T21:43:15.900" v="63768"/>
          <pc:sldLayoutMkLst>
            <pc:docMk/>
            <pc:sldMasterMk cId="2988805543" sldId="2147483648"/>
            <pc:sldLayoutMk cId="2519602189" sldId="2147483651"/>
          </pc:sldLayoutMkLst>
        </pc:sldLayoutChg>
        <pc:sldLayoutChg chg="setBg">
          <pc:chgData name="湧舞 山下" userId="615f1aaa99375ebc" providerId="LiveId" clId="{23E3E2FB-49AC-4380-99C3-C649E87E1BC4}" dt="2024-04-27T21:43:15.900" v="63768"/>
          <pc:sldLayoutMkLst>
            <pc:docMk/>
            <pc:sldMasterMk cId="2988805543" sldId="2147483648"/>
            <pc:sldLayoutMk cId="13671552" sldId="2147483652"/>
          </pc:sldLayoutMkLst>
        </pc:sldLayoutChg>
        <pc:sldLayoutChg chg="setBg">
          <pc:chgData name="湧舞 山下" userId="615f1aaa99375ebc" providerId="LiveId" clId="{23E3E2FB-49AC-4380-99C3-C649E87E1BC4}" dt="2024-04-27T21:43:15.900" v="63768"/>
          <pc:sldLayoutMkLst>
            <pc:docMk/>
            <pc:sldMasterMk cId="2988805543" sldId="2147483648"/>
            <pc:sldLayoutMk cId="1596427408" sldId="2147483653"/>
          </pc:sldLayoutMkLst>
        </pc:sldLayoutChg>
        <pc:sldLayoutChg chg="setBg">
          <pc:chgData name="湧舞 山下" userId="615f1aaa99375ebc" providerId="LiveId" clId="{23E3E2FB-49AC-4380-99C3-C649E87E1BC4}" dt="2024-04-27T21:43:15.900" v="63768"/>
          <pc:sldLayoutMkLst>
            <pc:docMk/>
            <pc:sldMasterMk cId="2988805543" sldId="2147483648"/>
            <pc:sldLayoutMk cId="2961462011" sldId="2147483654"/>
          </pc:sldLayoutMkLst>
        </pc:sldLayoutChg>
        <pc:sldLayoutChg chg="setBg">
          <pc:chgData name="湧舞 山下" userId="615f1aaa99375ebc" providerId="LiveId" clId="{23E3E2FB-49AC-4380-99C3-C649E87E1BC4}" dt="2024-04-27T21:43:15.900" v="63768"/>
          <pc:sldLayoutMkLst>
            <pc:docMk/>
            <pc:sldMasterMk cId="2988805543" sldId="2147483648"/>
            <pc:sldLayoutMk cId="163491426" sldId="2147483655"/>
          </pc:sldLayoutMkLst>
        </pc:sldLayoutChg>
        <pc:sldLayoutChg chg="setBg">
          <pc:chgData name="湧舞 山下" userId="615f1aaa99375ebc" providerId="LiveId" clId="{23E3E2FB-49AC-4380-99C3-C649E87E1BC4}" dt="2024-04-27T21:43:15.900" v="63768"/>
          <pc:sldLayoutMkLst>
            <pc:docMk/>
            <pc:sldMasterMk cId="2988805543" sldId="2147483648"/>
            <pc:sldLayoutMk cId="823811782" sldId="2147483656"/>
          </pc:sldLayoutMkLst>
        </pc:sldLayoutChg>
        <pc:sldLayoutChg chg="setBg">
          <pc:chgData name="湧舞 山下" userId="615f1aaa99375ebc" providerId="LiveId" clId="{23E3E2FB-49AC-4380-99C3-C649E87E1BC4}" dt="2024-04-27T21:43:15.900" v="63768"/>
          <pc:sldLayoutMkLst>
            <pc:docMk/>
            <pc:sldMasterMk cId="2988805543" sldId="2147483648"/>
            <pc:sldLayoutMk cId="3612463474" sldId="2147483657"/>
          </pc:sldLayoutMkLst>
        </pc:sldLayoutChg>
        <pc:sldLayoutChg chg="setBg">
          <pc:chgData name="湧舞 山下" userId="615f1aaa99375ebc" providerId="LiveId" clId="{23E3E2FB-49AC-4380-99C3-C649E87E1BC4}" dt="2024-04-27T21:43:15.900" v="63768"/>
          <pc:sldLayoutMkLst>
            <pc:docMk/>
            <pc:sldMasterMk cId="2988805543" sldId="2147483648"/>
            <pc:sldLayoutMk cId="1978589567" sldId="2147483658"/>
          </pc:sldLayoutMkLst>
        </pc:sldLayoutChg>
        <pc:sldLayoutChg chg="setBg">
          <pc:chgData name="湧舞 山下" userId="615f1aaa99375ebc" providerId="LiveId" clId="{23E3E2FB-49AC-4380-99C3-C649E87E1BC4}" dt="2024-04-27T21:43:15.900" v="63768"/>
          <pc:sldLayoutMkLst>
            <pc:docMk/>
            <pc:sldMasterMk cId="2988805543" sldId="2147483648"/>
            <pc:sldLayoutMk cId="2940037466" sldId="2147483659"/>
          </pc:sldLayoutMkLst>
        </pc:sldLayoutChg>
      </pc:sldMasterChg>
    </pc:docChg>
  </pc:docChgLst>
  <pc:docChgLst>
    <pc:chgData name="湧舞 山下" userId="615f1aaa99375ebc" providerId="LiveId" clId="{3F252CA1-BF4A-49FD-9BE3-F54FF283CD3F}"/>
    <pc:docChg chg="undo custSel addSld delSld modSld delSection modSection">
      <pc:chgData name="湧舞 山下" userId="615f1aaa99375ebc" providerId="LiveId" clId="{3F252CA1-BF4A-49FD-9BE3-F54FF283CD3F}" dt="2024-05-07T15:39:55.096" v="2561" actId="20577"/>
      <pc:docMkLst>
        <pc:docMk/>
      </pc:docMkLst>
      <pc:sldChg chg="addSp modSp mod modNotesTx">
        <pc:chgData name="湧舞 山下" userId="615f1aaa99375ebc" providerId="LiveId" clId="{3F252CA1-BF4A-49FD-9BE3-F54FF283CD3F}" dt="2024-05-07T15:34:39.692" v="2505" actId="1076"/>
        <pc:sldMkLst>
          <pc:docMk/>
          <pc:sldMk cId="1770732323" sldId="257"/>
        </pc:sldMkLst>
        <pc:spChg chg="mod">
          <ac:chgData name="湧舞 山下" userId="615f1aaa99375ebc" providerId="LiveId" clId="{3F252CA1-BF4A-49FD-9BE3-F54FF283CD3F}" dt="2024-05-07T15:33:25.261" v="2499"/>
          <ac:spMkLst>
            <pc:docMk/>
            <pc:sldMk cId="1770732323" sldId="257"/>
            <ac:spMk id="3" creationId="{3FBF4233-2532-C3B8-27B0-9FD76DF0B845}"/>
          </ac:spMkLst>
        </pc:spChg>
        <pc:picChg chg="add mod">
          <ac:chgData name="湧舞 山下" userId="615f1aaa99375ebc" providerId="LiveId" clId="{3F252CA1-BF4A-49FD-9BE3-F54FF283CD3F}" dt="2024-05-07T15:34:39.692" v="2505" actId="1076"/>
          <ac:picMkLst>
            <pc:docMk/>
            <pc:sldMk cId="1770732323" sldId="257"/>
            <ac:picMk id="5" creationId="{EC77FD04-04F8-A7C3-57C7-49FD8A7B3F9E}"/>
          </ac:picMkLst>
        </pc:picChg>
      </pc:sldChg>
      <pc:sldChg chg="modNotesTx">
        <pc:chgData name="湧舞 山下" userId="615f1aaa99375ebc" providerId="LiveId" clId="{3F252CA1-BF4A-49FD-9BE3-F54FF283CD3F}" dt="2024-05-07T15:35:33.917" v="2514" actId="20577"/>
        <pc:sldMkLst>
          <pc:docMk/>
          <pc:sldMk cId="3879326749" sldId="258"/>
        </pc:sldMkLst>
      </pc:sldChg>
      <pc:sldChg chg="modSp mod modNotesTx">
        <pc:chgData name="湧舞 山下" userId="615f1aaa99375ebc" providerId="LiveId" clId="{3F252CA1-BF4A-49FD-9BE3-F54FF283CD3F}" dt="2024-05-07T15:24:18.141" v="2391" actId="20577"/>
        <pc:sldMkLst>
          <pc:docMk/>
          <pc:sldMk cId="4104386767" sldId="259"/>
        </pc:sldMkLst>
        <pc:spChg chg="mod">
          <ac:chgData name="湧舞 山下" userId="615f1aaa99375ebc" providerId="LiveId" clId="{3F252CA1-BF4A-49FD-9BE3-F54FF283CD3F}" dt="2024-04-28T00:18:38.227" v="1153"/>
          <ac:spMkLst>
            <pc:docMk/>
            <pc:sldMk cId="4104386767" sldId="259"/>
            <ac:spMk id="2" creationId="{46B42A84-2BF0-C8D9-0345-225D76764C24}"/>
          </ac:spMkLst>
        </pc:spChg>
        <pc:spChg chg="mod">
          <ac:chgData name="湧舞 山下" userId="615f1aaa99375ebc" providerId="LiveId" clId="{3F252CA1-BF4A-49FD-9BE3-F54FF283CD3F}" dt="2024-04-28T00:18:06.910" v="1139" actId="20577"/>
          <ac:spMkLst>
            <pc:docMk/>
            <pc:sldMk cId="4104386767" sldId="259"/>
            <ac:spMk id="3" creationId="{18B8AA58-2FF6-5935-1DEC-474189BF5304}"/>
          </ac:spMkLst>
        </pc:spChg>
      </pc:sldChg>
      <pc:sldChg chg="modNotesTx">
        <pc:chgData name="湧舞 山下" userId="615f1aaa99375ebc" providerId="LiveId" clId="{3F252CA1-BF4A-49FD-9BE3-F54FF283CD3F}" dt="2024-05-07T15:28:23.057" v="2490" actId="6549"/>
        <pc:sldMkLst>
          <pc:docMk/>
          <pc:sldMk cId="2394059021" sldId="260"/>
        </pc:sldMkLst>
      </pc:sldChg>
      <pc:sldChg chg="modNotesTx">
        <pc:chgData name="湧舞 山下" userId="615f1aaa99375ebc" providerId="LiveId" clId="{3F252CA1-BF4A-49FD-9BE3-F54FF283CD3F}" dt="2024-05-07T15:23:58.849" v="2389" actId="20577"/>
        <pc:sldMkLst>
          <pc:docMk/>
          <pc:sldMk cId="3464614175" sldId="269"/>
        </pc:sldMkLst>
      </pc:sldChg>
      <pc:sldChg chg="modNotesTx">
        <pc:chgData name="湧舞 山下" userId="615f1aaa99375ebc" providerId="LiveId" clId="{3F252CA1-BF4A-49FD-9BE3-F54FF283CD3F}" dt="2024-05-07T15:27:41.921" v="2487" actId="20577"/>
        <pc:sldMkLst>
          <pc:docMk/>
          <pc:sldMk cId="2151918154" sldId="271"/>
        </pc:sldMkLst>
      </pc:sldChg>
      <pc:sldChg chg="modNotesTx">
        <pc:chgData name="湧舞 山下" userId="615f1aaa99375ebc" providerId="LiveId" clId="{3F252CA1-BF4A-49FD-9BE3-F54FF283CD3F}" dt="2024-05-07T15:28:05.277" v="2488" actId="6549"/>
        <pc:sldMkLst>
          <pc:docMk/>
          <pc:sldMk cId="2733048313" sldId="274"/>
        </pc:sldMkLst>
      </pc:sldChg>
      <pc:sldChg chg="modNotesTx">
        <pc:chgData name="湧舞 山下" userId="615f1aaa99375ebc" providerId="LiveId" clId="{3F252CA1-BF4A-49FD-9BE3-F54FF283CD3F}" dt="2024-05-07T15:35:15.355" v="2508" actId="20577"/>
        <pc:sldMkLst>
          <pc:docMk/>
          <pc:sldMk cId="4033022337" sldId="275"/>
        </pc:sldMkLst>
      </pc:sldChg>
      <pc:sldChg chg="modNotesTx">
        <pc:chgData name="湧舞 山下" userId="615f1aaa99375ebc" providerId="LiveId" clId="{3F252CA1-BF4A-49FD-9BE3-F54FF283CD3F}" dt="2024-05-07T15:26:28.814" v="2473" actId="20577"/>
        <pc:sldMkLst>
          <pc:docMk/>
          <pc:sldMk cId="868840091" sldId="281"/>
        </pc:sldMkLst>
      </pc:sldChg>
      <pc:sldChg chg="modNotesTx">
        <pc:chgData name="湧舞 山下" userId="615f1aaa99375ebc" providerId="LiveId" clId="{3F252CA1-BF4A-49FD-9BE3-F54FF283CD3F}" dt="2024-05-07T15:27:11.970" v="2480" actId="20577"/>
        <pc:sldMkLst>
          <pc:docMk/>
          <pc:sldMk cId="3451401754" sldId="282"/>
        </pc:sldMkLst>
      </pc:sldChg>
      <pc:sldChg chg="del">
        <pc:chgData name="湧舞 山下" userId="615f1aaa99375ebc" providerId="LiveId" clId="{3F252CA1-BF4A-49FD-9BE3-F54FF283CD3F}" dt="2024-05-07T15:29:15.496" v="2497" actId="47"/>
        <pc:sldMkLst>
          <pc:docMk/>
          <pc:sldMk cId="3329866254" sldId="284"/>
        </pc:sldMkLst>
      </pc:sldChg>
      <pc:sldChg chg="modNotesTx">
        <pc:chgData name="湧舞 山下" userId="615f1aaa99375ebc" providerId="LiveId" clId="{3F252CA1-BF4A-49FD-9BE3-F54FF283CD3F}" dt="2024-05-07T15:29:00.285" v="2496" actId="20577"/>
        <pc:sldMkLst>
          <pc:docMk/>
          <pc:sldMk cId="346801295" sldId="299"/>
        </pc:sldMkLst>
      </pc:sldChg>
      <pc:sldChg chg="del">
        <pc:chgData name="湧舞 山下" userId="615f1aaa99375ebc" providerId="LiveId" clId="{3F252CA1-BF4A-49FD-9BE3-F54FF283CD3F}" dt="2024-05-07T15:29:15.496" v="2497" actId="47"/>
        <pc:sldMkLst>
          <pc:docMk/>
          <pc:sldMk cId="3354105805" sldId="300"/>
        </pc:sldMkLst>
      </pc:sldChg>
      <pc:sldChg chg="modSp mod modNotesTx">
        <pc:chgData name="湧舞 山下" userId="615f1aaa99375ebc" providerId="LiveId" clId="{3F252CA1-BF4A-49FD-9BE3-F54FF283CD3F}" dt="2024-04-28T00:32:31.256" v="2280" actId="20577"/>
        <pc:sldMkLst>
          <pc:docMk/>
          <pc:sldMk cId="2830227896" sldId="306"/>
        </pc:sldMkLst>
        <pc:spChg chg="mod">
          <ac:chgData name="湧舞 山下" userId="615f1aaa99375ebc" providerId="LiveId" clId="{3F252CA1-BF4A-49FD-9BE3-F54FF283CD3F}" dt="2024-04-28T00:31:17.375" v="2075" actId="20577"/>
          <ac:spMkLst>
            <pc:docMk/>
            <pc:sldMk cId="2830227896" sldId="306"/>
            <ac:spMk id="3" creationId="{B37C5772-9BFC-51AB-A201-B321FE5FE518}"/>
          </ac:spMkLst>
        </pc:spChg>
      </pc:sldChg>
      <pc:sldChg chg="del modNotesTx">
        <pc:chgData name="湧舞 山下" userId="615f1aaa99375ebc" providerId="LiveId" clId="{3F252CA1-BF4A-49FD-9BE3-F54FF283CD3F}" dt="2024-05-07T15:23:26.412" v="2383" actId="47"/>
        <pc:sldMkLst>
          <pc:docMk/>
          <pc:sldMk cId="3646990855" sldId="308"/>
        </pc:sldMkLst>
      </pc:sldChg>
      <pc:sldChg chg="modNotesTx">
        <pc:chgData name="湧舞 山下" userId="615f1aaa99375ebc" providerId="LiveId" clId="{3F252CA1-BF4A-49FD-9BE3-F54FF283CD3F}" dt="2024-05-07T15:35:09.440" v="2507" actId="20577"/>
        <pc:sldMkLst>
          <pc:docMk/>
          <pc:sldMk cId="3698807142" sldId="309"/>
        </pc:sldMkLst>
      </pc:sldChg>
      <pc:sldChg chg="modSp mod modNotesTx">
        <pc:chgData name="湧舞 山下" userId="615f1aaa99375ebc" providerId="LiveId" clId="{3F252CA1-BF4A-49FD-9BE3-F54FF283CD3F}" dt="2024-05-07T15:25:30.124" v="2463" actId="6549"/>
        <pc:sldMkLst>
          <pc:docMk/>
          <pc:sldMk cId="4214815502" sldId="310"/>
        </pc:sldMkLst>
        <pc:spChg chg="mod">
          <ac:chgData name="湧舞 山下" userId="615f1aaa99375ebc" providerId="LiveId" clId="{3F252CA1-BF4A-49FD-9BE3-F54FF283CD3F}" dt="2024-04-28T00:19:04.689" v="1161"/>
          <ac:spMkLst>
            <pc:docMk/>
            <pc:sldMk cId="4214815502" sldId="310"/>
            <ac:spMk id="2" creationId="{46B42A84-2BF0-C8D9-0345-225D76764C24}"/>
          </ac:spMkLst>
        </pc:spChg>
      </pc:sldChg>
      <pc:sldChg chg="modSp mod modNotesTx">
        <pc:chgData name="湧舞 山下" userId="615f1aaa99375ebc" providerId="LiveId" clId="{3F252CA1-BF4A-49FD-9BE3-F54FF283CD3F}" dt="2024-05-07T15:24:24.834" v="2392" actId="6549"/>
        <pc:sldMkLst>
          <pc:docMk/>
          <pc:sldMk cId="3883954098" sldId="311"/>
        </pc:sldMkLst>
        <pc:spChg chg="mod">
          <ac:chgData name="湧舞 山下" userId="615f1aaa99375ebc" providerId="LiveId" clId="{3F252CA1-BF4A-49FD-9BE3-F54FF283CD3F}" dt="2024-04-28T00:18:41.571" v="1154"/>
          <ac:spMkLst>
            <pc:docMk/>
            <pc:sldMk cId="3883954098" sldId="311"/>
            <ac:spMk id="2" creationId="{46B42A84-2BF0-C8D9-0345-225D76764C24}"/>
          </ac:spMkLst>
        </pc:spChg>
      </pc:sldChg>
      <pc:sldChg chg="del">
        <pc:chgData name="湧舞 山下" userId="615f1aaa99375ebc" providerId="LiveId" clId="{3F252CA1-BF4A-49FD-9BE3-F54FF283CD3F}" dt="2024-05-07T15:29:15.496" v="2497" actId="47"/>
        <pc:sldMkLst>
          <pc:docMk/>
          <pc:sldMk cId="631468504" sldId="312"/>
        </pc:sldMkLst>
      </pc:sldChg>
      <pc:sldChg chg="modSp mod">
        <pc:chgData name="湧舞 山下" userId="615f1aaa99375ebc" providerId="LiveId" clId="{3F252CA1-BF4A-49FD-9BE3-F54FF283CD3F}" dt="2024-04-28T00:18:44.418" v="1155"/>
        <pc:sldMkLst>
          <pc:docMk/>
          <pc:sldMk cId="2633483704" sldId="313"/>
        </pc:sldMkLst>
        <pc:spChg chg="mod">
          <ac:chgData name="湧舞 山下" userId="615f1aaa99375ebc" providerId="LiveId" clId="{3F252CA1-BF4A-49FD-9BE3-F54FF283CD3F}" dt="2024-04-28T00:18:44.418" v="1155"/>
          <ac:spMkLst>
            <pc:docMk/>
            <pc:sldMk cId="2633483704" sldId="313"/>
            <ac:spMk id="2" creationId="{46B42A84-2BF0-C8D9-0345-225D76764C24}"/>
          </ac:spMkLst>
        </pc:spChg>
      </pc:sldChg>
      <pc:sldChg chg="modSp mod modNotesTx">
        <pc:chgData name="湧舞 山下" userId="615f1aaa99375ebc" providerId="LiveId" clId="{3F252CA1-BF4A-49FD-9BE3-F54FF283CD3F}" dt="2024-05-07T15:24:57.279" v="2461" actId="20577"/>
        <pc:sldMkLst>
          <pc:docMk/>
          <pc:sldMk cId="47154611" sldId="314"/>
        </pc:sldMkLst>
        <pc:spChg chg="mod">
          <ac:chgData name="湧舞 山下" userId="615f1aaa99375ebc" providerId="LiveId" clId="{3F252CA1-BF4A-49FD-9BE3-F54FF283CD3F}" dt="2024-04-28T00:18:47.028" v="1156"/>
          <ac:spMkLst>
            <pc:docMk/>
            <pc:sldMk cId="47154611" sldId="314"/>
            <ac:spMk id="2" creationId="{46B42A84-2BF0-C8D9-0345-225D76764C24}"/>
          </ac:spMkLst>
        </pc:spChg>
      </pc:sldChg>
      <pc:sldChg chg="modSp mod">
        <pc:chgData name="湧舞 山下" userId="615f1aaa99375ebc" providerId="LiveId" clId="{3F252CA1-BF4A-49FD-9BE3-F54FF283CD3F}" dt="2024-04-28T00:18:50.855" v="1157"/>
        <pc:sldMkLst>
          <pc:docMk/>
          <pc:sldMk cId="2574440976" sldId="315"/>
        </pc:sldMkLst>
        <pc:spChg chg="mod">
          <ac:chgData name="湧舞 山下" userId="615f1aaa99375ebc" providerId="LiveId" clId="{3F252CA1-BF4A-49FD-9BE3-F54FF283CD3F}" dt="2024-04-28T00:18:50.855" v="1157"/>
          <ac:spMkLst>
            <pc:docMk/>
            <pc:sldMk cId="2574440976" sldId="315"/>
            <ac:spMk id="2" creationId="{46B42A84-2BF0-C8D9-0345-225D76764C24}"/>
          </ac:spMkLst>
        </pc:spChg>
      </pc:sldChg>
      <pc:sldChg chg="modSp mod">
        <pc:chgData name="湧舞 山下" userId="615f1aaa99375ebc" providerId="LiveId" clId="{3F252CA1-BF4A-49FD-9BE3-F54FF283CD3F}" dt="2024-04-28T00:19:08.128" v="1162"/>
        <pc:sldMkLst>
          <pc:docMk/>
          <pc:sldMk cId="3537475663" sldId="317"/>
        </pc:sldMkLst>
        <pc:spChg chg="mod">
          <ac:chgData name="湧舞 山下" userId="615f1aaa99375ebc" providerId="LiveId" clId="{3F252CA1-BF4A-49FD-9BE3-F54FF283CD3F}" dt="2024-04-28T00:19:08.128" v="1162"/>
          <ac:spMkLst>
            <pc:docMk/>
            <pc:sldMk cId="3537475663" sldId="317"/>
            <ac:spMk id="2" creationId="{46B42A84-2BF0-C8D9-0345-225D76764C24}"/>
          </ac:spMkLst>
        </pc:spChg>
      </pc:sldChg>
      <pc:sldChg chg="modSp mod">
        <pc:chgData name="湧舞 山下" userId="615f1aaa99375ebc" providerId="LiveId" clId="{3F252CA1-BF4A-49FD-9BE3-F54FF283CD3F}" dt="2024-04-28T00:18:54.602" v="1158"/>
        <pc:sldMkLst>
          <pc:docMk/>
          <pc:sldMk cId="1226514281" sldId="320"/>
        </pc:sldMkLst>
        <pc:spChg chg="mod">
          <ac:chgData name="湧舞 山下" userId="615f1aaa99375ebc" providerId="LiveId" clId="{3F252CA1-BF4A-49FD-9BE3-F54FF283CD3F}" dt="2024-04-28T00:18:54.602" v="1158"/>
          <ac:spMkLst>
            <pc:docMk/>
            <pc:sldMk cId="1226514281" sldId="320"/>
            <ac:spMk id="2" creationId="{46B42A84-2BF0-C8D9-0345-225D76764C24}"/>
          </ac:spMkLst>
        </pc:spChg>
      </pc:sldChg>
      <pc:sldChg chg="modSp mod">
        <pc:chgData name="湧舞 山下" userId="615f1aaa99375ebc" providerId="LiveId" clId="{3F252CA1-BF4A-49FD-9BE3-F54FF283CD3F}" dt="2024-04-28T00:18:57.316" v="1159"/>
        <pc:sldMkLst>
          <pc:docMk/>
          <pc:sldMk cId="137004077" sldId="321"/>
        </pc:sldMkLst>
        <pc:spChg chg="mod">
          <ac:chgData name="湧舞 山下" userId="615f1aaa99375ebc" providerId="LiveId" clId="{3F252CA1-BF4A-49FD-9BE3-F54FF283CD3F}" dt="2024-04-28T00:18:57.316" v="1159"/>
          <ac:spMkLst>
            <pc:docMk/>
            <pc:sldMk cId="137004077" sldId="321"/>
            <ac:spMk id="2" creationId="{46B42A84-2BF0-C8D9-0345-225D76764C24}"/>
          </ac:spMkLst>
        </pc:spChg>
      </pc:sldChg>
      <pc:sldChg chg="modSp mod modNotesTx">
        <pc:chgData name="湧舞 山下" userId="615f1aaa99375ebc" providerId="LiveId" clId="{3F252CA1-BF4A-49FD-9BE3-F54FF283CD3F}" dt="2024-05-07T15:25:26.392" v="2462" actId="6549"/>
        <pc:sldMkLst>
          <pc:docMk/>
          <pc:sldMk cId="2285463548" sldId="322"/>
        </pc:sldMkLst>
        <pc:spChg chg="mod">
          <ac:chgData name="湧舞 山下" userId="615f1aaa99375ebc" providerId="LiveId" clId="{3F252CA1-BF4A-49FD-9BE3-F54FF283CD3F}" dt="2024-04-28T00:19:00.961" v="1160"/>
          <ac:spMkLst>
            <pc:docMk/>
            <pc:sldMk cId="2285463548" sldId="322"/>
            <ac:spMk id="2" creationId="{46B42A84-2BF0-C8D9-0345-225D76764C24}"/>
          </ac:spMkLst>
        </pc:spChg>
      </pc:sldChg>
      <pc:sldChg chg="modNotesTx">
        <pc:chgData name="湧舞 山下" userId="615f1aaa99375ebc" providerId="LiveId" clId="{3F252CA1-BF4A-49FD-9BE3-F54FF283CD3F}" dt="2024-05-07T15:39:55.096" v="2561" actId="20577"/>
        <pc:sldMkLst>
          <pc:docMk/>
          <pc:sldMk cId="2613536493" sldId="328"/>
        </pc:sldMkLst>
      </pc:sldChg>
      <pc:sldChg chg="modNotesTx">
        <pc:chgData name="湧舞 山下" userId="615f1aaa99375ebc" providerId="LiveId" clId="{3F252CA1-BF4A-49FD-9BE3-F54FF283CD3F}" dt="2024-05-07T15:39:44.477" v="2553" actId="20577"/>
        <pc:sldMkLst>
          <pc:docMk/>
          <pc:sldMk cId="871516945" sldId="329"/>
        </pc:sldMkLst>
      </pc:sldChg>
      <pc:sldChg chg="del modNotesTx">
        <pc:chgData name="湧舞 山下" userId="615f1aaa99375ebc" providerId="LiveId" clId="{3F252CA1-BF4A-49FD-9BE3-F54FF283CD3F}" dt="2024-05-07T15:39:47.649" v="2554" actId="47"/>
        <pc:sldMkLst>
          <pc:docMk/>
          <pc:sldMk cId="2197269546" sldId="331"/>
        </pc:sldMkLst>
      </pc:sldChg>
      <pc:sldChg chg="del modNotesTx">
        <pc:chgData name="湧舞 山下" userId="615f1aaa99375ebc" providerId="LiveId" clId="{3F252CA1-BF4A-49FD-9BE3-F54FF283CD3F}" dt="2024-05-07T15:26:10.870" v="2469" actId="47"/>
        <pc:sldMkLst>
          <pc:docMk/>
          <pc:sldMk cId="4081708825" sldId="332"/>
        </pc:sldMkLst>
      </pc:sldChg>
      <pc:sldChg chg="del">
        <pc:chgData name="湧舞 山下" userId="615f1aaa99375ebc" providerId="LiveId" clId="{3F252CA1-BF4A-49FD-9BE3-F54FF283CD3F}" dt="2024-05-07T15:29:15.496" v="2497" actId="47"/>
        <pc:sldMkLst>
          <pc:docMk/>
          <pc:sldMk cId="3235755309" sldId="337"/>
        </pc:sldMkLst>
      </pc:sldChg>
      <pc:sldChg chg="modNotesTx">
        <pc:chgData name="湧舞 山下" userId="615f1aaa99375ebc" providerId="LiveId" clId="{3F252CA1-BF4A-49FD-9BE3-F54FF283CD3F}" dt="2024-05-07T15:26:52.212" v="2476" actId="20577"/>
        <pc:sldMkLst>
          <pc:docMk/>
          <pc:sldMk cId="3140032046" sldId="339"/>
        </pc:sldMkLst>
      </pc:sldChg>
      <pc:sldChg chg="modNotesTx">
        <pc:chgData name="湧舞 山下" userId="615f1aaa99375ebc" providerId="LiveId" clId="{3F252CA1-BF4A-49FD-9BE3-F54FF283CD3F}" dt="2024-05-07T15:28:34.258" v="2492" actId="20577"/>
        <pc:sldMkLst>
          <pc:docMk/>
          <pc:sldMk cId="2522385384" sldId="354"/>
        </pc:sldMkLst>
      </pc:sldChg>
      <pc:sldChg chg="modNotesTx">
        <pc:chgData name="湧舞 山下" userId="615f1aaa99375ebc" providerId="LiveId" clId="{3F252CA1-BF4A-49FD-9BE3-F54FF283CD3F}" dt="2024-05-07T15:28:47.496" v="2494" actId="20577"/>
        <pc:sldMkLst>
          <pc:docMk/>
          <pc:sldMk cId="892603513" sldId="357"/>
        </pc:sldMkLst>
      </pc:sldChg>
      <pc:sldChg chg="add del">
        <pc:chgData name="湧舞 山下" userId="615f1aaa99375ebc" providerId="LiveId" clId="{3F252CA1-BF4A-49FD-9BE3-F54FF283CD3F}" dt="2024-04-28T00:09:12.065" v="666" actId="47"/>
        <pc:sldMkLst>
          <pc:docMk/>
          <pc:sldMk cId="1451039088" sldId="360"/>
        </pc:sldMkLst>
      </pc:sldChg>
      <pc:sldChg chg="modSp new mod modNotesTx">
        <pc:chgData name="湧舞 山下" userId="615f1aaa99375ebc" providerId="LiveId" clId="{3F252CA1-BF4A-49FD-9BE3-F54FF283CD3F}" dt="2024-05-07T15:23:44.225" v="2388" actId="20577"/>
        <pc:sldMkLst>
          <pc:docMk/>
          <pc:sldMk cId="3653894520" sldId="361"/>
        </pc:sldMkLst>
        <pc:spChg chg="mod">
          <ac:chgData name="湧舞 山下" userId="615f1aaa99375ebc" providerId="LiveId" clId="{3F252CA1-BF4A-49FD-9BE3-F54FF283CD3F}" dt="2024-04-28T00:09:23.552" v="669"/>
          <ac:spMkLst>
            <pc:docMk/>
            <pc:sldMk cId="3653894520" sldId="361"/>
            <ac:spMk id="2" creationId="{ED3C54FE-ED61-3281-66C4-CF43ED8D63EA}"/>
          </ac:spMkLst>
        </pc:spChg>
        <pc:spChg chg="mod">
          <ac:chgData name="湧舞 山下" userId="615f1aaa99375ebc" providerId="LiveId" clId="{3F252CA1-BF4A-49FD-9BE3-F54FF283CD3F}" dt="2024-04-28T00:10:05.332" v="681" actId="2710"/>
          <ac:spMkLst>
            <pc:docMk/>
            <pc:sldMk cId="3653894520" sldId="361"/>
            <ac:spMk id="3" creationId="{0CE0E18D-56A3-A02C-1E68-AEAA2E6E6317}"/>
          </ac:spMkLst>
        </pc:spChg>
      </pc:sldChg>
      <pc:sldChg chg="modSp new mod modNotesTx">
        <pc:chgData name="湧舞 山下" userId="615f1aaa99375ebc" providerId="LiveId" clId="{3F252CA1-BF4A-49FD-9BE3-F54FF283CD3F}" dt="2024-05-07T15:24:15.793" v="2390" actId="20577"/>
        <pc:sldMkLst>
          <pc:docMk/>
          <pc:sldMk cId="3414280771" sldId="362"/>
        </pc:sldMkLst>
        <pc:spChg chg="mod">
          <ac:chgData name="湧舞 山下" userId="615f1aaa99375ebc" providerId="LiveId" clId="{3F252CA1-BF4A-49FD-9BE3-F54FF283CD3F}" dt="2024-04-28T00:18:24.149" v="1152" actId="20577"/>
          <ac:spMkLst>
            <pc:docMk/>
            <pc:sldMk cId="3414280771" sldId="362"/>
            <ac:spMk id="2" creationId="{15E69C40-4ABB-D27A-E7BC-1CC86D047EFC}"/>
          </ac:spMkLst>
        </pc:spChg>
      </pc:sldChg>
      <pc:sldChg chg="add modNotesTx">
        <pc:chgData name="湧舞 山下" userId="615f1aaa99375ebc" providerId="LiveId" clId="{3F252CA1-BF4A-49FD-9BE3-F54FF283CD3F}" dt="2024-05-07T15:25:39.344" v="2465" actId="20577"/>
        <pc:sldMkLst>
          <pc:docMk/>
          <pc:sldMk cId="2562857739" sldId="363"/>
        </pc:sldMkLst>
      </pc:sldChg>
      <pc:sldChg chg="modSp new mod modNotesTx">
        <pc:chgData name="湧舞 山下" userId="615f1aaa99375ebc" providerId="LiveId" clId="{3F252CA1-BF4A-49FD-9BE3-F54FF283CD3F}" dt="2024-04-28T00:28:49.671" v="1946" actId="20577"/>
        <pc:sldMkLst>
          <pc:docMk/>
          <pc:sldMk cId="1310376295" sldId="364"/>
        </pc:sldMkLst>
        <pc:spChg chg="mod">
          <ac:chgData name="湧舞 山下" userId="615f1aaa99375ebc" providerId="LiveId" clId="{3F252CA1-BF4A-49FD-9BE3-F54FF283CD3F}" dt="2024-04-28T00:27:00.111" v="1749" actId="20577"/>
          <ac:spMkLst>
            <pc:docMk/>
            <pc:sldMk cId="1310376295" sldId="364"/>
            <ac:spMk id="2" creationId="{3095E976-7064-E7E1-6BD2-D6E0AD433945}"/>
          </ac:spMkLst>
        </pc:spChg>
        <pc:spChg chg="mod">
          <ac:chgData name="湧舞 山下" userId="615f1aaa99375ebc" providerId="LiveId" clId="{3F252CA1-BF4A-49FD-9BE3-F54FF283CD3F}" dt="2024-04-28T00:27:16.763" v="1757" actId="20577"/>
          <ac:spMkLst>
            <pc:docMk/>
            <pc:sldMk cId="1310376295" sldId="364"/>
            <ac:spMk id="3" creationId="{C8A91EF2-C8FD-D36B-2446-606749BAC8F6}"/>
          </ac:spMkLst>
        </pc:spChg>
      </pc:sldChg>
      <pc:sldChg chg="modSp add mod modNotesTx">
        <pc:chgData name="湧舞 山下" userId="615f1aaa99375ebc" providerId="LiveId" clId="{3F252CA1-BF4A-49FD-9BE3-F54FF283CD3F}" dt="2024-04-28T00:33:59.593" v="2379" actId="20577"/>
        <pc:sldMkLst>
          <pc:docMk/>
          <pc:sldMk cId="2888288465" sldId="365"/>
        </pc:sldMkLst>
        <pc:spChg chg="mod">
          <ac:chgData name="湧舞 山下" userId="615f1aaa99375ebc" providerId="LiveId" clId="{3F252CA1-BF4A-49FD-9BE3-F54FF283CD3F}" dt="2024-04-28T00:33:59.593" v="2379" actId="20577"/>
          <ac:spMkLst>
            <pc:docMk/>
            <pc:sldMk cId="2888288465" sldId="365"/>
            <ac:spMk id="3" creationId="{B37C5772-9BFC-51AB-A201-B321FE5FE5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D9F5E-503E-4A80-BCE5-5B5C3643C0EC}" type="datetimeFigureOut">
              <a:rPr kumimoji="1" lang="ja-JP" altLang="en-US" smtClean="0"/>
              <a:t>2024/5/8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92E3E-3C40-4714-B98E-620319BD80C5}" type="slidenum">
              <a:rPr kumimoji="1" lang="ja-JP" altLang="en-US" smtClean="0"/>
              <a:t>‹#›</a:t>
            </a:fld>
            <a:endParaRPr kumimoji="1" lang="ja-JP" altLang="en-US"/>
          </a:p>
        </p:txBody>
      </p:sp>
    </p:spTree>
    <p:extLst>
      <p:ext uri="{BB962C8B-B14F-4D97-AF65-F5344CB8AC3E}">
        <p14:creationId xmlns:p14="http://schemas.microsoft.com/office/powerpoint/2010/main" val="37793961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a:t>
            </a:fld>
            <a:endParaRPr kumimoji="1" lang="ja-JP" altLang="en-US"/>
          </a:p>
        </p:txBody>
      </p:sp>
    </p:spTree>
    <p:extLst>
      <p:ext uri="{BB962C8B-B14F-4D97-AF65-F5344CB8AC3E}">
        <p14:creationId xmlns:p14="http://schemas.microsoft.com/office/powerpoint/2010/main" val="390900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二つ目は「バグの早期発見がしやすくなり、</a:t>
            </a:r>
            <a:endParaRPr kumimoji="1" lang="en-US" altLang="ja-JP" dirty="0"/>
          </a:p>
          <a:p>
            <a:r>
              <a:rPr kumimoji="1" lang="ja-JP" altLang="en-US" dirty="0"/>
              <a:t>メンテナンス性が向上する」点です。</a:t>
            </a:r>
            <a:endParaRPr kumimoji="1" lang="is-IS" altLang="ja-JP" dirty="0"/>
          </a:p>
          <a:p>
            <a:endParaRPr kumimoji="1" lang="en-US" altLang="ja-JP" dirty="0"/>
          </a:p>
          <a:p>
            <a:r>
              <a:rPr lang="ja-JP" altLang="en-US" b="0" i="0" dirty="0">
                <a:solidFill>
                  <a:srgbClr val="ECECEC"/>
                </a:solidFill>
                <a:effectLst/>
                <a:highlight>
                  <a:srgbClr val="212121"/>
                </a:highlight>
                <a:latin typeface="Söhne"/>
              </a:rPr>
              <a:t>複雑なロジックが</a:t>
            </a:r>
            <a:r>
              <a:rPr lang="ja-JP" altLang="is-IS" b="0" i="0" dirty="0">
                <a:solidFill>
                  <a:srgbClr val="ECECEC"/>
                </a:solidFill>
                <a:effectLst/>
                <a:highlight>
                  <a:srgbClr val="212121"/>
                </a:highlight>
                <a:latin typeface="Söhne"/>
              </a:rPr>
              <a:t>関数などで</a:t>
            </a:r>
            <a:r>
              <a:rPr lang="ja-JP" altLang="en-US" b="0" i="0" dirty="0">
                <a:solidFill>
                  <a:srgbClr val="ECECEC"/>
                </a:solidFill>
                <a:effectLst/>
                <a:highlight>
                  <a:srgbClr val="212121"/>
                </a:highlight>
                <a:latin typeface="Söhne"/>
              </a:rPr>
              <a:t>簡潔に表現されていると、</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処理の読み手はエラーやバグを見つけやすくなります。</a:t>
            </a:r>
            <a:endParaRPr lang="is-IS" altLang="ja-JP" b="0" i="0" dirty="0">
              <a:solidFill>
                <a:srgbClr val="ECECEC"/>
              </a:solidFill>
              <a:effectLst/>
              <a:highlight>
                <a:srgbClr val="212121"/>
              </a:highlight>
              <a:latin typeface="Söhne"/>
            </a:endParaRPr>
          </a:p>
          <a:p>
            <a:endParaRPr kumimoji="1" lang="en-US" altLang="ja-JP" dirty="0"/>
          </a:p>
          <a:p>
            <a:r>
              <a:rPr lang="ja-JP" altLang="en-US" b="0" i="0" dirty="0">
                <a:solidFill>
                  <a:srgbClr val="ECECEC"/>
                </a:solidFill>
                <a:effectLst/>
                <a:highlight>
                  <a:srgbClr val="212121"/>
                </a:highlight>
                <a:latin typeface="Söhne"/>
              </a:rPr>
              <a:t>また、読みやすいコードは、</a:t>
            </a:r>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複雑になりにくく、</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長期的なプロジェクト</a:t>
            </a:r>
            <a:r>
              <a:rPr lang="ja-JP" altLang="is-IS" b="0" i="0" dirty="0">
                <a:solidFill>
                  <a:srgbClr val="ECECEC"/>
                </a:solidFill>
                <a:effectLst/>
                <a:highlight>
                  <a:srgbClr val="212121"/>
                </a:highlight>
                <a:latin typeface="Söhne"/>
              </a:rPr>
              <a:t>の</a:t>
            </a:r>
            <a:r>
              <a:rPr lang="ja-JP" altLang="en-US" b="0" i="0" dirty="0">
                <a:solidFill>
                  <a:srgbClr val="ECECEC"/>
                </a:solidFill>
                <a:effectLst/>
                <a:highlight>
                  <a:srgbClr val="212121"/>
                </a:highlight>
                <a:latin typeface="Söhne"/>
              </a:rPr>
              <a:t>メンテナンスが容易になります。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さて、最後に三つ目ですが、</a:t>
            </a: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これが一番重要な事です。</a:t>
            </a:r>
            <a:endParaRPr kumimoji="1" lang="en-US" altLang="ja-JP" b="0" i="0" dirty="0">
              <a:solidFill>
                <a:srgbClr val="ECECEC"/>
              </a:solidFill>
              <a:effectLst/>
              <a:highlight>
                <a:srgbClr val="212121"/>
              </a:highlight>
              <a:latin typeface="Söhne"/>
            </a:endParaRPr>
          </a:p>
          <a:p>
            <a:endParaRPr kumimoji="1" lang="is-I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10</a:t>
            </a:fld>
            <a:endParaRPr kumimoji="1" lang="ja-JP" altLang="en-US"/>
          </a:p>
        </p:txBody>
      </p:sp>
    </p:spTree>
    <p:extLst>
      <p:ext uri="{BB962C8B-B14F-4D97-AF65-F5344CB8AC3E}">
        <p14:creationId xmlns:p14="http://schemas.microsoft.com/office/powerpoint/2010/main" val="694263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i="0" dirty="0">
              <a:solidFill>
                <a:srgbClr val="ECECEC"/>
              </a:solidFill>
              <a:effectLst/>
              <a:highlight>
                <a:srgbClr val="212121"/>
              </a:highlight>
              <a:latin typeface="Söhne"/>
            </a:endParaRPr>
          </a:p>
          <a:p>
            <a:r>
              <a:rPr kumimoji="1" lang="ja-JP" altLang="is-IS" b="0" i="0" dirty="0">
                <a:solidFill>
                  <a:srgbClr val="ECECEC"/>
                </a:solidFill>
                <a:effectLst/>
                <a:highlight>
                  <a:srgbClr val="212121"/>
                </a:highlight>
                <a:latin typeface="Söhne"/>
              </a:rPr>
              <a:t>最後は「見る人の精神が安定する」です。</a:t>
            </a:r>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読みやすい処理を意識してもらうだけで、</a:t>
            </a: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読み手</a:t>
            </a:r>
            <a:r>
              <a:rPr kumimoji="1" lang="ja-JP" altLang="is-IS" sz="1200" b="0" i="0" dirty="0">
                <a:solidFill>
                  <a:srgbClr val="ECECEC"/>
                </a:solidFill>
                <a:effectLst/>
                <a:highlight>
                  <a:srgbClr val="212121"/>
                </a:highlight>
                <a:latin typeface="Söhne"/>
              </a:rPr>
              <a:t>に負担がかからず、</a:t>
            </a:r>
            <a:endParaRPr kumimoji="1" lang="en-US" altLang="ja-JP" sz="1200" b="0" i="0" dirty="0">
              <a:solidFill>
                <a:srgbClr val="ECECEC"/>
              </a:solidFill>
              <a:effectLst/>
              <a:highlight>
                <a:srgbClr val="212121"/>
              </a:highlight>
              <a:latin typeface="Söhne"/>
            </a:endParaRPr>
          </a:p>
          <a:p>
            <a:r>
              <a:rPr kumimoji="1" lang="ja-JP" altLang="is-IS" sz="1200" b="0" i="0" dirty="0">
                <a:solidFill>
                  <a:srgbClr val="ECECEC"/>
                </a:solidFill>
                <a:effectLst/>
                <a:highlight>
                  <a:srgbClr val="212121"/>
                </a:highlight>
                <a:latin typeface="Söhne"/>
              </a:rPr>
              <a:t>より良い環境で開発が行えます</a:t>
            </a:r>
            <a:r>
              <a:rPr kumimoji="1" lang="ja-JP" altLang="en-US" b="0" i="0" dirty="0">
                <a:solidFill>
                  <a:srgbClr val="ECECEC"/>
                </a:solidFill>
                <a:effectLst/>
                <a:highlight>
                  <a:srgbClr val="212121"/>
                </a:highlight>
                <a:latin typeface="Söhne"/>
              </a:rPr>
              <a:t>。</a:t>
            </a:r>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チームメンバーを大切に思うのであれば、</a:t>
            </a: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少しだけでもいいので、</a:t>
            </a: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「今書いている処理は読みやすいか</a:t>
            </a:r>
            <a:r>
              <a:rPr kumimoji="1" lang="ja-JP" altLang="is-IS" b="0" i="0" dirty="0">
                <a:solidFill>
                  <a:srgbClr val="ECECEC"/>
                </a:solidFill>
                <a:effectLst/>
                <a:highlight>
                  <a:srgbClr val="212121"/>
                </a:highlight>
                <a:latin typeface="Söhne"/>
              </a:rPr>
              <a:t>、わかりやすいか</a:t>
            </a:r>
            <a:r>
              <a:rPr kumimoji="1" lang="ja-JP" altLang="en-US" b="0" i="0" dirty="0">
                <a:solidFill>
                  <a:srgbClr val="ECECEC"/>
                </a:solidFill>
                <a:effectLst/>
                <a:highlight>
                  <a:srgbClr val="212121"/>
                </a:highlight>
                <a:latin typeface="Söhne"/>
              </a:rPr>
              <a:t>」を</a:t>
            </a:r>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検討しながら処理を書いてもらえると、とても助かります。</a:t>
            </a:r>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is-IS" dirty="0"/>
              <a:t>（</a:t>
            </a:r>
            <a:r>
              <a:rPr kumimoji="1" lang="is-IS" altLang="ja-JP" dirty="0"/>
              <a:t>1</a:t>
            </a:r>
            <a:r>
              <a:rPr kumimoji="1" lang="ja-JP" altLang="en-US" dirty="0"/>
              <a:t>分</a:t>
            </a:r>
            <a:r>
              <a:rPr kumimoji="1" lang="ja-JP" altLang="is-IS" dirty="0"/>
              <a:t>）</a:t>
            </a:r>
            <a:endParaRPr kumimoji="1" lang="en-US" altLang="ja-JP" b="0" i="0" dirty="0">
              <a:solidFill>
                <a:srgbClr val="ECECEC"/>
              </a:solidFill>
              <a:effectLst/>
              <a:highlight>
                <a:srgbClr val="212121"/>
              </a:highlight>
              <a:latin typeface="Söhne"/>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11</a:t>
            </a:fld>
            <a:endParaRPr kumimoji="1" lang="ja-JP" altLang="en-US"/>
          </a:p>
        </p:txBody>
      </p:sp>
    </p:spTree>
    <p:extLst>
      <p:ext uri="{BB962C8B-B14F-4D97-AF65-F5344CB8AC3E}">
        <p14:creationId xmlns:p14="http://schemas.microsoft.com/office/powerpoint/2010/main" val="1453997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では実際、</a:t>
            </a:r>
            <a:r>
              <a:rPr kumimoji="1" lang="ja-JP" altLang="is-IS" dirty="0"/>
              <a:t>この「</a:t>
            </a:r>
            <a:r>
              <a:rPr kumimoji="1" lang="ja-JP" altLang="en-US" dirty="0"/>
              <a:t>読みやすい</a:t>
            </a:r>
            <a:r>
              <a:rPr kumimoji="1" lang="ja-JP" altLang="is-IS" dirty="0"/>
              <a:t>処理」にするには</a:t>
            </a:r>
            <a:endParaRPr kumimoji="1" lang="en-US" altLang="ja-JP" dirty="0"/>
          </a:p>
          <a:p>
            <a:r>
              <a:rPr kumimoji="1" lang="ja-JP" altLang="is-IS" dirty="0"/>
              <a:t>どうしたらいいかという点に関して</a:t>
            </a:r>
            <a:r>
              <a:rPr kumimoji="1" lang="ja-JP" altLang="en-US" dirty="0"/>
              <a:t>なんですが、</a:t>
            </a:r>
            <a:endParaRPr kumimoji="1" lang="en-US" altLang="ja-JP" dirty="0"/>
          </a:p>
          <a:p>
            <a:endParaRPr kumimoji="1" lang="en-US" altLang="ja-JP" dirty="0"/>
          </a:p>
          <a:p>
            <a:r>
              <a:rPr kumimoji="1" lang="ja-JP" altLang="en-US" dirty="0"/>
              <a:t>まず、私が読みやすい処理と思う、要素について、</a:t>
            </a:r>
            <a:endParaRPr kumimoji="1" lang="en-US" altLang="ja-JP" dirty="0"/>
          </a:p>
          <a:p>
            <a:r>
              <a:rPr kumimoji="1" lang="ja-JP" altLang="en-US" dirty="0"/>
              <a:t>この場で</a:t>
            </a:r>
            <a:r>
              <a:rPr kumimoji="1" lang="en-US" altLang="ja-JP" dirty="0"/>
              <a:t>3</a:t>
            </a:r>
            <a:r>
              <a:rPr kumimoji="1" lang="ja-JP" altLang="en-US" dirty="0"/>
              <a:t>つほどあげさせてもらいます。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12</a:t>
            </a:fld>
            <a:endParaRPr kumimoji="1" lang="ja-JP" altLang="en-US"/>
          </a:p>
        </p:txBody>
      </p:sp>
    </p:spTree>
    <p:extLst>
      <p:ext uri="{BB962C8B-B14F-4D97-AF65-F5344CB8AC3E}">
        <p14:creationId xmlns:p14="http://schemas.microsoft.com/office/powerpoint/2010/main" val="86145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一つ目は「</a:t>
            </a:r>
            <a:r>
              <a:rPr kumimoji="1" lang="ja-JP" altLang="en-US" sz="1200" dirty="0"/>
              <a:t>単一の処理や、変数の役割が、他人から見ても明確なこと</a:t>
            </a:r>
            <a:r>
              <a:rPr kumimoji="1" lang="ja-JP" altLang="en-US" dirty="0"/>
              <a:t>」</a:t>
            </a:r>
            <a:endParaRPr kumimoji="1" lang="en-US" altLang="ja-JP" dirty="0"/>
          </a:p>
          <a:p>
            <a:endParaRPr kumimoji="1"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二つ目は「</a:t>
            </a:r>
            <a:r>
              <a:rPr kumimoji="1" lang="ja-JP" altLang="en-US" sz="1200" dirty="0"/>
              <a:t>使用者を驚かせないこと</a:t>
            </a:r>
            <a:r>
              <a:rPr kumimoji="1" lang="ja-JP" altLang="en-US" dirty="0"/>
              <a:t>」</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三つ目は「</a:t>
            </a:r>
            <a:r>
              <a:rPr kumimoji="1" lang="ja-JP" altLang="en-US" sz="1200" dirty="0"/>
              <a:t>「なぜこのような処理を書いたのか」が</a:t>
            </a:r>
            <a:r>
              <a:rPr kumimoji="1" lang="ja-JP" altLang="is-IS" sz="1200" dirty="0"/>
              <a:t>外部からも</a:t>
            </a:r>
            <a:r>
              <a:rPr kumimoji="1" lang="ja-JP" altLang="en-US" sz="1200" dirty="0"/>
              <a:t>わかるようにすること</a:t>
            </a:r>
            <a:r>
              <a:rPr kumimoji="1" lang="ja-JP" altLang="en-US" dirty="0"/>
              <a:t>」</a:t>
            </a:r>
            <a:endParaRPr kumimoji="1" lang="en-US" altLang="ja-JP" dirty="0"/>
          </a:p>
          <a:p>
            <a:endParaRPr kumimoji="1" lang="en-US" altLang="ja-JP" dirty="0"/>
          </a:p>
          <a:p>
            <a:r>
              <a:rPr kumimoji="1" lang="ja-JP" altLang="en-US" dirty="0"/>
              <a:t>です。</a:t>
            </a:r>
            <a:endParaRPr kumimoji="1" lang="en-US" altLang="ja-JP" dirty="0"/>
          </a:p>
          <a:p>
            <a:endParaRPr kumimoji="1" lang="en-US" altLang="ja-JP" dirty="0"/>
          </a:p>
          <a:p>
            <a:r>
              <a:rPr kumimoji="1" lang="ja-JP" altLang="en-US" dirty="0"/>
              <a:t>（分）</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13</a:t>
            </a:fld>
            <a:endParaRPr kumimoji="1" lang="ja-JP" altLang="en-US"/>
          </a:p>
        </p:txBody>
      </p:sp>
    </p:spTree>
    <p:extLst>
      <p:ext uri="{BB962C8B-B14F-4D97-AF65-F5344CB8AC3E}">
        <p14:creationId xmlns:p14="http://schemas.microsoft.com/office/powerpoint/2010/main" val="1036096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要素について、</a:t>
            </a:r>
            <a:r>
              <a:rPr kumimoji="1" lang="ja-JP" altLang="is-IS" dirty="0"/>
              <a:t>順番に見ていきましょう。</a:t>
            </a:r>
            <a:endParaRPr kumimoji="1" lang="en-US" altLang="ja-JP" dirty="0"/>
          </a:p>
          <a:p>
            <a:endParaRPr kumimoji="1" lang="en-US" altLang="ja-JP" dirty="0"/>
          </a:p>
          <a:p>
            <a:r>
              <a:rPr kumimoji="1" lang="ja-JP" altLang="is-IS" dirty="0"/>
              <a:t>まず、</a:t>
            </a:r>
            <a:r>
              <a:rPr kumimoji="1" lang="ja-JP" altLang="en-US" dirty="0"/>
              <a:t>一つ目</a:t>
            </a:r>
            <a:r>
              <a:rPr kumimoji="1" lang="ja-JP" altLang="is-IS" dirty="0"/>
              <a:t>の</a:t>
            </a:r>
            <a:endParaRPr kumimoji="1" lang="en-US" altLang="ja-JP" dirty="0"/>
          </a:p>
          <a:p>
            <a:r>
              <a:rPr kumimoji="1" lang="ja-JP" altLang="en-US" dirty="0"/>
              <a:t>「</a:t>
            </a:r>
            <a:r>
              <a:rPr kumimoji="1" lang="ja-JP" altLang="en-US" sz="1200" dirty="0"/>
              <a:t>単一の処理や、変数の役割が、</a:t>
            </a:r>
            <a:endParaRPr kumimoji="1" lang="en-US" altLang="ja-JP" sz="1200" dirty="0"/>
          </a:p>
          <a:p>
            <a:r>
              <a:rPr kumimoji="1" lang="ja-JP" altLang="en-US" sz="1200" dirty="0"/>
              <a:t>他人から見ても明確なこと</a:t>
            </a:r>
            <a:r>
              <a:rPr kumimoji="1" lang="ja-JP" altLang="en-US" dirty="0"/>
              <a:t>」</a:t>
            </a:r>
            <a:r>
              <a:rPr kumimoji="1" lang="ja-JP" altLang="is-IS" dirty="0"/>
              <a:t>です。</a:t>
            </a:r>
            <a:endParaRPr kumimoji="1" lang="is-IS" altLang="ja-JP" dirty="0"/>
          </a:p>
          <a:p>
            <a:endParaRPr kumimoji="1" lang="en-US" altLang="ja-JP" dirty="0"/>
          </a:p>
          <a:p>
            <a:r>
              <a:rPr kumimoji="1" lang="ja-JP" altLang="is-IS" dirty="0"/>
              <a:t>処理は基本的に、自分を含めたそれを読む人にとって、</a:t>
            </a:r>
            <a:endParaRPr kumimoji="1" lang="en-US" altLang="ja-JP" dirty="0"/>
          </a:p>
          <a:p>
            <a:r>
              <a:rPr kumimoji="1" lang="ja-JP" altLang="is-IS" dirty="0"/>
              <a:t>理解のしやすいものである必要があると、僕は考えています。</a:t>
            </a:r>
            <a:endParaRPr kumimoji="1" lang="is-I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なぜなら、先ほども申した通り、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理解のしやすい処理はそれだけで</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a:t>
            </a:r>
            <a:r>
              <a:rPr kumimoji="1" lang="ja-JP" altLang="en-US" dirty="0"/>
              <a:t>メンバー間でコードを理解する時間が短縮され、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実質的に開発速度の向上にな</a:t>
            </a:r>
            <a:r>
              <a:rPr kumimoji="1" lang="ja-JP" altLang="is-IS" dirty="0"/>
              <a:t>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読み手の精神が安定する」からですね。</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a:t>
            </a:r>
            <a:r>
              <a:rPr kumimoji="1" lang="is-IS" altLang="ja-JP" dirty="0"/>
              <a:t>1</a:t>
            </a:r>
            <a:r>
              <a:rPr kumimoji="1" lang="ja-JP" altLang="en-US" dirty="0"/>
              <a:t>分</a:t>
            </a:r>
            <a:r>
              <a:rPr kumimoji="1" lang="ja-JP" altLang="is-I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14</a:t>
            </a:fld>
            <a:endParaRPr kumimoji="1" lang="ja-JP" altLang="en-US"/>
          </a:p>
        </p:txBody>
      </p:sp>
    </p:spTree>
    <p:extLst>
      <p:ext uri="{BB962C8B-B14F-4D97-AF65-F5344CB8AC3E}">
        <p14:creationId xmlns:p14="http://schemas.microsoft.com/office/powerpoint/2010/main" val="167201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is-IS" dirty="0"/>
              <a:t>実際に例を交えてこれを見ていきましょう。</a:t>
            </a:r>
            <a:endParaRPr kumimoji="1" lang="en-US" altLang="ja-JP" dirty="0"/>
          </a:p>
          <a:p>
            <a:endParaRPr kumimoji="1" lang="en-US" altLang="ja-JP" dirty="0"/>
          </a:p>
          <a:p>
            <a:r>
              <a:rPr kumimoji="1" lang="ja-JP" altLang="is-IS" dirty="0"/>
              <a:t>たとえば、</a:t>
            </a:r>
            <a:endParaRPr kumimoji="1" lang="en-US" altLang="ja-JP" dirty="0"/>
          </a:p>
          <a:p>
            <a:r>
              <a:rPr kumimoji="1" lang="ja-JP" altLang="is-IS" dirty="0"/>
              <a:t>このように</a:t>
            </a:r>
            <a:r>
              <a:rPr kumimoji="1" lang="ja-JP" altLang="en-US" dirty="0"/>
              <a:t>「</a:t>
            </a:r>
            <a:r>
              <a:rPr kumimoji="1" lang="is-IS" altLang="ja-JP" dirty="0"/>
              <a:t>NewVar</a:t>
            </a:r>
            <a:r>
              <a:rPr kumimoji="1" lang="ja-JP" altLang="en-US" dirty="0"/>
              <a:t>」という名前の変数や</a:t>
            </a:r>
            <a:endParaRPr kumimoji="1" lang="en-US" altLang="ja-JP" dirty="0"/>
          </a:p>
          <a:p>
            <a:r>
              <a:rPr kumimoji="1" lang="ja-JP" altLang="en-US" dirty="0"/>
              <a:t>「新規関数」という</a:t>
            </a:r>
            <a:r>
              <a:rPr kumimoji="1" lang="ja-JP" altLang="is-IS" dirty="0"/>
              <a:t>初期の</a:t>
            </a:r>
            <a:r>
              <a:rPr kumimoji="1" lang="ja-JP" altLang="en-US" dirty="0"/>
              <a:t>名前の関数があった場合</a:t>
            </a:r>
            <a:r>
              <a:rPr kumimoji="1" lang="ja-JP" altLang="is-IS" dirty="0"/>
              <a:t>、</a:t>
            </a:r>
            <a:endParaRPr kumimoji="1" lang="en-US" altLang="ja-JP" dirty="0"/>
          </a:p>
          <a:p>
            <a:r>
              <a:rPr kumimoji="1" lang="ja-JP" altLang="is-IS" dirty="0"/>
              <a:t>何をしているのかわかりますでしょうか？</a:t>
            </a:r>
            <a:endParaRPr kumimoji="1" lang="is-IS" altLang="ja-JP" dirty="0"/>
          </a:p>
          <a:p>
            <a:endParaRPr kumimoji="1" lang="en-US" altLang="ja-JP" dirty="0"/>
          </a:p>
          <a:p>
            <a:r>
              <a:rPr kumimoji="1" lang="ja-JP" altLang="is-IS" dirty="0"/>
              <a:t>僕はわからないので、</a:t>
            </a:r>
            <a:endParaRPr kumimoji="1" lang="en-US" altLang="ja-JP" dirty="0"/>
          </a:p>
          <a:p>
            <a:r>
              <a:rPr kumimoji="1" lang="ja-JP" altLang="en-US" dirty="0"/>
              <a:t>最初に</a:t>
            </a:r>
            <a:r>
              <a:rPr kumimoji="1" lang="ja-JP" altLang="is-IS" dirty="0"/>
              <a:t>中の処理と</a:t>
            </a:r>
            <a:endParaRPr kumimoji="1" lang="en-US" altLang="ja-JP" dirty="0"/>
          </a:p>
          <a:p>
            <a:r>
              <a:rPr kumimoji="1" lang="ja-JP" altLang="is-IS" dirty="0"/>
              <a:t>変数の使用箇所を</a:t>
            </a:r>
            <a:r>
              <a:rPr kumimoji="1" lang="is-IS" altLang="ja-JP" dirty="0"/>
              <a:t>Find</a:t>
            </a:r>
            <a:r>
              <a:rPr kumimoji="1" lang="ja-JP" altLang="is-IS" dirty="0"/>
              <a:t>する作業に入ると思います。</a:t>
            </a:r>
            <a:endParaRPr kumimoji="1" lang="is-IS" altLang="ja-JP" dirty="0"/>
          </a:p>
          <a:p>
            <a:endParaRPr kumimoji="1" lang="is-IS" altLang="ja-JP" dirty="0"/>
          </a:p>
          <a:p>
            <a:r>
              <a:rPr kumimoji="1" lang="ja-JP" altLang="is-IS" dirty="0"/>
              <a:t>このように</a:t>
            </a:r>
            <a:r>
              <a:rPr kumimoji="1" lang="ja-JP" altLang="en-US" dirty="0"/>
              <a:t>、</a:t>
            </a:r>
            <a:endParaRPr kumimoji="1" lang="en-US" altLang="ja-JP" dirty="0"/>
          </a:p>
          <a:p>
            <a:r>
              <a:rPr kumimoji="1" lang="ja-JP" altLang="en-US" dirty="0"/>
              <a:t>初めて見る人が名前から役割を推測できない場合、</a:t>
            </a:r>
            <a:endParaRPr kumimoji="1" lang="is-IS" altLang="ja-JP" dirty="0"/>
          </a:p>
          <a:p>
            <a:r>
              <a:rPr kumimoji="1" lang="ja-JP" altLang="en-US" dirty="0"/>
              <a:t>わざわざ</a:t>
            </a:r>
            <a:r>
              <a:rPr kumimoji="1" lang="ja-JP" altLang="is-IS" dirty="0"/>
              <a:t>内部の</a:t>
            </a:r>
            <a:r>
              <a:rPr kumimoji="1" lang="ja-JP" altLang="en-US" dirty="0"/>
              <a:t>処理を見に行かないと</a:t>
            </a:r>
            <a:r>
              <a:rPr kumimoji="1" lang="ja-JP" altLang="is-IS" dirty="0"/>
              <a:t>、</a:t>
            </a:r>
            <a:endParaRPr kumimoji="1" lang="en-US" altLang="ja-JP" dirty="0"/>
          </a:p>
          <a:p>
            <a:r>
              <a:rPr kumimoji="1" lang="ja-JP" altLang="is-IS" dirty="0"/>
              <a:t>この関数が何をやっているかわからず、</a:t>
            </a:r>
            <a:endParaRPr kumimoji="1" lang="is-IS" altLang="ja-JP" dirty="0"/>
          </a:p>
          <a:p>
            <a:r>
              <a:rPr kumimoji="1" lang="ja-JP" altLang="is-IS" dirty="0"/>
              <a:t>作業に支障が出るので</a:t>
            </a:r>
            <a:r>
              <a:rPr kumimoji="1" lang="ja-JP" altLang="en-US" dirty="0"/>
              <a:t>、</a:t>
            </a:r>
            <a:endParaRPr kumimoji="1" lang="en-US" altLang="ja-JP" dirty="0"/>
          </a:p>
          <a:p>
            <a:r>
              <a:rPr kumimoji="1" lang="ja-JP" altLang="en-US" dirty="0"/>
              <a:t>「なにをしているのか？」というのは</a:t>
            </a:r>
            <a:endParaRPr kumimoji="1" lang="en-US" altLang="ja-JP" dirty="0"/>
          </a:p>
          <a:p>
            <a:r>
              <a:rPr kumimoji="1" lang="ja-JP" altLang="en-US" dirty="0"/>
              <a:t>明確である必要があります。</a:t>
            </a:r>
            <a:endParaRPr kumimoji="1" lang="en-US" altLang="ja-JP" dirty="0"/>
          </a:p>
          <a:p>
            <a:endParaRPr kumimoji="1" lang="en-US" altLang="ja-JP" dirty="0"/>
          </a:p>
          <a:p>
            <a:r>
              <a:rPr kumimoji="1" lang="ja-JP" altLang="en-US" dirty="0"/>
              <a:t>（分）</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15</a:t>
            </a:fld>
            <a:endParaRPr kumimoji="1" lang="ja-JP" altLang="en-US"/>
          </a:p>
        </p:txBody>
      </p:sp>
    </p:spTree>
    <p:extLst>
      <p:ext uri="{BB962C8B-B14F-4D97-AF65-F5344CB8AC3E}">
        <p14:creationId xmlns:p14="http://schemas.microsoft.com/office/powerpoint/2010/main" val="2260639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ただ、具体的な名前が良いからといって</a:t>
            </a:r>
            <a:r>
              <a:rPr kumimoji="1" lang="ja-JP" altLang="is-IS" dirty="0"/>
              <a:t>、このように「いい感じ」など、</a:t>
            </a:r>
            <a:endParaRPr kumimoji="1" lang="en-US" altLang="ja-JP" dirty="0"/>
          </a:p>
          <a:p>
            <a:r>
              <a:rPr kumimoji="1" lang="ja-JP" altLang="is-IS" dirty="0"/>
              <a:t>抽象的な名前を</a:t>
            </a:r>
            <a:r>
              <a:rPr kumimoji="1" lang="ja-JP" altLang="en-US" dirty="0"/>
              <a:t>使用</a:t>
            </a:r>
            <a:r>
              <a:rPr kumimoji="1" lang="ja-JP" altLang="is-IS" dirty="0"/>
              <a:t>することも、あまりよくないです。</a:t>
            </a:r>
            <a:endParaRPr kumimoji="1" lang="is-IS" altLang="ja-JP" dirty="0"/>
          </a:p>
          <a:p>
            <a:endParaRPr kumimoji="1" lang="is-IS" altLang="ja-JP" dirty="0"/>
          </a:p>
          <a:p>
            <a:r>
              <a:rPr kumimoji="1" lang="ja-JP" altLang="is-IS" dirty="0"/>
              <a:t>そもそも良い感じって何？ってなりますし、</a:t>
            </a:r>
            <a:endParaRPr kumimoji="1" lang="is-IS" altLang="ja-JP" dirty="0"/>
          </a:p>
          <a:p>
            <a:endParaRPr kumimoji="1" lang="is-IS" altLang="ja-JP" dirty="0"/>
          </a:p>
          <a:p>
            <a:r>
              <a:rPr kumimoji="1" lang="ja-JP" altLang="is-IS" dirty="0"/>
              <a:t>たとえば、</a:t>
            </a:r>
            <a:endParaRPr kumimoji="1" lang="en-US" altLang="ja-JP" dirty="0"/>
          </a:p>
          <a:p>
            <a:r>
              <a:rPr kumimoji="1" lang="ja-JP" altLang="is-IS" dirty="0"/>
              <a:t>これとは別の「いい感じ」な場所に移動させたいなどの</a:t>
            </a:r>
            <a:endParaRPr kumimoji="1" lang="en-US" altLang="ja-JP" dirty="0"/>
          </a:p>
          <a:p>
            <a:r>
              <a:rPr kumimoji="1" lang="ja-JP" altLang="is-IS" dirty="0"/>
              <a:t>要望が</a:t>
            </a:r>
            <a:r>
              <a:rPr kumimoji="1" lang="ja-JP" altLang="en-US" dirty="0"/>
              <a:t>来た</a:t>
            </a:r>
            <a:r>
              <a:rPr kumimoji="1" lang="ja-JP" altLang="is-IS" dirty="0"/>
              <a:t>場合、</a:t>
            </a:r>
            <a:endParaRPr kumimoji="1" lang="is-IS" altLang="ja-JP" dirty="0"/>
          </a:p>
          <a:p>
            <a:r>
              <a:rPr kumimoji="1" lang="ja-JP" altLang="is-IS" dirty="0"/>
              <a:t>対応</a:t>
            </a:r>
            <a:r>
              <a:rPr kumimoji="1" lang="ja-JP" altLang="en-US" dirty="0"/>
              <a:t>として、</a:t>
            </a:r>
            <a:r>
              <a:rPr kumimoji="1" lang="ja-JP" altLang="is-IS" dirty="0"/>
              <a:t>関数名を変えるところから始まるので、</a:t>
            </a:r>
            <a:endParaRPr kumimoji="1" lang="en-US" altLang="ja-JP" dirty="0"/>
          </a:p>
          <a:p>
            <a:r>
              <a:rPr kumimoji="1" lang="ja-JP" altLang="is-IS" dirty="0"/>
              <a:t>拡張時の手間が余分にかかることになります。</a:t>
            </a:r>
            <a:endParaRPr kumimoji="1" lang="is-IS" altLang="ja-JP" dirty="0"/>
          </a:p>
          <a:p>
            <a:endParaRPr kumimoji="1" lang="en-US" altLang="ja-JP" dirty="0"/>
          </a:p>
          <a:p>
            <a:r>
              <a:rPr kumimoji="1" lang="ja-JP" altLang="en-US" dirty="0"/>
              <a:t>少し</a:t>
            </a:r>
            <a:r>
              <a:rPr kumimoji="1" lang="ja-JP" altLang="is-IS" dirty="0"/>
              <a:t>話は脱線しますが、</a:t>
            </a:r>
            <a:endParaRPr kumimoji="1" lang="en-US" altLang="ja-JP" dirty="0"/>
          </a:p>
          <a:p>
            <a:r>
              <a:rPr kumimoji="1" lang="ja-JP" altLang="is-IS" dirty="0"/>
              <a:t>このような「抽象的な名前」というのも注意が必要です。</a:t>
            </a:r>
            <a:endParaRPr kumimoji="1" lang="is-IS" altLang="ja-JP" dirty="0"/>
          </a:p>
          <a:p>
            <a:endParaRPr kumimoji="1" lang="en-US" altLang="ja-JP" dirty="0"/>
          </a:p>
          <a:p>
            <a:r>
              <a:rPr kumimoji="1" lang="ja-JP" altLang="is-IS" dirty="0"/>
              <a:t>たとえば、</a:t>
            </a:r>
            <a:endParaRPr kumimoji="1" lang="en-US" altLang="ja-JP" dirty="0"/>
          </a:p>
          <a:p>
            <a:r>
              <a:rPr kumimoji="1" lang="ja-JP" altLang="is-IS" dirty="0"/>
              <a:t>よく聞くのは「～</a:t>
            </a:r>
            <a:r>
              <a:rPr kumimoji="1" lang="is-IS" altLang="ja-JP" dirty="0"/>
              <a:t>Manager</a:t>
            </a:r>
            <a:r>
              <a:rPr kumimoji="1" lang="ja-JP" altLang="is-IS" dirty="0"/>
              <a:t>」などのクラス、</a:t>
            </a:r>
            <a:endParaRPr kumimoji="1" lang="en-US" altLang="ja-JP" dirty="0"/>
          </a:p>
          <a:p>
            <a:r>
              <a:rPr kumimoji="1" lang="ja-JP" altLang="is-IS" dirty="0"/>
              <a:t>プログラマー界では</a:t>
            </a:r>
            <a:endParaRPr kumimoji="1" lang="en-US" altLang="ja-JP" dirty="0"/>
          </a:p>
          <a:p>
            <a:r>
              <a:rPr kumimoji="1" lang="ja-JP" altLang="is-IS" dirty="0"/>
              <a:t>所謂</a:t>
            </a:r>
            <a:r>
              <a:rPr lang="en-US" altLang="ja-JP" b="0" i="0" dirty="0" err="1">
                <a:solidFill>
                  <a:srgbClr val="3A4145"/>
                </a:solidFill>
                <a:effectLst/>
                <a:highlight>
                  <a:srgbClr val="F7FAFB"/>
                </a:highlight>
                <a:latin typeface="Inconsolata" panose="020F0502020204030204" pitchFamily="2" charset="0"/>
              </a:rPr>
              <a:t>SomethingManager</a:t>
            </a:r>
            <a:r>
              <a:rPr lang="ja-JP" altLang="is-IS" b="0" i="0" dirty="0">
                <a:solidFill>
                  <a:srgbClr val="3A4145"/>
                </a:solidFill>
                <a:effectLst/>
                <a:highlight>
                  <a:srgbClr val="F7FAFB"/>
                </a:highlight>
                <a:latin typeface="Inconsolata" panose="020F0502020204030204" pitchFamily="2" charset="0"/>
              </a:rPr>
              <a:t>と呼ばれている物です。</a:t>
            </a:r>
            <a:endParaRPr lang="is-IS" altLang="ja-JP" b="0" i="0" dirty="0">
              <a:solidFill>
                <a:srgbClr val="3A4145"/>
              </a:solidFill>
              <a:effectLst/>
              <a:highlight>
                <a:srgbClr val="F7FAFB"/>
              </a:highlight>
              <a:latin typeface="Inconsolata" panose="020F0502020204030204" pitchFamily="2" charset="0"/>
            </a:endParaRPr>
          </a:p>
          <a:p>
            <a:endParaRPr kumimoji="1" lang="is-IS" altLang="ja-JP" b="0" i="0" dirty="0">
              <a:solidFill>
                <a:srgbClr val="3A4145"/>
              </a:solidFill>
              <a:effectLst/>
              <a:highlight>
                <a:srgbClr val="F7FAFB"/>
              </a:highlight>
              <a:latin typeface="Inconsolata" panose="020F0502020204030204" pitchFamily="2" charset="0"/>
            </a:endParaRPr>
          </a:p>
          <a:p>
            <a:r>
              <a:rPr kumimoji="1" lang="ja-JP" altLang="is-IS" dirty="0"/>
              <a:t>このようなものは総じて名前から役割が明確にならず、</a:t>
            </a:r>
            <a:endParaRPr kumimoji="1" lang="en-US" altLang="ja-JP" dirty="0"/>
          </a:p>
          <a:p>
            <a:r>
              <a:rPr kumimoji="1" lang="ja-JP" altLang="is-IS" dirty="0"/>
              <a:t>新しく機能が増えた際、</a:t>
            </a:r>
            <a:endParaRPr kumimoji="1" lang="en-US" altLang="ja-JP" dirty="0"/>
          </a:p>
          <a:p>
            <a:r>
              <a:rPr kumimoji="1" lang="ja-JP" altLang="is-IS" dirty="0"/>
              <a:t>その</a:t>
            </a:r>
            <a:r>
              <a:rPr kumimoji="1" lang="is-IS" altLang="ja-JP" dirty="0"/>
              <a:t>Manager</a:t>
            </a:r>
            <a:r>
              <a:rPr kumimoji="1" lang="ja-JP" altLang="is-IS" dirty="0"/>
              <a:t>なるクラスに追加されることがほとんどです。</a:t>
            </a:r>
            <a:endParaRPr kumimoji="1" lang="en-US" altLang="ja-JP" dirty="0"/>
          </a:p>
          <a:p>
            <a:endParaRPr kumimoji="1" lang="is-IS" altLang="ja-JP" dirty="0"/>
          </a:p>
          <a:p>
            <a:r>
              <a:rPr kumimoji="1" lang="ja-JP" altLang="is-IS" dirty="0"/>
              <a:t>そうなると、</a:t>
            </a:r>
            <a:r>
              <a:rPr kumimoji="1" lang="is-IS" altLang="ja-JP" dirty="0"/>
              <a:t>Manager</a:t>
            </a:r>
            <a:r>
              <a:rPr kumimoji="1" lang="ja-JP" altLang="is-IS" dirty="0"/>
              <a:t>クラスの肥大化につながり、</a:t>
            </a:r>
            <a:endParaRPr kumimoji="1" lang="en-US" altLang="ja-JP" dirty="0"/>
          </a:p>
          <a:p>
            <a:r>
              <a:rPr kumimoji="1" lang="ja-JP" altLang="is-IS" dirty="0"/>
              <a:t>欲しい機能がそこにあるかを探すのがかなり手間になり、</a:t>
            </a:r>
            <a:endParaRPr kumimoji="1" lang="en-US" altLang="ja-JP" dirty="0"/>
          </a:p>
          <a:p>
            <a:r>
              <a:rPr kumimoji="1" lang="ja-JP" altLang="is-IS" dirty="0"/>
              <a:t>変更による影響範囲も広くなるので注意が必要です。</a:t>
            </a:r>
            <a:endParaRPr kumimoji="1" lang="en-US" altLang="ja-JP" dirty="0"/>
          </a:p>
          <a:p>
            <a:endParaRPr kumimoji="1" lang="en-US" altLang="ja-JP" dirty="0"/>
          </a:p>
          <a:p>
            <a:r>
              <a:rPr kumimoji="1" lang="ja-JP" altLang="is-IS" dirty="0"/>
              <a:t>（</a:t>
            </a:r>
            <a:r>
              <a:rPr kumimoji="1" lang="is-IS" altLang="ja-JP" dirty="0"/>
              <a:t>1</a:t>
            </a:r>
            <a:r>
              <a:rPr kumimoji="1" lang="ja-JP" altLang="en-US" dirty="0"/>
              <a:t>分</a:t>
            </a:r>
            <a:r>
              <a:rPr kumimoji="1" lang="ja-JP" altLang="is-IS" dirty="0"/>
              <a:t>）</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16</a:t>
            </a:fld>
            <a:endParaRPr kumimoji="1" lang="ja-JP" altLang="en-US"/>
          </a:p>
        </p:txBody>
      </p:sp>
    </p:spTree>
    <p:extLst>
      <p:ext uri="{BB962C8B-B14F-4D97-AF65-F5344CB8AC3E}">
        <p14:creationId xmlns:p14="http://schemas.microsoft.com/office/powerpoint/2010/main" val="708101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続いて</a:t>
            </a:r>
            <a:r>
              <a:rPr kumimoji="1" lang="ja-JP" altLang="en-US" dirty="0"/>
              <a:t>二つ目</a:t>
            </a:r>
            <a:r>
              <a:rPr kumimoji="1" lang="ja-JP" altLang="is-IS" dirty="0"/>
              <a:t>ですが</a:t>
            </a:r>
            <a:r>
              <a:rPr kumimoji="1" lang="ja-JP" altLang="en-US" dirty="0"/>
              <a:t>「</a:t>
            </a:r>
            <a:r>
              <a:rPr kumimoji="1" lang="ja-JP" altLang="en-US" sz="1200" dirty="0"/>
              <a:t>使用者を驚かせないこと</a:t>
            </a:r>
            <a:r>
              <a:rPr kumimoji="1" lang="ja-JP" altLang="en-US" dirty="0"/>
              <a:t>」</a:t>
            </a:r>
            <a:r>
              <a:rPr kumimoji="1" lang="ja-JP" altLang="is-IS" dirty="0"/>
              <a:t>です。</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17</a:t>
            </a:fld>
            <a:endParaRPr kumimoji="1" lang="ja-JP" altLang="en-US"/>
          </a:p>
        </p:txBody>
      </p:sp>
    </p:spTree>
    <p:extLst>
      <p:ext uri="{BB962C8B-B14F-4D97-AF65-F5344CB8AC3E}">
        <p14:creationId xmlns:p14="http://schemas.microsoft.com/office/powerpoint/2010/main" val="3344747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a:t>
            </a:r>
            <a:r>
              <a:rPr kumimoji="1" lang="ja-JP" altLang="is-IS" dirty="0"/>
              <a:t>先ほどの経験から、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「いい感じの座標にプレイヤーを飛ばす」という関数名を、</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a:t>
            </a:r>
            <a:r>
              <a:rPr kumimoji="1" lang="ja-JP" altLang="en-US" dirty="0"/>
              <a:t>初期座標にプレイヤーを</a:t>
            </a:r>
            <a:r>
              <a:rPr kumimoji="1" lang="ja-JP" altLang="is-IS" dirty="0"/>
              <a:t>移動する」という</a:t>
            </a:r>
            <a:r>
              <a:rPr kumimoji="1" lang="ja-JP" altLang="en-US" dirty="0"/>
              <a:t>関数</a:t>
            </a:r>
            <a:r>
              <a:rPr kumimoji="1" lang="ja-JP" altLang="is-IS" dirty="0"/>
              <a:t>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名前を変更してもらいました。</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良いですね。</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実行した場合、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どのようなことが起きるのか明示的になって</a:t>
            </a:r>
            <a:r>
              <a:rPr kumimoji="1" lang="ja-JP" altLang="en-US" dirty="0"/>
              <a:t>おり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素晴らしいと思いました。</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ちなみに、</a:t>
            </a:r>
            <a:r>
              <a:rPr kumimoji="1" lang="ja-JP" altLang="en-US" dirty="0"/>
              <a:t>皆さん</a:t>
            </a:r>
            <a:r>
              <a:rPr kumimoji="1" lang="ja-JP" altLang="is-IS" dirty="0"/>
              <a:t>はこれを実行した時に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どのような動作</a:t>
            </a:r>
            <a:r>
              <a:rPr kumimoji="1" lang="ja-JP" altLang="en-US" dirty="0"/>
              <a:t>が</a:t>
            </a:r>
            <a:r>
              <a:rPr kumimoji="1" lang="ja-JP" altLang="is-IS" dirty="0"/>
              <a:t>行われると</a:t>
            </a:r>
            <a:r>
              <a:rPr kumimoji="1" lang="ja-JP" altLang="en-US" dirty="0"/>
              <a:t>思います</a:t>
            </a:r>
            <a:r>
              <a:rPr kumimoji="1" lang="ja-JP" altLang="is-IS" dirty="0"/>
              <a:t>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想像できるでしょうか</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当時、</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僕</a:t>
            </a:r>
            <a:r>
              <a:rPr kumimoji="1" lang="ja-JP" altLang="is-IS" dirty="0"/>
              <a:t>が</a:t>
            </a:r>
            <a:r>
              <a:rPr kumimoji="1" lang="ja-JP" altLang="en-US" dirty="0"/>
              <a:t>これを見た時は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a:t>
            </a:r>
            <a:r>
              <a:rPr kumimoji="1" lang="ja-JP" altLang="is-IS" dirty="0"/>
              <a:t>プレイヤーを初期座標に移動するのか</a:t>
            </a:r>
            <a:r>
              <a:rPr kumimoji="1" lang="ja-JP" altLang="en-US" dirty="0"/>
              <a:t>～」</a:t>
            </a:r>
            <a:r>
              <a:rPr kumimoji="1" lang="ja-JP" altLang="is-IS" dirty="0"/>
              <a:t>と</a:t>
            </a:r>
            <a:r>
              <a:rPr kumimoji="1" lang="ja-JP" altLang="en-US" dirty="0"/>
              <a:t>疑うことなく、</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初期座標に移動するギミックを作成していたため、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その関数を使用し</a:t>
            </a:r>
            <a:r>
              <a:rPr kumimoji="1" lang="ja-JP" altLang="is-IS" dirty="0"/>
              <a:t>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18</a:t>
            </a:fld>
            <a:endParaRPr kumimoji="1" lang="ja-JP" altLang="en-US"/>
          </a:p>
        </p:txBody>
      </p:sp>
    </p:spTree>
    <p:extLst>
      <p:ext uri="{BB962C8B-B14F-4D97-AF65-F5344CB8AC3E}">
        <p14:creationId xmlns:p14="http://schemas.microsoft.com/office/powerpoint/2010/main" val="3599907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しかし、実はこ</a:t>
            </a:r>
            <a:r>
              <a:rPr kumimoji="1" lang="ja-JP" altLang="is-IS" dirty="0"/>
              <a:t>の関数</a:t>
            </a:r>
            <a:r>
              <a:rPr kumimoji="1" lang="ja-JP" altLang="en-US" dirty="0"/>
              <a:t>は</a:t>
            </a:r>
            <a:r>
              <a:rPr kumimoji="1" lang="ja-JP" altLang="is-I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プレイヤーの落下時など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リスボーン処理時にのみ</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呼ばれる想定</a:t>
            </a:r>
            <a:r>
              <a:rPr kumimoji="1" lang="ja-JP" altLang="en-US" dirty="0"/>
              <a:t>の関数ということが、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後からわかりました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実際処理を見てみると、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関数名で説明されている座標移動以外にも、</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色々内部で更新が行われてました。</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当然、先ほど僕が作っていた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初期位置に戻るだけのギミックはそうはならず、</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無事に起動させれば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リスボーンするギミックとなってしまいました。</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実際の場合は、プログラマーは、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関数を使用する前にどのような動作をするのかを一応見るので、</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あまりそのようなケースは発生しません。</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ただし、この逆も然りで、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追加実装として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関数名では説明されていないことを実装してしまうと、</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他の使用箇所では、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そのようなことを想定しておらず、</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多大なる影響を受けることがあります。</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r>
              <a:rPr kumimoji="1" lang="ja-JP" altLang="is-IS" dirty="0"/>
              <a:t>（</a:t>
            </a:r>
            <a:r>
              <a:rPr kumimoji="1" lang="is-IS" altLang="ja-JP" dirty="0"/>
              <a:t>1</a:t>
            </a:r>
            <a:r>
              <a:rPr kumimoji="1" lang="ja-JP" altLang="en-US" dirty="0"/>
              <a:t>分</a:t>
            </a:r>
            <a:r>
              <a:rPr kumimoji="1" lang="ja-JP" altLang="is-I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19</a:t>
            </a:fld>
            <a:endParaRPr kumimoji="1" lang="ja-JP" altLang="en-US"/>
          </a:p>
        </p:txBody>
      </p:sp>
    </p:spTree>
    <p:extLst>
      <p:ext uri="{BB962C8B-B14F-4D97-AF65-F5344CB8AC3E}">
        <p14:creationId xmlns:p14="http://schemas.microsoft.com/office/powerpoint/2010/main" val="411143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a:t>
            </a:fld>
            <a:endParaRPr kumimoji="1" lang="ja-JP" altLang="en-US"/>
          </a:p>
        </p:txBody>
      </p:sp>
    </p:spTree>
    <p:extLst>
      <p:ext uri="{BB962C8B-B14F-4D97-AF65-F5344CB8AC3E}">
        <p14:creationId xmlns:p14="http://schemas.microsoft.com/office/powerpoint/2010/main" val="3139888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使用者を驚かせない</a:t>
            </a:r>
            <a:r>
              <a:rPr kumimoji="1" lang="ja-JP" altLang="is-IS" sz="1200" dirty="0"/>
              <a:t>ためには、</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sz="1200" dirty="0"/>
              <a:t>関数や変数の名前で示していること以外の処理は</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sz="1200" dirty="0"/>
              <a:t>行わないようにするべきです。</a:t>
            </a:r>
            <a:endParaRPr kumimoji="1"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具体的にどうすればいいの？という部分には、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また後に触れるためここでは割愛しますが、</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実際に処理を見に行って「違ったわ」となった場合、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見に行く時間がかかる</a:t>
            </a:r>
            <a:r>
              <a:rPr kumimoji="1" lang="ja-JP" altLang="en-US" dirty="0"/>
              <a:t>分</a:t>
            </a:r>
            <a:r>
              <a:rPr kumimoji="1" lang="ja-JP" altLang="is-I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実装コストがかかっているという話になるので、</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できるならば、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誤解を与えない処理や実装を心がけるべきです。</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20</a:t>
            </a:fld>
            <a:endParaRPr kumimoji="1" lang="ja-JP" altLang="en-US"/>
          </a:p>
        </p:txBody>
      </p:sp>
    </p:spTree>
    <p:extLst>
      <p:ext uri="{BB962C8B-B14F-4D97-AF65-F5344CB8AC3E}">
        <p14:creationId xmlns:p14="http://schemas.microsoft.com/office/powerpoint/2010/main" val="180335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さいごに</a:t>
            </a:r>
            <a:r>
              <a:rPr kumimoji="1" lang="ja-JP" altLang="en-US" dirty="0"/>
              <a:t>三つ目</a:t>
            </a:r>
            <a:r>
              <a:rPr kumimoji="1" lang="ja-JP" altLang="is-IS" dirty="0"/>
              <a:t>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ja-JP" altLang="en-US" sz="1200" dirty="0"/>
              <a:t>「なぜこのような処理を書いたのか」がわかるようにすること</a:t>
            </a:r>
            <a:r>
              <a:rPr kumimoji="1" lang="ja-JP" altLang="en-US" dirty="0"/>
              <a:t>」</a:t>
            </a:r>
            <a:r>
              <a:rPr kumimoji="1" lang="ja-JP" altLang="is-IS" dirty="0"/>
              <a:t>です</a:t>
            </a:r>
            <a:endParaRPr kumimoji="1" lang="en-US" altLang="ja-JP" dirty="0"/>
          </a:p>
          <a:p>
            <a:endParaRPr kumimoji="1" lang="is-IS" altLang="ja-JP" dirty="0"/>
          </a:p>
          <a:p>
            <a:r>
              <a:rPr kumimoji="1" lang="ja-JP" altLang="en-US" dirty="0"/>
              <a:t>長く開発を行っていると</a:t>
            </a:r>
            <a:endParaRPr kumimoji="1" lang="en-US" altLang="ja-JP" dirty="0"/>
          </a:p>
          <a:p>
            <a:r>
              <a:rPr kumimoji="1" lang="ja-JP" altLang="en-US" dirty="0"/>
              <a:t>「当時は使われていたが、</a:t>
            </a:r>
            <a:endParaRPr kumimoji="1" lang="en-US" altLang="ja-JP" dirty="0"/>
          </a:p>
          <a:p>
            <a:r>
              <a:rPr kumimoji="1" lang="ja-JP" altLang="en-US" dirty="0"/>
              <a:t>現状使われていない」のような処理が</a:t>
            </a:r>
            <a:endParaRPr kumimoji="1" lang="en-US" altLang="ja-JP" dirty="0"/>
          </a:p>
          <a:p>
            <a:r>
              <a:rPr kumimoji="1" lang="ja-JP" altLang="en-US" dirty="0"/>
              <a:t>よく生まれます。</a:t>
            </a:r>
            <a:endParaRPr kumimoji="1" lang="en-US" altLang="ja-JP" dirty="0"/>
          </a:p>
          <a:p>
            <a:endParaRPr kumimoji="1" lang="en-US" altLang="ja-JP" dirty="0"/>
          </a:p>
          <a:p>
            <a:r>
              <a:rPr kumimoji="1" lang="ja-JP" altLang="en-US" dirty="0"/>
              <a:t>その際に</a:t>
            </a:r>
            <a:endParaRPr kumimoji="1" lang="en-US" altLang="ja-JP" dirty="0"/>
          </a:p>
          <a:p>
            <a:r>
              <a:rPr kumimoji="1" lang="ja-JP" altLang="en-US" dirty="0"/>
              <a:t>「削除していいものか」の判断材料になったりするので、</a:t>
            </a:r>
            <a:endParaRPr kumimoji="1" lang="en-US" altLang="ja-JP" dirty="0"/>
          </a:p>
          <a:p>
            <a:r>
              <a:rPr kumimoji="1" lang="ja-JP" altLang="en-US" dirty="0"/>
              <a:t>できるならば、</a:t>
            </a:r>
            <a:endParaRPr kumimoji="1" lang="en-US" altLang="ja-JP" dirty="0"/>
          </a:p>
          <a:p>
            <a:r>
              <a:rPr kumimoji="1" lang="ja-JP" altLang="en-US" dirty="0"/>
              <a:t>処理が生まれた理由や</a:t>
            </a:r>
            <a:endParaRPr kumimoji="1" lang="en-US" altLang="ja-JP" dirty="0"/>
          </a:p>
          <a:p>
            <a:r>
              <a:rPr kumimoji="1" lang="ja-JP" altLang="en-US" dirty="0"/>
              <a:t>意図を残しておけることが好ましいです。</a:t>
            </a:r>
            <a:endParaRPr kumimoji="1" lang="en-US" altLang="ja-JP" dirty="0"/>
          </a:p>
          <a:p>
            <a:endParaRPr kumimoji="1" lang="en-US" altLang="ja-JP" dirty="0"/>
          </a:p>
          <a:p>
            <a:r>
              <a:rPr kumimoji="1" lang="ja-JP" altLang="en-US" dirty="0"/>
              <a:t>（分）</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21</a:t>
            </a:fld>
            <a:endParaRPr kumimoji="1" lang="ja-JP" altLang="en-US"/>
          </a:p>
        </p:txBody>
      </p:sp>
    </p:spTree>
    <p:extLst>
      <p:ext uri="{BB962C8B-B14F-4D97-AF65-F5344CB8AC3E}">
        <p14:creationId xmlns:p14="http://schemas.microsoft.com/office/powerpoint/2010/main" val="2958443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is-IS" dirty="0"/>
              <a:t>特に、こんな感じで、</a:t>
            </a:r>
            <a:endParaRPr kumimoji="1" lang="en-US" altLang="ja-JP" dirty="0"/>
          </a:p>
          <a:p>
            <a:r>
              <a:rPr kumimoji="1" lang="ja-JP" altLang="is-IS" dirty="0"/>
              <a:t>暫定対処など、</a:t>
            </a:r>
            <a:endParaRPr kumimoji="1" lang="en-US" altLang="ja-JP" dirty="0"/>
          </a:p>
          <a:p>
            <a:endParaRPr kumimoji="1" lang="en-US" altLang="ja-JP" dirty="0"/>
          </a:p>
          <a:p>
            <a:r>
              <a:rPr kumimoji="1" lang="ja-JP" altLang="is-IS" dirty="0"/>
              <a:t>削除が確定しているような物は</a:t>
            </a:r>
            <a:endParaRPr kumimoji="1" lang="en-US" altLang="ja-JP" dirty="0"/>
          </a:p>
          <a:p>
            <a:endParaRPr kumimoji="1" lang="en-US" altLang="ja-JP" dirty="0"/>
          </a:p>
          <a:p>
            <a:r>
              <a:rPr kumimoji="1" lang="ja-JP" altLang="is-IS" dirty="0"/>
              <a:t>コメントなどでその旨を残すようにしましょう。</a:t>
            </a:r>
            <a:endParaRPr kumimoji="1" lang="is-IS" altLang="ja-JP" dirty="0"/>
          </a:p>
          <a:p>
            <a:endParaRPr kumimoji="1" lang="is-IS" altLang="ja-JP" dirty="0"/>
          </a:p>
          <a:p>
            <a:endParaRPr kumimoji="1" lang="is-IS" altLang="ja-JP" dirty="0"/>
          </a:p>
          <a:p>
            <a:r>
              <a:rPr kumimoji="1" lang="ja-JP" altLang="is-IS" dirty="0"/>
              <a:t>（</a:t>
            </a:r>
            <a:r>
              <a:rPr kumimoji="1" lang="is-IS" altLang="ja-JP" dirty="0"/>
              <a:t>1</a:t>
            </a:r>
            <a:r>
              <a:rPr kumimoji="1" lang="ja-JP" altLang="en-US" dirty="0"/>
              <a:t>分</a:t>
            </a:r>
            <a:r>
              <a:rPr kumimoji="1" lang="ja-JP" altLang="is-IS" dirty="0"/>
              <a:t>）</a:t>
            </a:r>
            <a:endParaRPr kumimoji="1" lang="is-IS" altLang="ja-JP" dirty="0"/>
          </a:p>
          <a:p>
            <a:endParaRPr kumimoji="1" lang="is-I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22</a:t>
            </a:fld>
            <a:endParaRPr kumimoji="1" lang="ja-JP" altLang="en-US"/>
          </a:p>
        </p:txBody>
      </p:sp>
    </p:spTree>
    <p:extLst>
      <p:ext uri="{BB962C8B-B14F-4D97-AF65-F5344CB8AC3E}">
        <p14:creationId xmlns:p14="http://schemas.microsoft.com/office/powerpoint/2010/main" val="1499794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ざっくりですが、要素３つの紹介でした。</a:t>
            </a:r>
            <a:endParaRPr kumimoji="1" lang="en-US" altLang="ja-JP" dirty="0"/>
          </a:p>
          <a:p>
            <a:endParaRPr kumimoji="1" lang="en-US" altLang="ja-JP" dirty="0"/>
          </a:p>
          <a:p>
            <a:r>
              <a:rPr kumimoji="1" lang="ja-JP" altLang="en-US" dirty="0"/>
              <a:t>色々省いている部分はありますが、</a:t>
            </a:r>
            <a:endParaRPr kumimoji="1" lang="en-US" altLang="ja-JP" dirty="0"/>
          </a:p>
          <a:p>
            <a:r>
              <a:rPr kumimoji="1" lang="ja-JP" altLang="en-US" dirty="0"/>
              <a:t>基本的にこの</a:t>
            </a:r>
            <a:r>
              <a:rPr kumimoji="1" lang="en-US" altLang="ja-JP" dirty="0"/>
              <a:t>3</a:t>
            </a:r>
            <a:r>
              <a:rPr kumimoji="1" lang="ja-JP" altLang="en-US" dirty="0"/>
              <a:t>つが守られていれば、</a:t>
            </a:r>
            <a:endParaRPr kumimoji="1" lang="en-US" altLang="ja-JP" dirty="0"/>
          </a:p>
          <a:p>
            <a:endParaRPr kumimoji="1" lang="en-US" altLang="ja-JP" dirty="0"/>
          </a:p>
          <a:p>
            <a:r>
              <a:rPr kumimoji="1" lang="ja-JP" altLang="en-US" dirty="0"/>
              <a:t>ある程度の処理は読みやすい物となるはずです。</a:t>
            </a:r>
            <a:endParaRPr kumimoji="1" lang="en-US" altLang="ja-JP" dirty="0"/>
          </a:p>
          <a:p>
            <a:endParaRPr kumimoji="1" lang="en-US" altLang="ja-JP" dirty="0"/>
          </a:p>
          <a:p>
            <a:r>
              <a:rPr kumimoji="1" lang="ja-JP" altLang="en-US" dirty="0"/>
              <a:t>次の項目からはもっと具体的に、</a:t>
            </a:r>
            <a:endParaRPr kumimoji="1" lang="en-US" altLang="ja-JP" dirty="0"/>
          </a:p>
          <a:p>
            <a:r>
              <a:rPr kumimoji="1" lang="ja-JP" altLang="en-US" dirty="0"/>
              <a:t>これらを実現する方法について、</a:t>
            </a:r>
            <a:endParaRPr kumimoji="1" lang="en-US" altLang="ja-JP" dirty="0"/>
          </a:p>
          <a:p>
            <a:r>
              <a:rPr kumimoji="1" lang="ja-JP" altLang="en-US" dirty="0"/>
              <a:t>共有させて頂ければと思います。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23</a:t>
            </a:fld>
            <a:endParaRPr kumimoji="1" lang="ja-JP" altLang="en-US"/>
          </a:p>
        </p:txBody>
      </p:sp>
    </p:spTree>
    <p:extLst>
      <p:ext uri="{BB962C8B-B14F-4D97-AF65-F5344CB8AC3E}">
        <p14:creationId xmlns:p14="http://schemas.microsoft.com/office/powerpoint/2010/main" val="878031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ということを踏まえまして、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a:t>
            </a:r>
            <a:r>
              <a:rPr lang="ja-JP" altLang="en-US" sz="1200" dirty="0"/>
              <a:t>ベタ書きすることについて</a:t>
            </a:r>
            <a:r>
              <a:rPr kumimoji="1" lang="ja-JP" altLang="en-US" sz="1200" dirty="0"/>
              <a:t>」の</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話題に入りたいと思います。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24</a:t>
            </a:fld>
            <a:endParaRPr kumimoji="1" lang="ja-JP" altLang="en-US"/>
          </a:p>
        </p:txBody>
      </p:sp>
    </p:spTree>
    <p:extLst>
      <p:ext uri="{BB962C8B-B14F-4D97-AF65-F5344CB8AC3E}">
        <p14:creationId xmlns:p14="http://schemas.microsoft.com/office/powerpoint/2010/main" val="2461959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is-IS" dirty="0"/>
              <a:t>この話題に入る前に</a:t>
            </a:r>
            <a:endParaRPr kumimoji="1" lang="en-US" altLang="ja-JP" dirty="0"/>
          </a:p>
          <a:p>
            <a:endParaRPr kumimoji="1" lang="en-US" altLang="ja-JP" dirty="0"/>
          </a:p>
          <a:p>
            <a:r>
              <a:rPr kumimoji="1" lang="ja-JP" altLang="is-IS" dirty="0"/>
              <a:t>念のため「べた書き」って何？</a:t>
            </a:r>
            <a:r>
              <a:rPr kumimoji="1" lang="ja-JP" altLang="en-US" dirty="0"/>
              <a:t>という</a:t>
            </a:r>
            <a:r>
              <a:rPr kumimoji="1" lang="ja-JP" altLang="is-IS" dirty="0"/>
              <a:t>話だけします。</a:t>
            </a:r>
            <a:endParaRPr kumimoji="1" lang="is-IS" altLang="ja-JP" dirty="0"/>
          </a:p>
          <a:p>
            <a:endParaRPr kumimoji="1" lang="en-US" altLang="ja-JP" dirty="0"/>
          </a:p>
          <a:p>
            <a:r>
              <a:rPr kumimoji="1" lang="ja-JP" altLang="is-IS" dirty="0"/>
              <a:t>今回俎上に挙げる「べた書き」というのは、</a:t>
            </a:r>
            <a:endParaRPr kumimoji="1" lang="en-US" altLang="ja-JP" dirty="0"/>
          </a:p>
          <a:p>
            <a:endParaRPr kumimoji="1" lang="is-IS" altLang="ja-JP" dirty="0"/>
          </a:p>
          <a:p>
            <a:r>
              <a:rPr kumimoji="1" lang="ja-JP" altLang="is-IS" dirty="0"/>
              <a:t>ノードが大量に繋がれ、</a:t>
            </a:r>
            <a:endParaRPr kumimoji="1" lang="en-US" altLang="ja-JP" dirty="0"/>
          </a:p>
          <a:p>
            <a:r>
              <a:rPr kumimoji="1" lang="ja-JP" altLang="is-IS" dirty="0"/>
              <a:t>いくつものイベントが、相互に絡み合っている</a:t>
            </a:r>
            <a:r>
              <a:rPr kumimoji="1" lang="ja-JP" altLang="en-US" dirty="0"/>
              <a:t>状態の物を指します。</a:t>
            </a:r>
            <a:endParaRPr kumimoji="1" lang="en-US" altLang="ja-JP" dirty="0"/>
          </a:p>
          <a:p>
            <a:endParaRPr kumimoji="1" lang="en-US" altLang="ja-JP" dirty="0"/>
          </a:p>
          <a:p>
            <a:r>
              <a:rPr kumimoji="1" lang="ja-JP" altLang="is-IS" dirty="0"/>
              <a:t>こうなってしまうと、</a:t>
            </a:r>
            <a:endParaRPr kumimoji="1" lang="en-US" altLang="ja-JP" dirty="0"/>
          </a:p>
          <a:p>
            <a:r>
              <a:rPr kumimoji="1" lang="ja-JP" altLang="is-IS" dirty="0"/>
              <a:t>どこでどのような処理が行われているかが、</a:t>
            </a:r>
            <a:endParaRPr kumimoji="1" lang="en-US" altLang="ja-JP" dirty="0"/>
          </a:p>
          <a:p>
            <a:r>
              <a:rPr kumimoji="1" lang="ja-JP" altLang="is-IS" dirty="0"/>
              <a:t>ぱっと見で理解できずに、</a:t>
            </a:r>
            <a:endParaRPr kumimoji="1" lang="en-US" altLang="ja-JP" dirty="0"/>
          </a:p>
          <a:p>
            <a:r>
              <a:rPr kumimoji="1" lang="ja-JP" altLang="is-IS" dirty="0"/>
              <a:t>一つの処理を辿るのも一苦労です。</a:t>
            </a:r>
            <a:endParaRPr kumimoji="1" lang="is-IS" altLang="ja-JP" dirty="0"/>
          </a:p>
          <a:p>
            <a:endParaRPr kumimoji="1" lang="is-IS" altLang="ja-JP" dirty="0"/>
          </a:p>
          <a:p>
            <a:r>
              <a:rPr kumimoji="1" lang="ja-JP" altLang="is-IS" dirty="0"/>
              <a:t>（</a:t>
            </a:r>
            <a:r>
              <a:rPr kumimoji="1" lang="is-IS" altLang="ja-JP" dirty="0"/>
              <a:t>1</a:t>
            </a:r>
            <a:r>
              <a:rPr kumimoji="1" lang="ja-JP" altLang="en-US" dirty="0"/>
              <a:t>分</a:t>
            </a:r>
            <a:r>
              <a:rPr kumimoji="1" lang="ja-JP" altLang="is-IS" dirty="0"/>
              <a:t>）</a:t>
            </a:r>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25</a:t>
            </a:fld>
            <a:endParaRPr kumimoji="1" lang="ja-JP" altLang="en-US"/>
          </a:p>
        </p:txBody>
      </p:sp>
    </p:spTree>
    <p:extLst>
      <p:ext uri="{BB962C8B-B14F-4D97-AF65-F5344CB8AC3E}">
        <p14:creationId xmlns:p14="http://schemas.microsoft.com/office/powerpoint/2010/main" val="196746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ただ、</a:t>
            </a:r>
            <a:r>
              <a:rPr kumimoji="1" lang="ja-JP" altLang="is-IS" dirty="0"/>
              <a:t>僕自身、</a:t>
            </a:r>
            <a:endParaRPr kumimoji="1" lang="en-US" altLang="ja-JP" dirty="0"/>
          </a:p>
          <a:p>
            <a:r>
              <a:rPr kumimoji="1" lang="ja-JP" altLang="is-IS" dirty="0"/>
              <a:t>べた書きがそこまで悪とは思っていないです。</a:t>
            </a:r>
            <a:endParaRPr kumimoji="1" lang="is-IS" altLang="ja-JP" dirty="0"/>
          </a:p>
          <a:p>
            <a:endParaRPr kumimoji="1" lang="is-IS" altLang="ja-JP" dirty="0"/>
          </a:p>
          <a:p>
            <a:r>
              <a:rPr kumimoji="1" lang="ja-JP" altLang="is-IS" dirty="0"/>
              <a:t>べた書きに</a:t>
            </a:r>
            <a:r>
              <a:rPr kumimoji="1" lang="ja-JP" altLang="en-US" dirty="0"/>
              <a:t>も</a:t>
            </a:r>
            <a:r>
              <a:rPr kumimoji="1" lang="ja-JP" altLang="is-IS" dirty="0"/>
              <a:t>利点</a:t>
            </a:r>
            <a:r>
              <a:rPr kumimoji="1" lang="ja-JP" altLang="en-US" dirty="0"/>
              <a:t>が</a:t>
            </a:r>
            <a:r>
              <a:rPr kumimoji="1" lang="ja-JP" altLang="is-IS" dirty="0"/>
              <a:t>あり、</a:t>
            </a:r>
            <a:endParaRPr kumimoji="1" lang="en-US" altLang="ja-JP" dirty="0"/>
          </a:p>
          <a:p>
            <a:r>
              <a:rPr kumimoji="1" lang="ja-JP" altLang="is-IS" dirty="0"/>
              <a:t>結局はそれを取るか、読みにくさを取るかの話だと思ってます。</a:t>
            </a:r>
            <a:endParaRPr kumimoji="1" lang="is-IS" altLang="ja-JP" dirty="0"/>
          </a:p>
          <a:p>
            <a:endParaRPr kumimoji="1" lang="is-IS" altLang="ja-JP" dirty="0"/>
          </a:p>
          <a:p>
            <a:r>
              <a:rPr kumimoji="1" lang="ja-JP" altLang="is-IS" dirty="0"/>
              <a:t>その利点としてよく挙げるのがこちらの。。。</a:t>
            </a:r>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26</a:t>
            </a:fld>
            <a:endParaRPr kumimoji="1" lang="ja-JP" altLang="en-US"/>
          </a:p>
        </p:txBody>
      </p:sp>
    </p:spTree>
    <p:extLst>
      <p:ext uri="{BB962C8B-B14F-4D97-AF65-F5344CB8AC3E}">
        <p14:creationId xmlns:p14="http://schemas.microsoft.com/office/powerpoint/2010/main" val="3340917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r>
              <a:rPr kumimoji="1" lang="ja-JP" altLang="is-IS" dirty="0"/>
              <a:t>「実装速度が速い」というところですね。</a:t>
            </a:r>
            <a:endParaRPr kumimoji="1" lang="is-IS" altLang="ja-JP" dirty="0"/>
          </a:p>
          <a:p>
            <a:endParaRPr kumimoji="1" lang="is-IS" altLang="ja-JP" dirty="0"/>
          </a:p>
          <a:p>
            <a:r>
              <a:rPr kumimoji="1" lang="ja-JP" altLang="is-IS" dirty="0"/>
              <a:t>最初に設計を考えて</a:t>
            </a:r>
            <a:endParaRPr kumimoji="1" lang="en-US" altLang="ja-JP" dirty="0"/>
          </a:p>
          <a:p>
            <a:r>
              <a:rPr kumimoji="1" lang="ja-JP" altLang="is-IS" dirty="0"/>
              <a:t>関数を作成して</a:t>
            </a:r>
            <a:endParaRPr kumimoji="1" lang="en-US" altLang="ja-JP" dirty="0"/>
          </a:p>
          <a:p>
            <a:r>
              <a:rPr kumimoji="1" lang="ja-JP" altLang="is-IS" dirty="0"/>
              <a:t>名前を付けて</a:t>
            </a:r>
            <a:endParaRPr kumimoji="1" lang="en-US" altLang="ja-JP" dirty="0"/>
          </a:p>
          <a:p>
            <a:r>
              <a:rPr kumimoji="1" lang="ja-JP" altLang="is-IS" dirty="0"/>
              <a:t>ノードを配置するなど、</a:t>
            </a:r>
            <a:endParaRPr kumimoji="1" lang="is-IS" altLang="ja-JP" dirty="0"/>
          </a:p>
          <a:p>
            <a:endParaRPr kumimoji="1" lang="en-US" altLang="ja-JP" dirty="0"/>
          </a:p>
          <a:p>
            <a:r>
              <a:rPr kumimoji="1" lang="ja-JP" altLang="is-IS" dirty="0"/>
              <a:t>余計な手間をすっ飛ばして、</a:t>
            </a:r>
            <a:endParaRPr kumimoji="1" lang="en-US" altLang="ja-JP" dirty="0"/>
          </a:p>
          <a:p>
            <a:r>
              <a:rPr kumimoji="1" lang="ja-JP" altLang="is-IS" dirty="0"/>
              <a:t>とりあえず実装速度を優先して組みたいものを組む場合、</a:t>
            </a:r>
            <a:endParaRPr kumimoji="1" lang="en-US" altLang="ja-JP" dirty="0"/>
          </a:p>
          <a:p>
            <a:endParaRPr kumimoji="1" lang="is-IS" altLang="ja-JP" dirty="0"/>
          </a:p>
          <a:p>
            <a:r>
              <a:rPr kumimoji="1" lang="ja-JP" altLang="is-IS" dirty="0"/>
              <a:t>べた書きするのが一番いいと思います。</a:t>
            </a:r>
            <a:endParaRPr kumimoji="1" lang="is-IS" altLang="ja-JP" dirty="0"/>
          </a:p>
          <a:p>
            <a:endParaRPr kumimoji="1" lang="is-IS" altLang="ja-JP" dirty="0"/>
          </a:p>
          <a:p>
            <a:r>
              <a:rPr kumimoji="1" lang="ja-JP" altLang="is-IS" dirty="0"/>
              <a:t>べた書きをする</a:t>
            </a:r>
            <a:r>
              <a:rPr kumimoji="1" lang="ja-JP" altLang="en-US" dirty="0"/>
              <a:t>場合、</a:t>
            </a:r>
            <a:endParaRPr kumimoji="1" lang="en-US" altLang="ja-JP" dirty="0"/>
          </a:p>
          <a:p>
            <a:r>
              <a:rPr kumimoji="1" lang="ja-JP" altLang="en-US" dirty="0"/>
              <a:t>作業中</a:t>
            </a:r>
            <a:r>
              <a:rPr kumimoji="1" lang="ja-JP" altLang="is-IS" dirty="0"/>
              <a:t>ウィンドウ間の行き来も少なくなり、</a:t>
            </a:r>
            <a:endParaRPr kumimoji="1" lang="en-US" altLang="ja-JP" dirty="0"/>
          </a:p>
          <a:p>
            <a:r>
              <a:rPr kumimoji="1" lang="ja-JP" altLang="is-IS" dirty="0"/>
              <a:t>トライ＆エラーがやりやすくなります。</a:t>
            </a:r>
            <a:endParaRPr kumimoji="1" lang="is-IS" altLang="ja-JP" dirty="0"/>
          </a:p>
          <a:p>
            <a:endParaRPr kumimoji="1" lang="is-IS" altLang="ja-JP" dirty="0"/>
          </a:p>
          <a:p>
            <a:endParaRPr kumimoji="1" lang="is-IS" altLang="ja-JP" dirty="0"/>
          </a:p>
          <a:p>
            <a:r>
              <a:rPr kumimoji="1" lang="ja-JP" altLang="is-IS" dirty="0"/>
              <a:t>（</a:t>
            </a:r>
            <a:r>
              <a:rPr kumimoji="1" lang="is-IS" altLang="ja-JP" dirty="0"/>
              <a:t>1</a:t>
            </a:r>
            <a:r>
              <a:rPr kumimoji="1" lang="ja-JP" altLang="en-US" dirty="0"/>
              <a:t>分</a:t>
            </a:r>
            <a:r>
              <a:rPr kumimoji="1" lang="ja-JP" altLang="is-I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27</a:t>
            </a:fld>
            <a:endParaRPr kumimoji="1" lang="ja-JP" altLang="en-US"/>
          </a:p>
        </p:txBody>
      </p:sp>
    </p:spTree>
    <p:extLst>
      <p:ext uri="{BB962C8B-B14F-4D97-AF65-F5344CB8AC3E}">
        <p14:creationId xmlns:p14="http://schemas.microsoft.com/office/powerpoint/2010/main" val="640767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is-IS" dirty="0"/>
              <a:t>つまるところ、</a:t>
            </a:r>
            <a:endParaRPr kumimoji="1" lang="en-US" altLang="ja-JP" dirty="0"/>
          </a:p>
          <a:p>
            <a:r>
              <a:rPr kumimoji="1" lang="ja-JP" altLang="is-IS" dirty="0"/>
              <a:t>このような状況の場合は</a:t>
            </a:r>
            <a:endParaRPr kumimoji="1" lang="en-US" altLang="ja-JP" dirty="0"/>
          </a:p>
          <a:p>
            <a:r>
              <a:rPr kumimoji="1" lang="ja-JP" altLang="is-IS" dirty="0"/>
              <a:t>個人的にはやってもいいと持ってます。</a:t>
            </a:r>
            <a:endParaRPr kumimoji="1" lang="is-IS" altLang="ja-JP" dirty="0"/>
          </a:p>
          <a:p>
            <a:endParaRPr kumimoji="1" lang="is-IS" altLang="ja-JP" dirty="0"/>
          </a:p>
          <a:p>
            <a:endParaRPr kumimoji="1" lang="is-IS" altLang="ja-JP" dirty="0"/>
          </a:p>
          <a:p>
            <a:pPr marL="0" indent="0">
              <a:lnSpc>
                <a:spcPct val="100000"/>
              </a:lnSpc>
              <a:buNone/>
            </a:pPr>
            <a:r>
              <a:rPr kumimoji="1" lang="ja-JP" altLang="is-IS" dirty="0"/>
              <a:t>「対話中などで即興で実装を書くとき」</a:t>
            </a:r>
            <a:endParaRPr kumimoji="1" lang="is-IS" altLang="ja-JP" dirty="0"/>
          </a:p>
          <a:p>
            <a:r>
              <a:rPr kumimoji="1" lang="ja-JP" altLang="is-IS" dirty="0"/>
              <a:t>通話などで仕様すり合わせを行っている最中に、</a:t>
            </a:r>
            <a:endParaRPr kumimoji="1" lang="en-US" altLang="ja-JP" dirty="0"/>
          </a:p>
          <a:p>
            <a:r>
              <a:rPr kumimoji="1" lang="ja-JP" altLang="is-IS" dirty="0"/>
              <a:t>「こうゆうことをやりたいんですか？」と手元で実装して見せるなど</a:t>
            </a:r>
            <a:endParaRPr kumimoji="1" lang="is-IS" altLang="ja-JP" dirty="0"/>
          </a:p>
          <a:p>
            <a:r>
              <a:rPr kumimoji="1" lang="ja-JP" altLang="is-IS" dirty="0"/>
              <a:t>読みやすい云々より</a:t>
            </a:r>
            <a:endParaRPr kumimoji="1" lang="en-US" altLang="ja-JP" dirty="0"/>
          </a:p>
          <a:p>
            <a:r>
              <a:rPr kumimoji="1" lang="ja-JP" altLang="is-IS" dirty="0"/>
              <a:t>実装物を見せたい場合です。</a:t>
            </a:r>
            <a:endParaRPr kumimoji="1" lang="is-IS" altLang="ja-JP" dirty="0"/>
          </a:p>
          <a:p>
            <a:endParaRPr kumimoji="1" lang="is-IS" altLang="ja-JP" dirty="0"/>
          </a:p>
          <a:p>
            <a:r>
              <a:rPr kumimoji="1" lang="ja-JP" altLang="is-IS" dirty="0"/>
              <a:t>会話しながら組み替えてトライ＆エラーがしやすいのも利点です。</a:t>
            </a:r>
            <a:endParaRPr kumimoji="1" lang="is-IS" altLang="ja-JP" dirty="0"/>
          </a:p>
          <a:p>
            <a:endParaRPr kumimoji="1" lang="is-IS" altLang="ja-JP" dirty="0"/>
          </a:p>
          <a:p>
            <a:pPr marL="0" indent="0">
              <a:lnSpc>
                <a:spcPct val="100000"/>
              </a:lnSpc>
              <a:buNone/>
            </a:pPr>
            <a:endParaRPr lang="is-IS" altLang="ja-JP" dirty="0"/>
          </a:p>
          <a:p>
            <a:pPr marL="0" indent="0">
              <a:lnSpc>
                <a:spcPct val="100000"/>
              </a:lnSpc>
              <a:buNone/>
            </a:pPr>
            <a:r>
              <a:rPr kumimoji="1" lang="ja-JP" altLang="en-US" dirty="0"/>
              <a:t>次に</a:t>
            </a:r>
            <a:r>
              <a:rPr kumimoji="1" lang="ja-JP" altLang="is-IS" dirty="0"/>
              <a:t>「読み返す必要がなく、</a:t>
            </a:r>
            <a:endParaRPr kumimoji="1" lang="en-US" altLang="ja-JP" dirty="0"/>
          </a:p>
          <a:p>
            <a:pPr marL="0" indent="0">
              <a:lnSpc>
                <a:spcPct val="100000"/>
              </a:lnSpc>
              <a:buNone/>
            </a:pPr>
            <a:r>
              <a:rPr kumimoji="1" lang="ja-JP" altLang="is-IS" dirty="0"/>
              <a:t>対応を急がないといけない場合」</a:t>
            </a:r>
            <a:r>
              <a:rPr kumimoji="1" lang="ja-JP" altLang="en-US" dirty="0"/>
              <a:t>です。</a:t>
            </a:r>
            <a:endParaRPr lang="is-IS" altLang="ja-JP" dirty="0"/>
          </a:p>
          <a:p>
            <a:endParaRPr kumimoji="1" lang="is-IS" altLang="ja-JP" dirty="0"/>
          </a:p>
          <a:p>
            <a:r>
              <a:rPr kumimoji="1" lang="is-IS" altLang="ja-JP" dirty="0"/>
              <a:t>GGJ</a:t>
            </a:r>
            <a:r>
              <a:rPr kumimoji="1" lang="ja-JP" altLang="is-IS" dirty="0"/>
              <a:t>などのゲームジャムで、</a:t>
            </a:r>
            <a:endParaRPr kumimoji="1" lang="en-US" altLang="ja-JP" dirty="0"/>
          </a:p>
          <a:p>
            <a:r>
              <a:rPr kumimoji="1" lang="ja-JP" altLang="is-IS" dirty="0"/>
              <a:t>あと</a:t>
            </a:r>
            <a:r>
              <a:rPr kumimoji="1" lang="is-IS" altLang="ja-JP" dirty="0"/>
              <a:t>1</a:t>
            </a:r>
            <a:r>
              <a:rPr kumimoji="1" lang="ja-JP" altLang="is-IS" dirty="0"/>
              <a:t>時間で実装しないといけない場合、</a:t>
            </a:r>
            <a:endParaRPr kumimoji="1" lang="en-US" altLang="ja-JP" dirty="0"/>
          </a:p>
          <a:p>
            <a:r>
              <a:rPr kumimoji="1" lang="ja-JP" altLang="is-IS" dirty="0"/>
              <a:t>大体べた書きで済ませてもいい場合が多いです。</a:t>
            </a:r>
            <a:endParaRPr kumimoji="1" lang="is-IS" altLang="ja-JP" dirty="0"/>
          </a:p>
          <a:p>
            <a:endParaRPr kumimoji="1" lang="is-IS" altLang="ja-JP" dirty="0"/>
          </a:p>
          <a:p>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次ですが、</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is-IS" dirty="0"/>
              <a:t>「機能検証用などで、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is-IS" dirty="0"/>
              <a:t>そもそも読み返す想定がない場合」</a:t>
            </a:r>
            <a:r>
              <a:rPr lang="ja-JP" altLang="en-US" dirty="0"/>
              <a:t>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r>
              <a:rPr kumimoji="1" lang="ja-JP" altLang="is-IS" dirty="0"/>
              <a:t>機能検証用でそもそも読み返す想定がない場合</a:t>
            </a:r>
            <a:endParaRPr kumimoji="1" lang="is-IS" altLang="ja-JP" dirty="0"/>
          </a:p>
          <a:p>
            <a:r>
              <a:rPr kumimoji="1" lang="ja-JP" altLang="is-IS" dirty="0"/>
              <a:t>単一の機能検証用なので使いまわすなどがなく、</a:t>
            </a:r>
            <a:endParaRPr kumimoji="1" lang="en-US" altLang="ja-JP" dirty="0"/>
          </a:p>
          <a:p>
            <a:r>
              <a:rPr kumimoji="1" lang="ja-JP" altLang="is-IS" dirty="0"/>
              <a:t>実装も人目につかないと思うのでいいと思います。</a:t>
            </a:r>
            <a:endParaRPr kumimoji="1" lang="is-IS" altLang="ja-JP" dirty="0"/>
          </a:p>
          <a:p>
            <a:endParaRPr kumimoji="1" lang="is-IS" altLang="ja-JP" dirty="0"/>
          </a:p>
          <a:p>
            <a:endParaRPr kumimoji="1" lang="is-IS" altLang="ja-JP" dirty="0"/>
          </a:p>
          <a:p>
            <a:pPr marL="0" indent="0">
              <a:lnSpc>
                <a:spcPct val="100000"/>
              </a:lnSpc>
              <a:buNone/>
            </a:pPr>
            <a:r>
              <a:rPr kumimoji="1" lang="ja-JP" altLang="en-US" dirty="0"/>
              <a:t>最後に</a:t>
            </a:r>
            <a:r>
              <a:rPr kumimoji="1" lang="ja-JP" altLang="is-IS" dirty="0"/>
              <a:t>「一人で開発するとき」</a:t>
            </a:r>
            <a:endParaRPr kumimoji="1" lang="is-IS" altLang="ja-JP" dirty="0"/>
          </a:p>
          <a:p>
            <a:r>
              <a:rPr kumimoji="1" lang="ja-JP" altLang="is-IS" dirty="0"/>
              <a:t>個人で開発する場合は</a:t>
            </a:r>
            <a:endParaRPr kumimoji="1" lang="en-US" altLang="ja-JP" dirty="0"/>
          </a:p>
          <a:p>
            <a:r>
              <a:rPr kumimoji="1" lang="ja-JP" altLang="is-IS" dirty="0"/>
              <a:t>別にどっちでもいいと思ってます。</a:t>
            </a:r>
            <a:endParaRPr kumimoji="1" lang="en-US" altLang="ja-JP" dirty="0"/>
          </a:p>
          <a:p>
            <a:endParaRPr kumimoji="1" lang="is-IS" altLang="ja-JP" dirty="0"/>
          </a:p>
          <a:p>
            <a:r>
              <a:rPr kumimoji="1" lang="ja-JP" altLang="is-IS" dirty="0"/>
              <a:t>ただ、人間は忘れる生き物なので、</a:t>
            </a:r>
            <a:endParaRPr kumimoji="1" lang="en-US" altLang="ja-JP" dirty="0"/>
          </a:p>
          <a:p>
            <a:r>
              <a:rPr kumimoji="1" lang="ja-JP" altLang="is-IS" dirty="0"/>
              <a:t>処理を忘れた頃に見返した場合、</a:t>
            </a:r>
            <a:endParaRPr kumimoji="1" lang="is-IS" altLang="ja-JP" dirty="0"/>
          </a:p>
          <a:p>
            <a:r>
              <a:rPr kumimoji="1" lang="ja-JP" altLang="is-IS" dirty="0"/>
              <a:t>精神的なダメージは覚悟した方が良いです。</a:t>
            </a:r>
            <a:endParaRPr kumimoji="1" lang="is-IS" altLang="ja-JP" dirty="0"/>
          </a:p>
          <a:p>
            <a:endParaRPr kumimoji="1" lang="is-IS" altLang="ja-JP" dirty="0"/>
          </a:p>
          <a:p>
            <a:endParaRPr kumimoji="1" lang="is-IS" altLang="ja-JP" dirty="0"/>
          </a:p>
          <a:p>
            <a:r>
              <a:rPr kumimoji="1" lang="ja-JP" altLang="is-IS" dirty="0"/>
              <a:t>（</a:t>
            </a:r>
            <a:r>
              <a:rPr kumimoji="1" lang="is-IS" altLang="ja-JP" dirty="0"/>
              <a:t>1</a:t>
            </a:r>
            <a:r>
              <a:rPr kumimoji="1" lang="ja-JP" altLang="en-US" dirty="0"/>
              <a:t>分</a:t>
            </a:r>
            <a:r>
              <a:rPr kumimoji="1" lang="ja-JP" altLang="is-IS" dirty="0"/>
              <a:t>）</a:t>
            </a:r>
            <a:endParaRPr kumimoji="1" lang="is-I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28</a:t>
            </a:fld>
            <a:endParaRPr kumimoji="1" lang="ja-JP" altLang="en-US"/>
          </a:p>
        </p:txBody>
      </p:sp>
    </p:spTree>
    <p:extLst>
      <p:ext uri="{BB962C8B-B14F-4D97-AF65-F5344CB8AC3E}">
        <p14:creationId xmlns:p14="http://schemas.microsoft.com/office/powerpoint/2010/main" val="3203867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a:t>
            </a:r>
            <a:r>
              <a:rPr kumimoji="1" lang="ja-JP" altLang="is-IS" dirty="0"/>
              <a:t>これから、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そのべた書きをどうやってなくせばいいの？という話を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これから始めていきます。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まず最初にやってほしいこととして、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「重複処理」はまとめてください。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重複処理ってなんやねんってところを軽く説明すると、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lang="ja-JP" altLang="en-US" dirty="0"/>
              <a:t>単純に意味が同じで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処理の内容も同じ処理のこと</a:t>
            </a:r>
            <a:r>
              <a:rPr kumimoji="1" lang="ja-JP" altLang="en-US" dirty="0"/>
              <a:t>」を指します。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また</a:t>
            </a:r>
            <a:r>
              <a:rPr kumimoji="1" lang="ja-JP" altLang="en-US" dirty="0"/>
              <a:t>、べた書き撲滅以外にも</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いくつかダメと言</a:t>
            </a:r>
            <a:r>
              <a:rPr kumimoji="1" lang="ja-JP" altLang="is-IS" dirty="0"/>
              <a:t>うことのできる</a:t>
            </a:r>
            <a:r>
              <a:rPr kumimoji="1" lang="ja-JP" altLang="en-US" dirty="0"/>
              <a:t>理由</a:t>
            </a:r>
            <a:r>
              <a:rPr kumimoji="1" lang="ja-JP" altLang="is-IS" dirty="0"/>
              <a:t>も</a:t>
            </a:r>
            <a:r>
              <a:rPr kumimoji="1" lang="ja-JP" altLang="en-US" dirty="0"/>
              <a:t>あり、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単純に「</a:t>
            </a:r>
            <a:r>
              <a:rPr lang="ja-JP" altLang="en-US" dirty="0"/>
              <a:t>処理が間違っていた場合に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直す手間が増える</a:t>
            </a:r>
            <a:r>
              <a:rPr kumimoji="1" lang="ja-JP" altLang="en-US" dirty="0"/>
              <a:t>」ことが挙げられます。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同じ処理がいくつもある場合、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そのすべてを修正できればいいのですが、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多くの場合において、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見逃してバグが再発するというようなケースが開発中よくあります。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また、たまたま同じ処理なだけで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実は行っていることは別の意図。というケースもあり、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ほかの人がまとめようとしても、</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単純にまとめていいものか悩んでしまうこともあります。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このようなことは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作業時間の無駄につながり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開発の効率を落としてしまうため、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作業中に処理をコピペしたなと感じたら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関数化できないか検討しましょう。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1</a:t>
            </a:r>
            <a:r>
              <a:rPr kumimoji="1" lang="ja-JP" altLang="en-US" dirty="0"/>
              <a:t>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29</a:t>
            </a:fld>
            <a:endParaRPr kumimoji="1" lang="ja-JP" altLang="en-US"/>
          </a:p>
        </p:txBody>
      </p:sp>
    </p:spTree>
    <p:extLst>
      <p:ext uri="{BB962C8B-B14F-4D97-AF65-F5344CB8AC3E}">
        <p14:creationId xmlns:p14="http://schemas.microsoft.com/office/powerpoint/2010/main" val="18864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is-IS" dirty="0"/>
              <a:t>本スライドの注意事項です。</a:t>
            </a:r>
            <a:endParaRPr kumimoji="1" lang="is-IS" altLang="ja-JP" dirty="0"/>
          </a:p>
          <a:p>
            <a:endParaRPr kumimoji="1" lang="is-IS" altLang="ja-JP" dirty="0"/>
          </a:p>
          <a:p>
            <a:r>
              <a:rPr kumimoji="1" lang="ja-JP" altLang="is-IS" dirty="0"/>
              <a:t>本スライドは、なにかしら表に出ている物の開発事例とかではないです。</a:t>
            </a:r>
            <a:endParaRPr kumimoji="1" lang="is-IS" altLang="ja-JP" dirty="0"/>
          </a:p>
          <a:p>
            <a:r>
              <a:rPr kumimoji="1" lang="ja-JP" altLang="is-IS" dirty="0"/>
              <a:t>期待しておられた方がいたら、すみません。</a:t>
            </a:r>
            <a:endParaRPr kumimoji="1" lang="is-IS" altLang="ja-JP" dirty="0"/>
          </a:p>
          <a:p>
            <a:endParaRPr kumimoji="1" lang="is-IS" altLang="ja-JP" dirty="0"/>
          </a:p>
          <a:p>
            <a:r>
              <a:rPr kumimoji="1" lang="ja-JP" altLang="is-IS" dirty="0"/>
              <a:t>今回は登壇者がプライベートでチームを作ってゲームを作ってまして、</a:t>
            </a:r>
            <a:endParaRPr kumimoji="1" lang="is-IS" altLang="ja-JP" dirty="0"/>
          </a:p>
          <a:p>
            <a:r>
              <a:rPr kumimoji="1" lang="ja-JP" altLang="is-IS" dirty="0"/>
              <a:t>これに使用している</a:t>
            </a:r>
            <a:endParaRPr kumimoji="1" lang="en-US" altLang="ja-JP" dirty="0"/>
          </a:p>
          <a:p>
            <a:r>
              <a:rPr kumimoji="1" lang="ja-JP" altLang="is-IS" dirty="0"/>
              <a:t>ブループリントのコーディング規約を基に</a:t>
            </a:r>
            <a:endParaRPr kumimoji="1" lang="en-US" altLang="ja-JP" dirty="0"/>
          </a:p>
          <a:p>
            <a:r>
              <a:rPr kumimoji="1" lang="ja-JP" altLang="is-IS" dirty="0"/>
              <a:t>本スライドを作成しています。</a:t>
            </a:r>
            <a:endParaRPr kumimoji="1" lang="is-IS" altLang="ja-JP" dirty="0"/>
          </a:p>
          <a:p>
            <a:endParaRPr kumimoji="1" lang="is-IS" altLang="ja-JP" dirty="0"/>
          </a:p>
          <a:p>
            <a:r>
              <a:rPr kumimoji="1" lang="ja-JP" altLang="is-IS" dirty="0"/>
              <a:t>（</a:t>
            </a:r>
            <a:r>
              <a:rPr kumimoji="1" lang="is-IS" altLang="ja-JP" dirty="0"/>
              <a:t>1</a:t>
            </a:r>
            <a:r>
              <a:rPr kumimoji="1" lang="ja-JP" altLang="en-US" dirty="0"/>
              <a:t>分</a:t>
            </a:r>
            <a:r>
              <a:rPr kumimoji="1" lang="ja-JP" altLang="is-I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a:t>
            </a:fld>
            <a:endParaRPr kumimoji="1" lang="ja-JP" altLang="en-US"/>
          </a:p>
        </p:txBody>
      </p:sp>
    </p:spTree>
    <p:extLst>
      <p:ext uri="{BB962C8B-B14F-4D97-AF65-F5344CB8AC3E}">
        <p14:creationId xmlns:p14="http://schemas.microsoft.com/office/powerpoint/2010/main" val="197492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is-IS" dirty="0"/>
              <a:t>では、</a:t>
            </a:r>
            <a:r>
              <a:rPr kumimoji="1" lang="ja-JP" altLang="en-US" dirty="0"/>
              <a:t>実際に</a:t>
            </a:r>
            <a:r>
              <a:rPr kumimoji="1" lang="ja-JP" altLang="is-IS" dirty="0"/>
              <a:t>具体例を画像にして</a:t>
            </a:r>
            <a:r>
              <a:rPr kumimoji="1" lang="ja-JP" altLang="en-US" dirty="0"/>
              <a:t>見てみます</a:t>
            </a:r>
            <a:r>
              <a:rPr kumimoji="1" lang="ja-JP" altLang="is-IS" dirty="0"/>
              <a:t>。</a:t>
            </a:r>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30</a:t>
            </a:fld>
            <a:endParaRPr kumimoji="1" lang="ja-JP" altLang="en-US"/>
          </a:p>
        </p:txBody>
      </p:sp>
    </p:spTree>
    <p:extLst>
      <p:ext uri="{BB962C8B-B14F-4D97-AF65-F5344CB8AC3E}">
        <p14:creationId xmlns:p14="http://schemas.microsoft.com/office/powerpoint/2010/main" val="2596230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あるプログラマーが、</a:t>
            </a:r>
            <a:endParaRPr kumimoji="1" lang="en-US" altLang="ja-JP" dirty="0"/>
          </a:p>
          <a:p>
            <a:r>
              <a:rPr kumimoji="1" lang="ja-JP" altLang="en-US" dirty="0"/>
              <a:t>こ</a:t>
            </a:r>
            <a:r>
              <a:rPr kumimoji="1" lang="ja-JP" altLang="is-IS" dirty="0"/>
              <a:t>のように、</a:t>
            </a:r>
            <a:endParaRPr kumimoji="1" lang="en-US" altLang="ja-JP" dirty="0"/>
          </a:p>
          <a:p>
            <a:r>
              <a:rPr kumimoji="1" lang="ja-JP" altLang="is-IS" dirty="0"/>
              <a:t>非ダメージ時に</a:t>
            </a:r>
            <a:endParaRPr kumimoji="1" lang="en-US" altLang="ja-JP" dirty="0"/>
          </a:p>
          <a:p>
            <a:r>
              <a:rPr kumimoji="1" lang="is-IS" altLang="ja-JP" dirty="0"/>
              <a:t>HP</a:t>
            </a:r>
            <a:r>
              <a:rPr kumimoji="1" lang="ja-JP" altLang="is-IS" dirty="0"/>
              <a:t>を減らす処理が二つ実装しました。</a:t>
            </a:r>
            <a:endParaRPr kumimoji="1" lang="is-IS" altLang="ja-JP" dirty="0"/>
          </a:p>
          <a:p>
            <a:endParaRPr kumimoji="1" lang="is-IS" altLang="ja-JP" dirty="0"/>
          </a:p>
          <a:p>
            <a:r>
              <a:rPr kumimoji="1" lang="ja-JP" altLang="is-IS" dirty="0"/>
              <a:t>これくらいのコピペなら</a:t>
            </a:r>
            <a:endParaRPr kumimoji="1" lang="en-US" altLang="ja-JP" dirty="0"/>
          </a:p>
          <a:p>
            <a:r>
              <a:rPr kumimoji="1" lang="ja-JP" altLang="is-IS" dirty="0"/>
              <a:t>まだ何とかなるかーと思っていたのですが、</a:t>
            </a:r>
            <a:endParaRPr kumimoji="1" lang="en-US" altLang="ja-JP" dirty="0"/>
          </a:p>
          <a:p>
            <a:endParaRPr kumimoji="1" lang="is-IS" altLang="ja-JP" dirty="0"/>
          </a:p>
          <a:p>
            <a:r>
              <a:rPr kumimoji="1" lang="ja-JP" altLang="is-IS" dirty="0"/>
              <a:t>ところがある日、</a:t>
            </a:r>
            <a:endParaRPr kumimoji="1" lang="en-US" altLang="ja-JP" dirty="0"/>
          </a:p>
          <a:p>
            <a:r>
              <a:rPr kumimoji="1" lang="ja-JP" altLang="is-IS" dirty="0"/>
              <a:t>防御力の概念が入り、</a:t>
            </a:r>
            <a:endParaRPr kumimoji="1" lang="en-US" altLang="ja-JP" dirty="0"/>
          </a:p>
          <a:p>
            <a:r>
              <a:rPr kumimoji="1" lang="ja-JP" altLang="is-IS" dirty="0"/>
              <a:t>この処理に追加の実装が必要になりました。</a:t>
            </a:r>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31</a:t>
            </a:fld>
            <a:endParaRPr kumimoji="1" lang="ja-JP" altLang="en-US"/>
          </a:p>
        </p:txBody>
      </p:sp>
    </p:spTree>
    <p:extLst>
      <p:ext uri="{BB962C8B-B14F-4D97-AF65-F5344CB8AC3E}">
        <p14:creationId xmlns:p14="http://schemas.microsoft.com/office/powerpoint/2010/main" val="3499985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r>
              <a:rPr kumimoji="1" lang="ja-JP" altLang="is-IS" dirty="0"/>
              <a:t>実装しました。</a:t>
            </a:r>
            <a:endParaRPr kumimoji="1" lang="en-US" altLang="ja-JP" dirty="0"/>
          </a:p>
          <a:p>
            <a:r>
              <a:rPr kumimoji="1" lang="ja-JP" altLang="is-IS" dirty="0"/>
              <a:t>完璧ですね。</a:t>
            </a:r>
            <a:endParaRPr kumimoji="1" lang="is-IS" altLang="ja-JP" dirty="0"/>
          </a:p>
          <a:p>
            <a:endParaRPr kumimoji="1" lang="is-IS" altLang="ja-JP" dirty="0"/>
          </a:p>
          <a:p>
            <a:r>
              <a:rPr kumimoji="1" lang="ja-JP" altLang="is-IS" dirty="0"/>
              <a:t>ところがある日、</a:t>
            </a:r>
            <a:endParaRPr kumimoji="1" lang="en-US" altLang="ja-JP" dirty="0"/>
          </a:p>
          <a:p>
            <a:r>
              <a:rPr kumimoji="1" lang="ja-JP" altLang="is-IS" dirty="0"/>
              <a:t>またまた追加実装が入りました。</a:t>
            </a:r>
            <a:endParaRPr kumimoji="1" lang="is-IS" altLang="ja-JP" dirty="0"/>
          </a:p>
          <a:p>
            <a:endParaRPr kumimoji="1" lang="is-IS" altLang="ja-JP" dirty="0"/>
          </a:p>
          <a:p>
            <a:r>
              <a:rPr kumimoji="1" lang="ja-JP" altLang="en-US" dirty="0"/>
              <a:t>今度は</a:t>
            </a:r>
            <a:r>
              <a:rPr kumimoji="1" lang="ja-JP" altLang="is-IS" dirty="0"/>
              <a:t>ダメージのバリエーションが追加で</a:t>
            </a:r>
            <a:endParaRPr kumimoji="1" lang="en-US" altLang="ja-JP" dirty="0"/>
          </a:p>
          <a:p>
            <a:r>
              <a:rPr kumimoji="1" lang="is-IS" altLang="ja-JP" dirty="0"/>
              <a:t>25</a:t>
            </a:r>
            <a:r>
              <a:rPr kumimoji="1" lang="ja-JP" altLang="is-IS" dirty="0"/>
              <a:t>パターンほど</a:t>
            </a:r>
            <a:r>
              <a:rPr kumimoji="1" lang="ja-JP" altLang="en-US" dirty="0"/>
              <a:t>に</a:t>
            </a:r>
            <a:r>
              <a:rPr kumimoji="1" lang="ja-JP" altLang="is-IS" dirty="0"/>
              <a:t>増える</a:t>
            </a:r>
            <a:r>
              <a:rPr kumimoji="1" lang="ja-JP" altLang="en-US" dirty="0"/>
              <a:t>、</a:t>
            </a:r>
            <a:r>
              <a:rPr kumimoji="1" lang="ja-JP" altLang="is-IS" dirty="0"/>
              <a:t>とのことでした。</a:t>
            </a:r>
            <a:endParaRPr kumimoji="1" lang="en-US" altLang="ja-JP" dirty="0"/>
          </a:p>
          <a:p>
            <a:endParaRPr kumimoji="1" lang="en-U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32</a:t>
            </a:fld>
            <a:endParaRPr kumimoji="1" lang="ja-JP" altLang="en-US"/>
          </a:p>
        </p:txBody>
      </p:sp>
    </p:spTree>
    <p:extLst>
      <p:ext uri="{BB962C8B-B14F-4D97-AF65-F5344CB8AC3E}">
        <p14:creationId xmlns:p14="http://schemas.microsoft.com/office/powerpoint/2010/main" val="2222583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r>
              <a:rPr kumimoji="1" lang="ja-JP" altLang="is-IS" dirty="0"/>
              <a:t>実装しました。これも完璧ですね。</a:t>
            </a:r>
            <a:endParaRPr kumimoji="1" lang="is-IS" altLang="ja-JP" dirty="0"/>
          </a:p>
          <a:p>
            <a:endParaRPr kumimoji="1" lang="is-IS" altLang="ja-JP" dirty="0"/>
          </a:p>
          <a:p>
            <a:r>
              <a:rPr kumimoji="1" lang="ja-JP" altLang="is-IS" dirty="0"/>
              <a:t>全部で</a:t>
            </a:r>
            <a:r>
              <a:rPr kumimoji="1" lang="is-IS" altLang="ja-JP" dirty="0"/>
              <a:t>25</a:t>
            </a:r>
            <a:r>
              <a:rPr kumimoji="1" lang="ja-JP" altLang="is-IS" dirty="0"/>
              <a:t>イベント。作るのも大変でした。</a:t>
            </a:r>
            <a:endParaRPr kumimoji="1" lang="is-IS" altLang="ja-JP" dirty="0"/>
          </a:p>
          <a:p>
            <a:endParaRPr kumimoji="1" lang="is-I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33</a:t>
            </a:fld>
            <a:endParaRPr kumimoji="1" lang="ja-JP" altLang="en-US"/>
          </a:p>
        </p:txBody>
      </p:sp>
    </p:spTree>
    <p:extLst>
      <p:ext uri="{BB962C8B-B14F-4D97-AF65-F5344CB8AC3E}">
        <p14:creationId xmlns:p14="http://schemas.microsoft.com/office/powerpoint/2010/main" val="1531260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is-IS" dirty="0"/>
              <a:t>さてさてこれでひと段落。。。</a:t>
            </a:r>
            <a:br>
              <a:rPr kumimoji="1" lang="is-IS" altLang="ja-JP" dirty="0"/>
            </a:br>
            <a:r>
              <a:rPr kumimoji="1" lang="ja-JP" altLang="is-IS" dirty="0"/>
              <a:t>と思っていたところ、問題が発生しました。</a:t>
            </a:r>
            <a:endParaRPr kumimoji="1" lang="is-IS" altLang="ja-JP" dirty="0"/>
          </a:p>
          <a:p>
            <a:endParaRPr kumimoji="1" lang="is-IS" altLang="ja-JP" dirty="0"/>
          </a:p>
          <a:p>
            <a:pPr marL="0" indent="0">
              <a:buNone/>
            </a:pPr>
            <a:r>
              <a:rPr kumimoji="1" lang="ja-JP" altLang="is-IS" dirty="0"/>
              <a:t>防御力が高いキャラがダメージを受けると、</a:t>
            </a:r>
            <a:br>
              <a:rPr kumimoji="1" lang="is-IS" altLang="ja-JP" dirty="0"/>
            </a:br>
            <a:r>
              <a:rPr kumimoji="1" lang="ja-JP" altLang="is-IS" dirty="0"/>
              <a:t>回復するというバグが報告されたとのことです。</a:t>
            </a:r>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34</a:t>
            </a:fld>
            <a:endParaRPr kumimoji="1" lang="ja-JP" altLang="en-US"/>
          </a:p>
        </p:txBody>
      </p:sp>
    </p:spTree>
    <p:extLst>
      <p:ext uri="{BB962C8B-B14F-4D97-AF65-F5344CB8AC3E}">
        <p14:creationId xmlns:p14="http://schemas.microsoft.com/office/powerpoint/2010/main" val="1012147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r>
              <a:rPr kumimoji="1" lang="ja-JP" altLang="is-IS" dirty="0"/>
              <a:t>もう一度、</a:t>
            </a:r>
            <a:r>
              <a:rPr kumimoji="1" lang="is-IS" altLang="ja-JP" dirty="0"/>
              <a:t>HP</a:t>
            </a:r>
            <a:r>
              <a:rPr kumimoji="1" lang="ja-JP" altLang="is-IS" dirty="0"/>
              <a:t>減算の処理を見てみましょう。</a:t>
            </a:r>
            <a:endParaRPr kumimoji="1" lang="is-IS" altLang="ja-JP" dirty="0"/>
          </a:p>
          <a:p>
            <a:endParaRPr kumimoji="1" lang="is-IS" altLang="ja-JP" dirty="0"/>
          </a:p>
          <a:p>
            <a:r>
              <a:rPr kumimoji="1" lang="ja-JP" altLang="is-IS" dirty="0"/>
              <a:t>なるほど。問題はすぐにわかりました。</a:t>
            </a:r>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35</a:t>
            </a:fld>
            <a:endParaRPr kumimoji="1" lang="ja-JP" altLang="en-US"/>
          </a:p>
        </p:txBody>
      </p:sp>
    </p:spTree>
    <p:extLst>
      <p:ext uri="{BB962C8B-B14F-4D97-AF65-F5344CB8AC3E}">
        <p14:creationId xmlns:p14="http://schemas.microsoft.com/office/powerpoint/2010/main" val="1957969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r>
              <a:rPr kumimoji="1" lang="ja-JP" altLang="is-IS" dirty="0"/>
              <a:t>原因は、</a:t>
            </a:r>
            <a:endParaRPr kumimoji="1" lang="en-US" altLang="ja-JP" dirty="0"/>
          </a:p>
          <a:p>
            <a:r>
              <a:rPr kumimoji="1" lang="ja-JP" altLang="is-IS" dirty="0"/>
              <a:t>このように、</a:t>
            </a:r>
            <a:endParaRPr kumimoji="1" lang="en-US" altLang="ja-JP" dirty="0"/>
          </a:p>
          <a:p>
            <a:r>
              <a:rPr kumimoji="1" lang="ja-JP" altLang="is-IS" dirty="0"/>
              <a:t>防御力が被ダメの値より大きかった場合、</a:t>
            </a:r>
            <a:endParaRPr kumimoji="1" lang="en-US" altLang="ja-JP" dirty="0"/>
          </a:p>
          <a:p>
            <a:r>
              <a:rPr kumimoji="1" lang="is-IS" altLang="ja-JP" dirty="0"/>
              <a:t>HP</a:t>
            </a:r>
            <a:r>
              <a:rPr kumimoji="1" lang="ja-JP" altLang="is-IS" dirty="0"/>
              <a:t>が回復する計算になっていることでした。</a:t>
            </a:r>
            <a:endParaRPr kumimoji="1" lang="is-IS" altLang="ja-JP" dirty="0"/>
          </a:p>
          <a:p>
            <a:endParaRPr kumimoji="1" lang="is-IS" altLang="ja-JP" dirty="0"/>
          </a:p>
          <a:p>
            <a:r>
              <a:rPr kumimoji="1" lang="ja-JP" altLang="is-IS" dirty="0"/>
              <a:t>これなら修正は簡単だと思い、</a:t>
            </a:r>
            <a:endParaRPr kumimoji="1" lang="en-US" altLang="ja-JP" dirty="0"/>
          </a:p>
          <a:p>
            <a:r>
              <a:rPr kumimoji="1" lang="ja-JP" altLang="is-IS" dirty="0"/>
              <a:t>プログラマーは計算の修正を行います。</a:t>
            </a:r>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36</a:t>
            </a:fld>
            <a:endParaRPr kumimoji="1" lang="ja-JP" altLang="en-US"/>
          </a:p>
        </p:txBody>
      </p:sp>
    </p:spTree>
    <p:extLst>
      <p:ext uri="{BB962C8B-B14F-4D97-AF65-F5344CB8AC3E}">
        <p14:creationId xmlns:p14="http://schemas.microsoft.com/office/powerpoint/2010/main" val="1271492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r>
              <a:rPr kumimoji="1" lang="ja-JP" altLang="is-IS" dirty="0"/>
              <a:t>はい。</a:t>
            </a:r>
            <a:endParaRPr kumimoji="1" lang="en-US" altLang="ja-JP" dirty="0"/>
          </a:p>
          <a:p>
            <a:r>
              <a:rPr kumimoji="1" lang="ja-JP" altLang="is-IS" dirty="0"/>
              <a:t>これで攻撃時に受ける</a:t>
            </a:r>
            <a:endParaRPr kumimoji="1" lang="en-US" altLang="ja-JP" dirty="0"/>
          </a:p>
          <a:p>
            <a:r>
              <a:rPr kumimoji="1" lang="ja-JP" altLang="is-IS" dirty="0"/>
              <a:t>被ダメージの処理の修正が終わりました。</a:t>
            </a:r>
            <a:endParaRPr kumimoji="1" lang="en-US" altLang="ja-JP" dirty="0"/>
          </a:p>
          <a:p>
            <a:endParaRPr kumimoji="1" lang="en-US" altLang="ja-JP" dirty="0"/>
          </a:p>
          <a:p>
            <a:r>
              <a:rPr kumimoji="1" lang="ja-JP" altLang="is-IS" dirty="0"/>
              <a:t>完璧ですね。</a:t>
            </a:r>
            <a:endParaRPr kumimoji="1" lang="is-IS" altLang="ja-JP" dirty="0"/>
          </a:p>
          <a:p>
            <a:endParaRPr kumimoji="1" lang="is-IS" altLang="ja-JP" dirty="0"/>
          </a:p>
          <a:p>
            <a:r>
              <a:rPr kumimoji="1" lang="ja-JP" altLang="is-IS" dirty="0"/>
              <a:t>あとは</a:t>
            </a:r>
            <a:r>
              <a:rPr kumimoji="1" lang="is-IS" altLang="ja-JP" dirty="0"/>
              <a:t>24</a:t>
            </a:r>
            <a:r>
              <a:rPr kumimoji="1" lang="ja-JP" altLang="is-IS" dirty="0"/>
              <a:t>個、同じ修正を行うだけです。。。</a:t>
            </a:r>
            <a:endParaRPr kumimoji="1" lang="is-IS" altLang="ja-JP" dirty="0"/>
          </a:p>
          <a:p>
            <a:endParaRPr kumimoji="1" lang="is-IS" altLang="ja-JP" dirty="0"/>
          </a:p>
          <a:p>
            <a:endParaRPr kumimoji="1" lang="is-I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37</a:t>
            </a:fld>
            <a:endParaRPr kumimoji="1" lang="ja-JP" altLang="en-US"/>
          </a:p>
        </p:txBody>
      </p:sp>
    </p:spTree>
    <p:extLst>
      <p:ext uri="{BB962C8B-B14F-4D97-AF65-F5344CB8AC3E}">
        <p14:creationId xmlns:p14="http://schemas.microsoft.com/office/powerpoint/2010/main" val="1319098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a:t>
            </a:r>
            <a:r>
              <a:rPr kumimoji="1" lang="ja-JP" altLang="is-IS" dirty="0"/>
              <a:t>というわけで、</a:t>
            </a:r>
            <a:endParaRPr kumimoji="1" lang="en-US" altLang="ja-JP" dirty="0"/>
          </a:p>
          <a:p>
            <a:endParaRPr kumimoji="1" lang="is-IS" altLang="ja-JP" dirty="0"/>
          </a:p>
          <a:p>
            <a:r>
              <a:rPr kumimoji="1" lang="ja-JP" altLang="is-IS" dirty="0"/>
              <a:t>どれだけ小さい処理だったとしても、</a:t>
            </a:r>
            <a:endParaRPr kumimoji="1" lang="en-US" altLang="ja-JP" dirty="0"/>
          </a:p>
          <a:p>
            <a:r>
              <a:rPr kumimoji="1" lang="ja-JP" altLang="is-IS" dirty="0"/>
              <a:t>コピペするなら関数化できないか検討を挟んでください。</a:t>
            </a:r>
            <a:endParaRPr kumimoji="1" lang="is-IS" altLang="ja-JP" dirty="0"/>
          </a:p>
          <a:p>
            <a:endParaRPr kumimoji="1" lang="is-IS" altLang="ja-JP" dirty="0"/>
          </a:p>
          <a:p>
            <a:r>
              <a:rPr kumimoji="1" lang="ja-JP" altLang="is-IS" dirty="0"/>
              <a:t>最初はめんどくさいなと思う作業だとは思いますが、</a:t>
            </a:r>
            <a:endParaRPr kumimoji="1" lang="en-US" altLang="ja-JP" dirty="0"/>
          </a:p>
          <a:p>
            <a:endParaRPr kumimoji="1" lang="en-US" altLang="ja-JP" dirty="0"/>
          </a:p>
          <a:p>
            <a:r>
              <a:rPr kumimoji="1" lang="ja-JP" altLang="is-IS" dirty="0"/>
              <a:t>こうゆうことを</a:t>
            </a:r>
            <a:r>
              <a:rPr kumimoji="1" lang="ja-JP" altLang="en-US" dirty="0"/>
              <a:t>日ごろから行う</a:t>
            </a:r>
            <a:r>
              <a:rPr kumimoji="1" lang="ja-JP" altLang="is-IS" dirty="0"/>
              <a:t>ことで、</a:t>
            </a:r>
            <a:endParaRPr kumimoji="1" lang="is-IS" altLang="ja-JP" dirty="0"/>
          </a:p>
          <a:p>
            <a:r>
              <a:rPr kumimoji="1" lang="ja-JP" altLang="is-IS" dirty="0"/>
              <a:t>後々の変更への対応に億劫にならずに済み、</a:t>
            </a:r>
            <a:endParaRPr kumimoji="1" lang="en-US" altLang="ja-JP" dirty="0"/>
          </a:p>
          <a:p>
            <a:r>
              <a:rPr kumimoji="1" lang="ja-JP" altLang="is-IS" dirty="0"/>
              <a:t>作業の効率化につながります。</a:t>
            </a:r>
            <a:endParaRPr kumimoji="1" lang="en-US" altLang="ja-JP" dirty="0"/>
          </a:p>
          <a:p>
            <a:endParaRPr kumimoji="1" lang="en-US" altLang="ja-JP" dirty="0"/>
          </a:p>
          <a:p>
            <a:endParaRPr kumimoji="1" lang="en-US" altLang="ja-JP" dirty="0"/>
          </a:p>
          <a:p>
            <a:r>
              <a:rPr kumimoji="1" lang="ja-JP" altLang="is-IS" dirty="0"/>
              <a:t>（</a:t>
            </a:r>
            <a:r>
              <a:rPr kumimoji="1" lang="is-IS" altLang="ja-JP" dirty="0"/>
              <a:t>1</a:t>
            </a:r>
            <a:r>
              <a:rPr kumimoji="1" lang="ja-JP" altLang="en-US" dirty="0"/>
              <a:t>分</a:t>
            </a:r>
            <a:r>
              <a:rPr kumimoji="1" lang="ja-JP" altLang="is-IS" dirty="0"/>
              <a:t>）</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38</a:t>
            </a:fld>
            <a:endParaRPr kumimoji="1" lang="ja-JP" altLang="en-US"/>
          </a:p>
        </p:txBody>
      </p:sp>
    </p:spTree>
    <p:extLst>
      <p:ext uri="{BB962C8B-B14F-4D97-AF65-F5344CB8AC3E}">
        <p14:creationId xmlns:p14="http://schemas.microsoft.com/office/powerpoint/2010/main" val="3098582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endParaRPr kumimoji="1" lang="en-US" altLang="ja-JP" dirty="0"/>
          </a:p>
          <a:p>
            <a:r>
              <a:rPr kumimoji="1" lang="ja-JP" altLang="en-US" dirty="0"/>
              <a:t>別の問題がある重複処理として</a:t>
            </a:r>
            <a:endParaRPr kumimoji="1" lang="en-US" altLang="ja-JP" dirty="0"/>
          </a:p>
          <a:p>
            <a:r>
              <a:rPr kumimoji="1" lang="ja-JP" altLang="en-US" dirty="0"/>
              <a:t>画像のように</a:t>
            </a:r>
            <a:endParaRPr kumimoji="1" lang="en-US" altLang="ja-JP" dirty="0"/>
          </a:p>
          <a:p>
            <a:r>
              <a:rPr kumimoji="1" lang="ja-JP" altLang="en-US" dirty="0"/>
              <a:t>イベントの処理の途中で</a:t>
            </a:r>
            <a:endParaRPr kumimoji="1" lang="en-US" altLang="ja-JP" dirty="0"/>
          </a:p>
          <a:p>
            <a:r>
              <a:rPr kumimoji="1" lang="ja-JP" altLang="en-US" dirty="0"/>
              <a:t>別のイベントの処理と合流するような</a:t>
            </a:r>
            <a:endParaRPr kumimoji="1" lang="en-US" altLang="ja-JP" dirty="0"/>
          </a:p>
          <a:p>
            <a:r>
              <a:rPr kumimoji="1" lang="ja-JP" altLang="en-US" dirty="0"/>
              <a:t>ノードを書いている場合があります。</a:t>
            </a:r>
            <a:endParaRPr kumimoji="1" lang="en-US" altLang="ja-JP" dirty="0"/>
          </a:p>
          <a:p>
            <a:endParaRPr kumimoji="1" lang="en-US" altLang="ja-JP" dirty="0"/>
          </a:p>
          <a:p>
            <a:r>
              <a:rPr kumimoji="1" lang="ja-JP" altLang="en-US" dirty="0"/>
              <a:t>このような物は</a:t>
            </a:r>
            <a:endParaRPr kumimoji="1" lang="en-US" altLang="ja-JP" dirty="0"/>
          </a:p>
          <a:p>
            <a:r>
              <a:rPr kumimoji="1" lang="ja-JP" altLang="en-US" dirty="0"/>
              <a:t>可読性の低下につながり、</a:t>
            </a:r>
            <a:endParaRPr kumimoji="1" lang="en-US" altLang="ja-JP" dirty="0"/>
          </a:p>
          <a:p>
            <a:r>
              <a:rPr kumimoji="1" lang="ja-JP" altLang="en-US" dirty="0"/>
              <a:t>後々追加で処理を書きづらくなるので、注意してください。</a:t>
            </a:r>
            <a:endParaRPr kumimoji="1" lang="en-US" altLang="ja-JP" dirty="0"/>
          </a:p>
          <a:p>
            <a:endParaRPr kumimoji="1" lang="en-US" altLang="ja-JP" dirty="0"/>
          </a:p>
          <a:p>
            <a:r>
              <a:rPr kumimoji="1" lang="ja-JP" altLang="en-US" dirty="0"/>
              <a:t>個人的にはやめてしまって、</a:t>
            </a:r>
            <a:endParaRPr kumimoji="1" lang="en-US" altLang="ja-JP" dirty="0"/>
          </a:p>
          <a:p>
            <a:r>
              <a:rPr kumimoji="1" lang="ja-JP" altLang="en-US" dirty="0"/>
              <a:t>関数化するのが良いと思います。</a:t>
            </a:r>
            <a:endParaRPr kumimoji="1" lang="en-US" altLang="ja-JP" dirty="0"/>
          </a:p>
          <a:p>
            <a:endParaRPr kumimoji="1" lang="en-US" altLang="ja-JP" dirty="0"/>
          </a:p>
          <a:p>
            <a:r>
              <a:rPr kumimoji="1" lang="ja-JP" altLang="en-US" dirty="0"/>
              <a:t>（</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39</a:t>
            </a:fld>
            <a:endParaRPr kumimoji="1" lang="ja-JP" altLang="en-US"/>
          </a:p>
        </p:txBody>
      </p:sp>
    </p:spTree>
    <p:extLst>
      <p:ext uri="{BB962C8B-B14F-4D97-AF65-F5344CB8AC3E}">
        <p14:creationId xmlns:p14="http://schemas.microsoft.com/office/powerpoint/2010/main" val="425390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a:t>
            </a:fld>
            <a:endParaRPr kumimoji="1" lang="ja-JP" altLang="en-US"/>
          </a:p>
        </p:txBody>
      </p:sp>
    </p:spTree>
    <p:extLst>
      <p:ext uri="{BB962C8B-B14F-4D97-AF65-F5344CB8AC3E}">
        <p14:creationId xmlns:p14="http://schemas.microsoft.com/office/powerpoint/2010/main" val="4118235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次に、</a:t>
            </a:r>
            <a:endParaRPr kumimoji="1" lang="en-US" altLang="ja-JP" dirty="0"/>
          </a:p>
          <a:p>
            <a:r>
              <a:rPr kumimoji="1" lang="ja-JP" altLang="en-US" dirty="0"/>
              <a:t>処理を要約できる部分を探し、</a:t>
            </a:r>
            <a:endParaRPr kumimoji="1" lang="en-US" altLang="ja-JP" dirty="0"/>
          </a:p>
          <a:p>
            <a:r>
              <a:rPr kumimoji="1" lang="ja-JP" altLang="en-US" dirty="0"/>
              <a:t>それが関数化できないか意識してみてください。</a:t>
            </a:r>
            <a:endParaRPr kumimoji="1" lang="en-US" altLang="ja-JP" dirty="0"/>
          </a:p>
          <a:p>
            <a:endParaRPr kumimoji="1" lang="en-US" altLang="ja-JP" dirty="0"/>
          </a:p>
          <a:p>
            <a:r>
              <a:rPr kumimoji="1" lang="ja-JP" altLang="is-IS" dirty="0"/>
              <a:t>具体的には、</a:t>
            </a:r>
            <a:endParaRPr kumimoji="1" lang="en-US" altLang="ja-JP" dirty="0"/>
          </a:p>
          <a:p>
            <a:r>
              <a:rPr kumimoji="1" lang="ja-JP" altLang="is-IS" dirty="0"/>
              <a:t>処理の区切り</a:t>
            </a:r>
            <a:r>
              <a:rPr kumimoji="1" lang="ja-JP" altLang="en-US" dirty="0"/>
              <a:t>を見つけ、</a:t>
            </a:r>
            <a:endParaRPr kumimoji="1" lang="en-US" altLang="ja-JP" dirty="0"/>
          </a:p>
          <a:p>
            <a:r>
              <a:rPr kumimoji="1" lang="ja-JP" altLang="is-IS" dirty="0"/>
              <a:t>関数化できないか</a:t>
            </a:r>
            <a:r>
              <a:rPr kumimoji="1" lang="ja-JP" altLang="en-US" dirty="0"/>
              <a:t>を</a:t>
            </a:r>
            <a:r>
              <a:rPr kumimoji="1" lang="ja-JP" altLang="is-IS" dirty="0"/>
              <a:t>検討</a:t>
            </a:r>
            <a:r>
              <a:rPr kumimoji="1" lang="ja-JP" altLang="en-US" dirty="0"/>
              <a:t>してください。</a:t>
            </a:r>
            <a:endParaRPr kumimoji="1" lang="en-US" altLang="ja-JP" dirty="0"/>
          </a:p>
          <a:p>
            <a:endParaRPr kumimoji="1" lang="en-US" altLang="ja-JP" dirty="0"/>
          </a:p>
          <a:p>
            <a:endParaRPr kumimoji="1" lang="en-US" altLang="ja-JP" b="0" i="0" dirty="0">
              <a:solidFill>
                <a:schemeClr val="tx1"/>
              </a:solidFill>
              <a:effectLst/>
              <a:highlight>
                <a:srgbClr val="212121"/>
              </a:highlight>
              <a:latin typeface="+mn-lt"/>
            </a:endParaRPr>
          </a:p>
          <a:p>
            <a:r>
              <a:rPr kumimoji="1" lang="ja-JP" altLang="en-US" b="0" i="0" dirty="0">
                <a:solidFill>
                  <a:schemeClr val="tx1"/>
                </a:solidFill>
                <a:effectLst/>
                <a:highlight>
                  <a:srgbClr val="212121"/>
                </a:highlight>
                <a:latin typeface="+mn-lt"/>
              </a:rPr>
              <a:t>こちらも例を出して説明しますと、</a:t>
            </a:r>
            <a:endParaRPr kumimoji="1" lang="en-US" altLang="ja-JP" b="0" i="0" dirty="0">
              <a:solidFill>
                <a:schemeClr val="tx1"/>
              </a:solidFill>
              <a:effectLst/>
              <a:highlight>
                <a:srgbClr val="212121"/>
              </a:highlight>
              <a:latin typeface="+mn-lt"/>
            </a:endParaRPr>
          </a:p>
          <a:p>
            <a:endParaRPr kumimoji="1" lang="en-US" altLang="ja-JP" b="0" i="0" dirty="0">
              <a:solidFill>
                <a:schemeClr val="tx1"/>
              </a:solidFill>
              <a:effectLst/>
              <a:highlight>
                <a:srgbClr val="212121"/>
              </a:highlight>
              <a:latin typeface="+mn-lt"/>
            </a:endParaRPr>
          </a:p>
          <a:p>
            <a:r>
              <a:rPr lang="ja-JP" altLang="en-US" b="0" i="0" dirty="0">
                <a:solidFill>
                  <a:srgbClr val="ECECEC"/>
                </a:solidFill>
                <a:effectLst/>
                <a:highlight>
                  <a:srgbClr val="212121"/>
                </a:highlight>
                <a:latin typeface="Söhne"/>
              </a:rPr>
              <a:t>たとえば、</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プレイヤーが特定のアイテムを拾ったときに</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得点を更新する処理が複数の場所で必要だとします。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あるプログラマーは、</a:t>
            </a:r>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前回の重複処理の経験から、</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この処理を</a:t>
            </a:r>
            <a:r>
              <a:rPr lang="en-US" altLang="ja-JP" dirty="0" err="1"/>
              <a:t>UpdateScore</a:t>
            </a:r>
            <a:r>
              <a:rPr lang="ja-JP" altLang="en-US" b="0" i="0" dirty="0">
                <a:solidFill>
                  <a:srgbClr val="ECECEC"/>
                </a:solidFill>
                <a:effectLst/>
                <a:highlight>
                  <a:srgbClr val="212121"/>
                </a:highlight>
                <a:latin typeface="Söhne"/>
              </a:rPr>
              <a:t>という関数に抽象化し、</a:t>
            </a:r>
            <a:endParaRPr lang="is-I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アイテムの種類や得点をパラメータとして渡すことで、</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どこからでも再利用できるようにしま</a:t>
            </a:r>
            <a:r>
              <a:rPr lang="ja-JP" altLang="is-IS" b="0" i="0" dirty="0">
                <a:solidFill>
                  <a:srgbClr val="ECECEC"/>
                </a:solidFill>
                <a:effectLst/>
                <a:highlight>
                  <a:srgbClr val="212121"/>
                </a:highlight>
                <a:latin typeface="Söhne"/>
              </a:rPr>
              <a:t>した。</a:t>
            </a:r>
            <a:endParaRPr lang="en-US" altLang="ja-JP" b="0" i="0" dirty="0">
              <a:solidFill>
                <a:srgbClr val="ECECEC"/>
              </a:solidFill>
              <a:effectLst/>
              <a:highlight>
                <a:srgbClr val="212121"/>
              </a:highlight>
              <a:latin typeface="Söhne"/>
            </a:endParaRPr>
          </a:p>
          <a:p>
            <a:endParaRPr kumimoji="1" lang="is-IS" altLang="ja-JP" b="0" i="0" dirty="0">
              <a:solidFill>
                <a:srgbClr val="ECECEC"/>
              </a:solidFill>
              <a:effectLst/>
              <a:highlight>
                <a:srgbClr val="212121"/>
              </a:highlight>
              <a:latin typeface="Söhne"/>
            </a:endParaRPr>
          </a:p>
          <a:p>
            <a:endParaRPr kumimoji="1" lang="is-IS" altLang="ja-JP" b="0" i="0" dirty="0">
              <a:solidFill>
                <a:srgbClr val="ECECEC"/>
              </a:solidFill>
              <a:effectLst/>
              <a:highlight>
                <a:srgbClr val="212121"/>
              </a:highlight>
              <a:latin typeface="Söhne"/>
            </a:endParaRPr>
          </a:p>
          <a:p>
            <a:r>
              <a:rPr kumimoji="1" lang="ja-JP" altLang="is-IS" dirty="0"/>
              <a:t>（</a:t>
            </a:r>
            <a:r>
              <a:rPr kumimoji="1" lang="is-IS" altLang="ja-JP" dirty="0"/>
              <a:t>1</a:t>
            </a:r>
            <a:r>
              <a:rPr kumimoji="1" lang="ja-JP" altLang="en-US" dirty="0"/>
              <a:t>分</a:t>
            </a:r>
            <a:r>
              <a:rPr kumimoji="1" lang="ja-JP" altLang="is-IS" dirty="0"/>
              <a:t>）</a:t>
            </a:r>
            <a:endParaRPr kumimoji="1" lang="is-IS" altLang="ja-JP" b="0" i="0" dirty="0">
              <a:solidFill>
                <a:srgbClr val="ECECEC"/>
              </a:solidFill>
              <a:effectLst/>
              <a:highlight>
                <a:srgbClr val="212121"/>
              </a:highlight>
              <a:latin typeface="Söhne"/>
            </a:endParaRPr>
          </a:p>
          <a:p>
            <a:endParaRPr kumimoji="1" lang="is-IS" altLang="ja-JP" b="0" i="0" dirty="0">
              <a:solidFill>
                <a:srgbClr val="ECECEC"/>
              </a:solidFill>
              <a:effectLst/>
              <a:highlight>
                <a:srgbClr val="212121"/>
              </a:highlight>
              <a:latin typeface="Söhne"/>
            </a:endParaRP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40</a:t>
            </a:fld>
            <a:endParaRPr kumimoji="1" lang="ja-JP" altLang="en-US"/>
          </a:p>
        </p:txBody>
      </p:sp>
    </p:spTree>
    <p:extLst>
      <p:ext uri="{BB962C8B-B14F-4D97-AF65-F5344CB8AC3E}">
        <p14:creationId xmlns:p14="http://schemas.microsoft.com/office/powerpoint/2010/main" val="15296625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is-IS" dirty="0"/>
              <a:t>実際に出来上がった関数がこちらの画像になります。</a:t>
            </a:r>
            <a:endParaRPr kumimoji="1" lang="en-US" altLang="ja-JP" dirty="0"/>
          </a:p>
          <a:p>
            <a:endParaRPr kumimoji="1" lang="en-US" altLang="ja-JP" dirty="0"/>
          </a:p>
          <a:p>
            <a:r>
              <a:rPr kumimoji="1" lang="ja-JP" altLang="is-IS" dirty="0"/>
              <a:t>素晴らしいですね。</a:t>
            </a:r>
            <a:endParaRPr kumimoji="1" lang="is-IS" altLang="ja-JP" dirty="0"/>
          </a:p>
          <a:p>
            <a:endParaRPr kumimoji="1" lang="is-IS" altLang="ja-JP" dirty="0"/>
          </a:p>
          <a:p>
            <a:r>
              <a:rPr kumimoji="1" lang="ja-JP" altLang="is-IS" dirty="0"/>
              <a:t>これならば、</a:t>
            </a:r>
            <a:endParaRPr kumimoji="1" lang="en-US" altLang="ja-JP" dirty="0"/>
          </a:p>
          <a:p>
            <a:r>
              <a:rPr kumimoji="1" lang="ja-JP" altLang="is-IS" dirty="0"/>
              <a:t>スコアの計算</a:t>
            </a:r>
            <a:r>
              <a:rPr kumimoji="1" lang="ja-JP" altLang="en-US" dirty="0"/>
              <a:t>で改修を行った</a:t>
            </a:r>
            <a:r>
              <a:rPr kumimoji="1" lang="ja-JP" altLang="is-IS" dirty="0"/>
              <a:t>場合も</a:t>
            </a:r>
            <a:endParaRPr kumimoji="1" lang="en-US" altLang="ja-JP" dirty="0"/>
          </a:p>
          <a:p>
            <a:r>
              <a:rPr kumimoji="1" lang="ja-JP" altLang="is-IS" dirty="0"/>
              <a:t>この関数を変更するだけで済みそうです。</a:t>
            </a:r>
            <a:endParaRPr kumimoji="1" lang="is-IS" altLang="ja-JP" dirty="0"/>
          </a:p>
          <a:p>
            <a:endParaRPr kumimoji="1" lang="is-IS" altLang="ja-JP" dirty="0"/>
          </a:p>
          <a:p>
            <a:r>
              <a:rPr kumimoji="1" lang="ja-JP" altLang="is-IS" dirty="0"/>
              <a:t>しかし、</a:t>
            </a:r>
            <a:endParaRPr kumimoji="1" lang="en-US" altLang="ja-JP" dirty="0"/>
          </a:p>
          <a:p>
            <a:r>
              <a:rPr kumimoji="1" lang="ja-JP" altLang="is-IS" dirty="0"/>
              <a:t>ここで仕様変更が入ります。</a:t>
            </a:r>
            <a:endParaRPr kumimoji="1" lang="is-IS" altLang="ja-JP" dirty="0"/>
          </a:p>
          <a:p>
            <a:r>
              <a:rPr kumimoji="1" lang="ja-JP" altLang="is-IS" dirty="0"/>
              <a:t>リザルト画面で、</a:t>
            </a:r>
            <a:endParaRPr kumimoji="1" lang="en-US" altLang="ja-JP" dirty="0"/>
          </a:p>
          <a:p>
            <a:r>
              <a:rPr kumimoji="1" lang="ja-JP" altLang="is-IS" dirty="0"/>
              <a:t>どのアイテムを何個取得したかを表示したいので、</a:t>
            </a:r>
            <a:endParaRPr kumimoji="1" lang="en-US" altLang="ja-JP" dirty="0"/>
          </a:p>
          <a:p>
            <a:r>
              <a:rPr kumimoji="1" lang="ja-JP" altLang="is-IS" dirty="0"/>
              <a:t>取得したアイテムの数を保持しておいて欲しいとの要望です。</a:t>
            </a:r>
            <a:endParaRPr kumimoji="1" lang="is-IS" altLang="ja-JP" dirty="0"/>
          </a:p>
          <a:p>
            <a:endParaRPr kumimoji="1" lang="is-IS" altLang="ja-JP" dirty="0"/>
          </a:p>
          <a:p>
            <a:endParaRPr kumimoji="1" lang="is-I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41</a:t>
            </a:fld>
            <a:endParaRPr kumimoji="1" lang="ja-JP" altLang="en-US"/>
          </a:p>
        </p:txBody>
      </p:sp>
    </p:spTree>
    <p:extLst>
      <p:ext uri="{BB962C8B-B14F-4D97-AF65-F5344CB8AC3E}">
        <p14:creationId xmlns:p14="http://schemas.microsoft.com/office/powerpoint/2010/main" val="32774563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is-IS" dirty="0"/>
              <a:t>要望対応したものがこちらです。</a:t>
            </a:r>
            <a:endParaRPr kumimoji="1" lang="is-IS" altLang="ja-JP" dirty="0"/>
          </a:p>
          <a:p>
            <a:endParaRPr kumimoji="1" lang="is-IS" altLang="ja-JP" dirty="0"/>
          </a:p>
          <a:p>
            <a:r>
              <a:rPr kumimoji="1" lang="ja-JP" altLang="is-IS" dirty="0"/>
              <a:t>ちょっと苦しくなってきましたね。</a:t>
            </a:r>
            <a:endParaRPr kumimoji="1" lang="is-IS" altLang="ja-JP" dirty="0"/>
          </a:p>
          <a:p>
            <a:endParaRPr kumimoji="1" lang="is-IS" altLang="ja-JP" dirty="0"/>
          </a:p>
          <a:p>
            <a:r>
              <a:rPr kumimoji="1" lang="ja-JP" altLang="is-IS" dirty="0"/>
              <a:t>これ以上、更新時の処理が増えると、</a:t>
            </a:r>
            <a:endParaRPr kumimoji="1" lang="is-IS" altLang="ja-JP" dirty="0"/>
          </a:p>
          <a:p>
            <a:r>
              <a:rPr kumimoji="1" lang="ja-JP" altLang="is-IS" dirty="0"/>
              <a:t>冒頭でお見せした</a:t>
            </a:r>
            <a:endParaRPr kumimoji="1" lang="en-US" altLang="ja-JP" dirty="0"/>
          </a:p>
          <a:p>
            <a:r>
              <a:rPr kumimoji="1" lang="ja-JP" altLang="is-IS" dirty="0"/>
              <a:t>べた書きのように</a:t>
            </a:r>
            <a:endParaRPr kumimoji="1" lang="en-US" altLang="ja-JP" dirty="0"/>
          </a:p>
          <a:p>
            <a:r>
              <a:rPr kumimoji="1" lang="ja-JP" altLang="is-IS" dirty="0"/>
              <a:t>処理がたくさん</a:t>
            </a:r>
            <a:r>
              <a:rPr kumimoji="1" lang="ja-JP" altLang="en-US" dirty="0"/>
              <a:t>絡まりそう</a:t>
            </a:r>
            <a:r>
              <a:rPr kumimoji="1" lang="ja-JP" altLang="is-IS" dirty="0"/>
              <a:t>です。</a:t>
            </a:r>
            <a:endParaRPr kumimoji="1" lang="is-IS" altLang="ja-JP" dirty="0"/>
          </a:p>
          <a:p>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このような場合は、</a:t>
            </a:r>
            <a:r>
              <a:rPr kumimoji="1" lang="ja-JP" altLang="en-US" dirty="0"/>
              <a:t>処理</a:t>
            </a:r>
            <a:r>
              <a:rPr kumimoji="1" lang="ja-JP" altLang="is-IS" dirty="0"/>
              <a:t>が多くなる前に、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処理の</a:t>
            </a:r>
            <a:r>
              <a:rPr kumimoji="1" lang="ja-JP" altLang="en-US" dirty="0"/>
              <a:t>区切りごとに関数化できないか</a:t>
            </a:r>
            <a:r>
              <a:rPr kumimoji="1" lang="ja-JP" altLang="is-IS" dirty="0"/>
              <a:t>を検討してください。</a:t>
            </a:r>
            <a:endParaRPr lang="en-US" altLang="ja-JP" dirty="0"/>
          </a:p>
          <a:p>
            <a:endParaRPr kumimoji="1" lang="is-IS" altLang="ja-JP" dirty="0"/>
          </a:p>
          <a:p>
            <a:r>
              <a:rPr kumimoji="1" lang="ja-JP" altLang="is-IS" dirty="0"/>
              <a:t>（</a:t>
            </a:r>
            <a:r>
              <a:rPr kumimoji="1" lang="is-IS" altLang="ja-JP" dirty="0"/>
              <a:t>1</a:t>
            </a:r>
            <a:r>
              <a:rPr kumimoji="1" lang="ja-JP" altLang="en-US" dirty="0"/>
              <a:t>分</a:t>
            </a:r>
            <a:r>
              <a:rPr kumimoji="1" lang="ja-JP" altLang="is-IS" dirty="0"/>
              <a:t>）</a:t>
            </a:r>
            <a:endParaRPr kumimoji="1" lang="en-US" altLang="ja-JP" dirty="0"/>
          </a:p>
          <a:p>
            <a:endParaRPr kumimoji="1" lang="en-US" altLang="ja-JP" dirty="0"/>
          </a:p>
          <a:p>
            <a:endParaRPr kumimoji="1" lang="en-US" altLang="ja-JP" dirty="0"/>
          </a:p>
          <a:p>
            <a:endParaRPr kumimoji="1" lang="is-I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42</a:t>
            </a:fld>
            <a:endParaRPr kumimoji="1" lang="ja-JP" altLang="en-US"/>
          </a:p>
        </p:txBody>
      </p:sp>
    </p:spTree>
    <p:extLst>
      <p:ext uri="{BB962C8B-B14F-4D97-AF65-F5344CB8AC3E}">
        <p14:creationId xmlns:p14="http://schemas.microsoft.com/office/powerpoint/2010/main" val="13378644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というわけで、</a:t>
            </a:r>
            <a:endParaRPr kumimoji="1" lang="en-US" altLang="ja-JP" dirty="0"/>
          </a:p>
          <a:p>
            <a:r>
              <a:rPr kumimoji="1" lang="ja-JP" altLang="en-US" dirty="0"/>
              <a:t>ざっくり処理の区切りごとに、</a:t>
            </a:r>
            <a:endParaRPr kumimoji="1" lang="en-US" altLang="ja-JP" dirty="0"/>
          </a:p>
          <a:p>
            <a:r>
              <a:rPr kumimoji="1" lang="ja-JP" altLang="en-US" dirty="0"/>
              <a:t>コメントで分割してみたものがこちらになります。</a:t>
            </a:r>
            <a:endParaRPr kumimoji="1" lang="en-US" altLang="ja-JP" dirty="0"/>
          </a:p>
          <a:p>
            <a:endParaRPr kumimoji="1" lang="en-US" altLang="ja-JP" dirty="0"/>
          </a:p>
          <a:p>
            <a:r>
              <a:rPr kumimoji="1" lang="ja-JP" altLang="en-US" dirty="0"/>
              <a:t>これだけでもかなりわかりやすくなりましたが、</a:t>
            </a:r>
            <a:endParaRPr kumimoji="1" lang="en-US" altLang="ja-JP" dirty="0"/>
          </a:p>
          <a:p>
            <a:r>
              <a:rPr kumimoji="1" lang="ja-JP" altLang="en-US" dirty="0"/>
              <a:t>ここから関数化していきます。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43</a:t>
            </a:fld>
            <a:endParaRPr kumimoji="1" lang="ja-JP" altLang="en-US"/>
          </a:p>
        </p:txBody>
      </p:sp>
    </p:spTree>
    <p:extLst>
      <p:ext uri="{BB962C8B-B14F-4D97-AF65-F5344CB8AC3E}">
        <p14:creationId xmlns:p14="http://schemas.microsoft.com/office/powerpoint/2010/main" val="1439882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関数化してみました。</a:t>
            </a:r>
            <a:endParaRPr kumimoji="1" lang="en-US" altLang="ja-JP" dirty="0"/>
          </a:p>
          <a:p>
            <a:endParaRPr kumimoji="1" lang="en-US" altLang="ja-JP" dirty="0"/>
          </a:p>
          <a:p>
            <a:r>
              <a:rPr kumimoji="1" lang="ja-JP" altLang="en-US" dirty="0"/>
              <a:t>どうでしょうか？</a:t>
            </a:r>
            <a:endParaRPr kumimoji="1" lang="en-US" altLang="ja-JP" dirty="0"/>
          </a:p>
          <a:p>
            <a:r>
              <a:rPr kumimoji="1" lang="ja-JP" altLang="en-US" dirty="0"/>
              <a:t>対応前と比べると、</a:t>
            </a:r>
            <a:endParaRPr kumimoji="1" lang="en-US" altLang="ja-JP" dirty="0"/>
          </a:p>
          <a:p>
            <a:r>
              <a:rPr kumimoji="1" lang="ja-JP" altLang="en-US" dirty="0"/>
              <a:t>かなり見やすくなったと思います。</a:t>
            </a:r>
            <a:endParaRPr kumimoji="1" lang="en-US" altLang="ja-JP" dirty="0"/>
          </a:p>
          <a:p>
            <a:endParaRPr kumimoji="1" lang="en-US" altLang="ja-JP" dirty="0"/>
          </a:p>
          <a:p>
            <a:r>
              <a:rPr kumimoji="1" lang="ja-JP" altLang="en-US" dirty="0"/>
              <a:t>このように、</a:t>
            </a:r>
            <a:endParaRPr kumimoji="1" lang="en-US" altLang="ja-JP" dirty="0"/>
          </a:p>
          <a:p>
            <a:r>
              <a:rPr kumimoji="1" lang="ja-JP" altLang="en-US" dirty="0"/>
              <a:t>処理の区切り単位で関数化するだけでも</a:t>
            </a:r>
            <a:endParaRPr kumimoji="1" lang="en-US" altLang="ja-JP" dirty="0"/>
          </a:p>
          <a:p>
            <a:r>
              <a:rPr kumimoji="1" lang="ja-JP" altLang="en-US" dirty="0"/>
              <a:t>ノードの複雑度が減り、</a:t>
            </a:r>
            <a:endParaRPr kumimoji="1" lang="en-US" altLang="ja-JP" dirty="0"/>
          </a:p>
          <a:p>
            <a:r>
              <a:rPr kumimoji="1" lang="ja-JP" altLang="en-US" dirty="0"/>
              <a:t>ある程度</a:t>
            </a:r>
            <a:endParaRPr kumimoji="1" lang="en-US" altLang="ja-JP" dirty="0"/>
          </a:p>
          <a:p>
            <a:r>
              <a:rPr kumimoji="1" lang="ja-JP" altLang="en-US" dirty="0"/>
              <a:t>処理が読みやすくなることが期待できます。</a:t>
            </a:r>
            <a:endParaRPr kumimoji="1" lang="en-US" altLang="ja-JP" dirty="0"/>
          </a:p>
          <a:p>
            <a:endParaRPr kumimoji="1" lang="en-US" altLang="ja-JP" dirty="0"/>
          </a:p>
          <a:p>
            <a:endParaRPr kumimoji="1" lang="en-US" altLang="ja-JP" dirty="0"/>
          </a:p>
          <a:p>
            <a:r>
              <a:rPr kumimoji="1" lang="ja-JP" altLang="en-US" dirty="0"/>
              <a:t>これに関しては、</a:t>
            </a:r>
            <a:endParaRPr kumimoji="1" lang="en-US" altLang="ja-JP" dirty="0"/>
          </a:p>
          <a:p>
            <a:r>
              <a:rPr kumimoji="1" lang="ja-JP" altLang="en-US" dirty="0"/>
              <a:t>簡単に言っているようで、</a:t>
            </a:r>
            <a:endParaRPr kumimoji="1" lang="en-US" altLang="ja-JP" dirty="0"/>
          </a:p>
          <a:p>
            <a:r>
              <a:rPr kumimoji="1" lang="ja-JP" altLang="en-US" dirty="0"/>
              <a:t>かなり難しいことではあります。</a:t>
            </a:r>
            <a:endParaRPr kumimoji="1" lang="en-US" altLang="ja-JP" dirty="0"/>
          </a:p>
          <a:p>
            <a:endParaRPr kumimoji="1" lang="en-US" altLang="ja-JP" dirty="0"/>
          </a:p>
          <a:p>
            <a:r>
              <a:rPr kumimoji="1" lang="ja-JP" altLang="en-US" dirty="0"/>
              <a:t>実際にプログラマの新人研修では、</a:t>
            </a:r>
            <a:endParaRPr kumimoji="1" lang="en-US" altLang="ja-JP" dirty="0"/>
          </a:p>
          <a:p>
            <a:r>
              <a:rPr kumimoji="1" lang="ja-JP" altLang="en-US" dirty="0"/>
              <a:t>最初に教えられるような物で、</a:t>
            </a:r>
            <a:endParaRPr kumimoji="1" lang="en-US" altLang="ja-JP" dirty="0"/>
          </a:p>
          <a:p>
            <a:r>
              <a:rPr kumimoji="1" lang="ja-JP" altLang="en-US" dirty="0"/>
              <a:t>それを日ごろから</a:t>
            </a:r>
            <a:endParaRPr kumimoji="1" lang="en-US" altLang="ja-JP" dirty="0"/>
          </a:p>
          <a:p>
            <a:r>
              <a:rPr kumimoji="1" lang="ja-JP" altLang="en-US" dirty="0"/>
              <a:t>コードを書いていくうちにじわじわと身に浸透させて</a:t>
            </a:r>
            <a:endParaRPr kumimoji="1" lang="en-US" altLang="ja-JP" dirty="0"/>
          </a:p>
          <a:p>
            <a:r>
              <a:rPr kumimoji="1" lang="ja-JP" altLang="en-US" dirty="0"/>
              <a:t>時間をかけて一人前になっていきます。</a:t>
            </a:r>
            <a:endParaRPr kumimoji="1" lang="en-US" altLang="ja-JP" dirty="0"/>
          </a:p>
          <a:p>
            <a:endParaRPr kumimoji="1" lang="en-US" altLang="ja-JP" dirty="0"/>
          </a:p>
          <a:p>
            <a:r>
              <a:rPr kumimoji="1" lang="ja-JP" altLang="en-US" dirty="0"/>
              <a:t>これは今すぐにはできないかもしれませんが、</a:t>
            </a:r>
            <a:endParaRPr kumimoji="1" lang="en-US" altLang="ja-JP" dirty="0"/>
          </a:p>
          <a:p>
            <a:r>
              <a:rPr kumimoji="1" lang="ja-JP" altLang="en-US" dirty="0"/>
              <a:t>意識してもらえるだけでも、</a:t>
            </a:r>
            <a:endParaRPr kumimoji="1" lang="en-US" altLang="ja-JP" dirty="0"/>
          </a:p>
          <a:p>
            <a:r>
              <a:rPr kumimoji="1" lang="ja-JP" altLang="en-US" dirty="0"/>
              <a:t>それは処理に反映され、</a:t>
            </a:r>
            <a:endParaRPr kumimoji="1" lang="en-US" altLang="ja-JP" dirty="0"/>
          </a:p>
          <a:p>
            <a:r>
              <a:rPr kumimoji="1" lang="ja-JP" altLang="en-US" dirty="0"/>
              <a:t>ほかの人が見た時も</a:t>
            </a:r>
            <a:endParaRPr kumimoji="1" lang="en-US" altLang="ja-JP" dirty="0"/>
          </a:p>
          <a:p>
            <a:r>
              <a:rPr kumimoji="1" lang="ja-JP" altLang="en-US" dirty="0"/>
              <a:t>「何も考えていない」時と比べると</a:t>
            </a:r>
            <a:endParaRPr kumimoji="1" lang="en-US" altLang="ja-JP" dirty="0"/>
          </a:p>
          <a:p>
            <a:r>
              <a:rPr kumimoji="1" lang="ja-JP" altLang="en-US" dirty="0"/>
              <a:t>格段にわかりやすい物となっていると思います。</a:t>
            </a:r>
            <a:endParaRPr kumimoji="1" lang="en-US" altLang="ja-JP" dirty="0"/>
          </a:p>
          <a:p>
            <a:endParaRPr kumimoji="1" lang="en-US" altLang="ja-JP" dirty="0"/>
          </a:p>
          <a:p>
            <a:r>
              <a:rPr kumimoji="1" lang="ja-JP" altLang="en-US" dirty="0"/>
              <a:t>そのため、</a:t>
            </a:r>
            <a:endParaRPr kumimoji="1" lang="en-US" altLang="ja-JP" dirty="0"/>
          </a:p>
          <a:p>
            <a:r>
              <a:rPr kumimoji="1" lang="ja-JP" altLang="en-US" dirty="0"/>
              <a:t>今後</a:t>
            </a:r>
            <a:r>
              <a:rPr kumimoji="1" lang="en-US" altLang="ja-JP" dirty="0"/>
              <a:t>BP</a:t>
            </a:r>
            <a:r>
              <a:rPr kumimoji="1" lang="ja-JP" altLang="en-US" dirty="0"/>
              <a:t>で処理を書く際には是非、</a:t>
            </a:r>
            <a:endParaRPr kumimoji="1" lang="en-US" altLang="ja-JP" dirty="0"/>
          </a:p>
          <a:p>
            <a:r>
              <a:rPr kumimoji="1" lang="ja-JP" altLang="en-US" dirty="0"/>
              <a:t>意識してみてください。。</a:t>
            </a:r>
            <a:endParaRPr kumimoji="1" lang="en-US" altLang="ja-JP" dirty="0"/>
          </a:p>
          <a:p>
            <a:endParaRPr kumimoji="1" lang="en-US" altLang="ja-JP" dirty="0"/>
          </a:p>
          <a:p>
            <a:endParaRPr kumimoji="1" lang="en-US" altLang="ja-JP" dirty="0"/>
          </a:p>
          <a:p>
            <a:r>
              <a:rPr kumimoji="1" lang="ja-JP" altLang="is-IS" dirty="0"/>
              <a:t>（</a:t>
            </a:r>
            <a:r>
              <a:rPr kumimoji="1" lang="is-IS" altLang="ja-JP" dirty="0"/>
              <a:t>1</a:t>
            </a:r>
            <a:r>
              <a:rPr kumimoji="1" lang="ja-JP" altLang="en-US" dirty="0"/>
              <a:t>分</a:t>
            </a:r>
            <a:r>
              <a:rPr kumimoji="1" lang="ja-JP" altLang="is-IS" dirty="0"/>
              <a:t>）</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44</a:t>
            </a:fld>
            <a:endParaRPr kumimoji="1" lang="ja-JP" altLang="en-US"/>
          </a:p>
        </p:txBody>
      </p:sp>
    </p:spTree>
    <p:extLst>
      <p:ext uri="{BB962C8B-B14F-4D97-AF65-F5344CB8AC3E}">
        <p14:creationId xmlns:p14="http://schemas.microsoft.com/office/powerpoint/2010/main" val="1414111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dirty="0"/>
          </a:p>
          <a:p>
            <a:r>
              <a:rPr kumimoji="1" lang="ja-JP" altLang="en-US" sz="1200" dirty="0"/>
              <a:t>というわけでべた書きに関してはこのくらいにして、次に移ります。</a:t>
            </a:r>
            <a:endParaRPr kumimoji="1" lang="en-US" altLang="ja-JP" sz="1200" dirty="0"/>
          </a:p>
          <a:p>
            <a:endParaRPr kumimoji="1" lang="en-US" altLang="ja-JP" sz="1200" dirty="0"/>
          </a:p>
          <a:p>
            <a:r>
              <a:rPr kumimoji="1" lang="ja-JP" altLang="en-US" sz="1200" dirty="0"/>
              <a:t>次は「変数と関数の名前について」です。</a:t>
            </a:r>
            <a:endParaRPr kumimoji="1" lang="en-US" altLang="ja-JP" sz="1200" dirty="0"/>
          </a:p>
          <a:p>
            <a:endParaRPr kumimoji="1" lang="en-US" altLang="ja-JP" sz="1200"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45</a:t>
            </a:fld>
            <a:endParaRPr kumimoji="1" lang="ja-JP" altLang="en-US"/>
          </a:p>
        </p:txBody>
      </p:sp>
    </p:spTree>
    <p:extLst>
      <p:ext uri="{BB962C8B-B14F-4D97-AF65-F5344CB8AC3E}">
        <p14:creationId xmlns:p14="http://schemas.microsoft.com/office/powerpoint/2010/main" val="166959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ECECEC"/>
                </a:solidFill>
                <a:effectLst/>
                <a:highlight>
                  <a:srgbClr val="212121"/>
                </a:highlight>
                <a:latin typeface="Söhne"/>
              </a:rPr>
              <a:t>変数や関数の命名は</a:t>
            </a:r>
            <a:endParaRPr lang="en-US" altLang="ja-JP" b="0" i="0" dirty="0">
              <a:solidFill>
                <a:srgbClr val="ECECEC"/>
              </a:solidFill>
              <a:effectLst/>
              <a:highlight>
                <a:srgbClr val="212121"/>
              </a:highlight>
              <a:latin typeface="Söhne"/>
            </a:endParaRPr>
          </a:p>
          <a:p>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を使った開発で非常に重要となる要素です。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なぜなら、適切な命名は、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処理の読みやすさに直結し、</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保守性を大きく向上させるものとなるためです。</a:t>
            </a:r>
            <a:endParaRPr lang="en-US" altLang="ja-JP" b="0" i="0" dirty="0">
              <a:solidFill>
                <a:srgbClr val="ECECEC"/>
              </a:solidFill>
              <a:effectLst/>
              <a:highlight>
                <a:srgbClr val="212121"/>
              </a:highlight>
              <a:latin typeface="Söhne"/>
            </a:endParaRPr>
          </a:p>
          <a:p>
            <a:endParaRPr kumimoji="1" lang="en-US" altLang="ja-JP" dirty="0"/>
          </a:p>
          <a:p>
            <a:r>
              <a:rPr kumimoji="1" lang="ja-JP" altLang="en-US" dirty="0"/>
              <a:t>ここでは実際に、</a:t>
            </a:r>
            <a:endParaRPr kumimoji="1" lang="en-US" altLang="ja-JP" dirty="0"/>
          </a:p>
          <a:p>
            <a:r>
              <a:rPr kumimoji="1" lang="ja-JP" altLang="en-US" dirty="0"/>
              <a:t>どのような命名が、</a:t>
            </a:r>
            <a:endParaRPr kumimoji="1" lang="en-US" altLang="ja-JP" dirty="0"/>
          </a:p>
          <a:p>
            <a:r>
              <a:rPr kumimoji="1" lang="ja-JP" altLang="en-US" dirty="0"/>
              <a:t>よいとしているかを共有させて頂きます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46</a:t>
            </a:fld>
            <a:endParaRPr kumimoji="1" lang="ja-JP" altLang="en-US"/>
          </a:p>
        </p:txBody>
      </p:sp>
    </p:spTree>
    <p:extLst>
      <p:ext uri="{BB962C8B-B14F-4D97-AF65-F5344CB8AC3E}">
        <p14:creationId xmlns:p14="http://schemas.microsoft.com/office/powerpoint/2010/main" val="3708960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lang="ja-JP" altLang="en-US" b="0" i="0" dirty="0">
                <a:solidFill>
                  <a:srgbClr val="ECECEC"/>
                </a:solidFill>
                <a:effectLst/>
                <a:highlight>
                  <a:srgbClr val="212121"/>
                </a:highlight>
                <a:latin typeface="Söhne"/>
              </a:rPr>
              <a:t>変数や関数の名前は、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それが何を表しているのか、</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または何をするのかを、</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一目で理解できるようにしてください。</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明確でシンプルな名前は、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コードを読む際の混乱を避け、</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他の開発者が、</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コードを理解しやすくする手助けをします。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単語の省略に関しても、</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極力減らした方がいいことが多いです。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たとえば、下の画像、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ここに「</a:t>
            </a:r>
            <a:r>
              <a:rPr lang="ja-JP" altLang="en-US" b="0" i="0" dirty="0">
                <a:solidFill>
                  <a:srgbClr val="ECECEC"/>
                </a:solidFill>
                <a:effectLst/>
                <a:highlight>
                  <a:srgbClr val="212121"/>
                </a:highlight>
                <a:latin typeface="Söhne"/>
              </a:rPr>
              <a:t>プレイヤーのスコアを保持している</a:t>
            </a:r>
            <a:r>
              <a:rPr kumimoji="1" lang="ja-JP" altLang="en-US" dirty="0"/>
              <a:t>」変数を、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二つ用意して並べてみました。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playerScore</a:t>
            </a:r>
            <a:r>
              <a:rPr kumimoji="1" lang="ja-JP" altLang="en-US" dirty="0"/>
              <a:t>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pscore</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この二つを見比べた際、</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みなさん、どちらが読みやすいでしょうか？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プログラマの観点となってしまいますが、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err="1"/>
              <a:t>playerScore</a:t>
            </a:r>
            <a:r>
              <a:rPr kumimoji="1" lang="ja-JP" altLang="en-US" dirty="0"/>
              <a:t>の方が</a:t>
            </a:r>
            <a:r>
              <a:rPr lang="ja-JP" altLang="en-US" b="0" i="0" dirty="0">
                <a:solidFill>
                  <a:srgbClr val="ECECEC"/>
                </a:solidFill>
                <a:effectLst/>
                <a:highlight>
                  <a:srgbClr val="212121"/>
                </a:highlight>
                <a:latin typeface="Söhne"/>
              </a:rPr>
              <a:t>名前からその用途が明確で、</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何に使われているのかすぐに分かるため、</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playerScore</a:t>
            </a:r>
            <a:r>
              <a:rPr kumimoji="1" lang="ja-JP" altLang="en-US" dirty="0"/>
              <a:t>は良い名前と言えます</a:t>
            </a:r>
            <a:r>
              <a:rPr lang="ja-JP" altLang="en-US" b="0" i="0" dirty="0">
                <a:solidFill>
                  <a:srgbClr val="ECECEC"/>
                </a:solidFill>
                <a:effectLst/>
                <a:highlight>
                  <a:srgbClr val="212121"/>
                </a:highlight>
                <a:latin typeface="Söhne"/>
              </a:rPr>
              <a:t>。</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対して、</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ECECEC"/>
                </a:solidFill>
                <a:effectLst/>
                <a:highlight>
                  <a:srgbClr val="212121"/>
                </a:highlight>
                <a:latin typeface="Söhne"/>
              </a:rPr>
              <a:t>pscore</a:t>
            </a:r>
            <a:r>
              <a:rPr lang="ja-JP" altLang="en-US" b="0" i="0" dirty="0">
                <a:solidFill>
                  <a:srgbClr val="ECECEC"/>
                </a:solidFill>
                <a:effectLst/>
                <a:highlight>
                  <a:srgbClr val="212121"/>
                </a:highlight>
                <a:latin typeface="Söhne"/>
              </a:rPr>
              <a:t>の方は、</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何を指しているのか明確ではありません。</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これがプレイヤーのスコアなのか、</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はたまた何か別の略称なのかが、</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ぱっと見では不明確な物に思えてしまいます。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1</a:t>
            </a:r>
            <a:r>
              <a:rPr lang="ja-JP" altLang="en-US" b="0" i="0" dirty="0">
                <a:solidFill>
                  <a:srgbClr val="ECECEC"/>
                </a:solidFill>
                <a:effectLst/>
                <a:highlight>
                  <a:srgbClr val="212121"/>
                </a:highlight>
                <a:latin typeface="Söhne"/>
              </a:rPr>
              <a:t>分）</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47</a:t>
            </a:fld>
            <a:endParaRPr kumimoji="1" lang="ja-JP" altLang="en-US"/>
          </a:p>
        </p:txBody>
      </p:sp>
    </p:spTree>
    <p:extLst>
      <p:ext uri="{BB962C8B-B14F-4D97-AF65-F5344CB8AC3E}">
        <p14:creationId xmlns:p14="http://schemas.microsoft.com/office/powerpoint/2010/main" val="10407222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単語の省略について、</a:t>
            </a:r>
            <a:endParaRPr kumimoji="1" lang="en-US" altLang="ja-JP" dirty="0"/>
          </a:p>
          <a:p>
            <a:r>
              <a:rPr kumimoji="1" lang="ja-JP" altLang="en-US" dirty="0"/>
              <a:t>もうひとつ例を挙げます。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アイテムの数をカウントする変数として、</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また二つの変数名を用意してみました。</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itemCount</a:t>
            </a:r>
            <a:r>
              <a:rPr kumimoji="1" lang="ja-JP" altLang="en-US" dirty="0"/>
              <a:t>と</a:t>
            </a:r>
            <a:r>
              <a:rPr kumimoji="1" lang="en-US" altLang="ja-JP" dirty="0"/>
              <a:t>count</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この場合も、</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a:t>
            </a:r>
            <a:r>
              <a:rPr lang="en-US" altLang="ja-JP" b="0" i="0" dirty="0" err="1">
                <a:solidFill>
                  <a:srgbClr val="ECECEC"/>
                </a:solidFill>
                <a:effectLst/>
                <a:highlight>
                  <a:srgbClr val="212121"/>
                </a:highlight>
                <a:latin typeface="Söhne"/>
              </a:rPr>
              <a:t>itemCount</a:t>
            </a:r>
            <a:r>
              <a:rPr lang="ja-JP" altLang="en-US" b="0" i="0" dirty="0">
                <a:solidFill>
                  <a:srgbClr val="ECECEC"/>
                </a:solidFill>
                <a:effectLst/>
                <a:highlight>
                  <a:srgbClr val="212121"/>
                </a:highlight>
                <a:latin typeface="Söhne"/>
              </a:rPr>
              <a:t>」という名前は、</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保持している値が</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アイテムの総数を表していることを、</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素直に名前で表現していることに対し、</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count</a:t>
            </a:r>
            <a:r>
              <a:rPr lang="ja-JP" altLang="en-US" b="0" i="0" dirty="0">
                <a:solidFill>
                  <a:srgbClr val="ECECEC"/>
                </a:solidFill>
                <a:effectLst/>
                <a:highlight>
                  <a:srgbClr val="212121"/>
                </a:highlight>
                <a:latin typeface="Söhne"/>
              </a:rPr>
              <a:t>」という一般的な名前は、</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なんの数を表しているのかが、</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曖昧に感じてしまい、</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この名前だけでは不明確で、</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コードの理解を困難にしそうです。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r>
              <a:rPr kumimoji="1" lang="ja-JP" altLang="en-US" dirty="0"/>
              <a:t>このように、</a:t>
            </a:r>
            <a:endParaRPr kumimoji="1" lang="en-US" altLang="ja-JP" dirty="0"/>
          </a:p>
          <a:p>
            <a:r>
              <a:rPr kumimoji="1" lang="ja-JP" altLang="en-US" dirty="0"/>
              <a:t>名前をつける際には、</a:t>
            </a:r>
            <a:endParaRPr kumimoji="1" lang="en-US" altLang="ja-JP" dirty="0"/>
          </a:p>
          <a:p>
            <a:r>
              <a:rPr kumimoji="1" lang="ja-JP" altLang="en-US" dirty="0"/>
              <a:t>その変数や関数が</a:t>
            </a:r>
            <a:endParaRPr kumimoji="1" lang="en-US" altLang="ja-JP" dirty="0"/>
          </a:p>
          <a:p>
            <a:r>
              <a:rPr kumimoji="1" lang="ja-JP" altLang="en-US" dirty="0"/>
              <a:t>一体何をするのかを簡潔に表す単語を選びましょう。</a:t>
            </a:r>
            <a:endParaRPr kumimoji="1" lang="en-US" altLang="ja-JP" dirty="0"/>
          </a:p>
          <a:p>
            <a:endParaRPr kumimoji="1" lang="ja-JP" altLang="en-US" dirty="0"/>
          </a:p>
          <a:p>
            <a:r>
              <a:rPr kumimoji="1" lang="ja-JP" altLang="en-US" dirty="0"/>
              <a:t>また、一般的で理解しやすい言葉を使用して、</a:t>
            </a:r>
            <a:endParaRPr kumimoji="1" lang="en-US" altLang="ja-JP" dirty="0"/>
          </a:p>
          <a:p>
            <a:r>
              <a:rPr kumimoji="1" lang="ja-JP" altLang="en-US" dirty="0"/>
              <a:t>メンバー全員がその意味を簡単に把握できるよう、</a:t>
            </a:r>
            <a:endParaRPr kumimoji="1" lang="en-US" altLang="ja-JP" dirty="0"/>
          </a:p>
          <a:p>
            <a:r>
              <a:rPr kumimoji="1" lang="ja-JP" altLang="en-US" dirty="0"/>
              <a:t>日ごろから意識することが大切です。</a:t>
            </a:r>
          </a:p>
          <a:p>
            <a:endParaRPr kumimoji="1" lang="en-US" altLang="ja-JP" dirty="0"/>
          </a:p>
          <a:p>
            <a:r>
              <a:rPr kumimoji="1" lang="ja-JP" altLang="en-US" dirty="0"/>
              <a:t>（</a:t>
            </a:r>
            <a:r>
              <a:rPr kumimoji="1" lang="en-US" altLang="ja-JP" dirty="0"/>
              <a:t>1</a:t>
            </a:r>
            <a:r>
              <a:rPr kumimoji="1" lang="ja-JP" altLang="en-US" dirty="0"/>
              <a:t>分）</a:t>
            </a: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48</a:t>
            </a:fld>
            <a:endParaRPr kumimoji="1" lang="ja-JP" altLang="en-US"/>
          </a:p>
        </p:txBody>
      </p:sp>
    </p:spTree>
    <p:extLst>
      <p:ext uri="{BB962C8B-B14F-4D97-AF65-F5344CB8AC3E}">
        <p14:creationId xmlns:p14="http://schemas.microsoft.com/office/powerpoint/2010/main" val="27586462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次に行きます。</a:t>
            </a:r>
            <a:endParaRPr kumimoji="1" lang="en-US" altLang="ja-JP" dirty="0"/>
          </a:p>
          <a:p>
            <a:endParaRPr kumimoji="1" lang="en-US" altLang="ja-JP" dirty="0"/>
          </a:p>
          <a:p>
            <a:r>
              <a:rPr lang="ja-JP" altLang="en-US" dirty="0"/>
              <a:t>状態を示す</a:t>
            </a:r>
            <a:r>
              <a:rPr lang="en-US" altLang="ja-JP" dirty="0"/>
              <a:t>bool</a:t>
            </a:r>
            <a:r>
              <a:rPr lang="ja-JP" altLang="en-US" dirty="0"/>
              <a:t>型変数や</a:t>
            </a:r>
            <a:endParaRPr lang="en-US" altLang="ja-JP" dirty="0"/>
          </a:p>
          <a:p>
            <a:r>
              <a:rPr lang="ja-JP" altLang="en-US" dirty="0"/>
              <a:t>関数の命名について説明します。</a:t>
            </a:r>
            <a:endParaRPr lang="en-US" altLang="ja-JP" dirty="0"/>
          </a:p>
          <a:p>
            <a:endParaRPr kumimoji="1" lang="en-US" altLang="ja-JP" dirty="0"/>
          </a:p>
          <a:p>
            <a:r>
              <a:rPr kumimoji="1" lang="ja-JP" altLang="en-US" dirty="0"/>
              <a:t>何かの状態や条件を</a:t>
            </a:r>
            <a:r>
              <a:rPr kumimoji="1" lang="en-US" altLang="ja-JP" dirty="0"/>
              <a:t>bool</a:t>
            </a:r>
            <a:r>
              <a:rPr kumimoji="1" lang="ja-JP" altLang="en-US" dirty="0"/>
              <a:t>値で表す場合、</a:t>
            </a:r>
            <a:endParaRPr kumimoji="1" lang="en-US" altLang="ja-JP" dirty="0"/>
          </a:p>
          <a:p>
            <a:r>
              <a:rPr kumimoji="1" lang="ja-JP" altLang="en-US" dirty="0"/>
              <a:t>特定の単語を名前の頭に使うことで、</a:t>
            </a:r>
            <a:endParaRPr kumimoji="1" lang="en-US" altLang="ja-JP" dirty="0"/>
          </a:p>
          <a:p>
            <a:r>
              <a:rPr kumimoji="1" lang="ja-JP" altLang="en-US" b="0" i="0" dirty="0">
                <a:solidFill>
                  <a:srgbClr val="ECECEC"/>
                </a:solidFill>
                <a:effectLst/>
                <a:highlight>
                  <a:srgbClr val="212121"/>
                </a:highlight>
                <a:latin typeface="Söhne"/>
              </a:rPr>
              <a:t>処理</a:t>
            </a:r>
            <a:r>
              <a:rPr lang="ja-JP" altLang="en-US" b="0" i="0" dirty="0">
                <a:solidFill>
                  <a:srgbClr val="ECECEC"/>
                </a:solidFill>
                <a:effectLst/>
                <a:highlight>
                  <a:srgbClr val="212121"/>
                </a:highlight>
                <a:latin typeface="Söhne"/>
              </a:rPr>
              <a:t>の中で変数や関数の役割が明確になり、</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他のメンバーがその名前を見ることで、</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意図や役割を理解しやすくすることができます。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ここでは例として</a:t>
            </a:r>
            <a:endParaRPr kumimoji="1" lang="en-US" altLang="ja-JP" b="0" i="0" dirty="0">
              <a:solidFill>
                <a:srgbClr val="ECECEC"/>
              </a:solidFill>
              <a:effectLst/>
              <a:highlight>
                <a:srgbClr val="212121"/>
              </a:highlight>
              <a:latin typeface="Söhne"/>
            </a:endParaRPr>
          </a:p>
          <a:p>
            <a:r>
              <a:rPr kumimoji="1" lang="en-US" altLang="ja-JP" b="0" i="0" dirty="0" err="1">
                <a:solidFill>
                  <a:srgbClr val="ECECEC"/>
                </a:solidFill>
                <a:effectLst/>
                <a:highlight>
                  <a:srgbClr val="212121"/>
                </a:highlight>
                <a:latin typeface="Söhne"/>
              </a:rPr>
              <a:t>UnrealEngine</a:t>
            </a:r>
            <a:r>
              <a:rPr kumimoji="1" lang="ja-JP" altLang="en-US" b="0" i="0" dirty="0">
                <a:solidFill>
                  <a:srgbClr val="ECECEC"/>
                </a:solidFill>
                <a:effectLst/>
                <a:highlight>
                  <a:srgbClr val="212121"/>
                </a:highlight>
                <a:latin typeface="Söhne"/>
              </a:rPr>
              <a:t>のコードでもよく使用されている</a:t>
            </a:r>
            <a:endParaRPr kumimoji="1"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Is</a:t>
            </a:r>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Can</a:t>
            </a:r>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Has</a:t>
            </a:r>
            <a:r>
              <a:rPr lang="ja-JP" altLang="en-US" b="0" i="0" dirty="0">
                <a:solidFill>
                  <a:srgbClr val="ECECEC"/>
                </a:solidFill>
                <a:effectLst/>
                <a:highlight>
                  <a:srgbClr val="212121"/>
                </a:highlight>
                <a:latin typeface="Söhne"/>
              </a:rPr>
              <a:t>」を紹介します。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dirty="0"/>
          </a:p>
          <a:p>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Is</a:t>
            </a:r>
            <a:r>
              <a:rPr lang="ja-JP" altLang="en-US" b="0" i="0" dirty="0">
                <a:solidFill>
                  <a:srgbClr val="ECECEC"/>
                </a:solidFill>
                <a:effectLst/>
                <a:highlight>
                  <a:srgbClr val="212121"/>
                </a:highlight>
                <a:latin typeface="Söhne"/>
              </a:rPr>
              <a:t>」は、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オブジェクトやパラメータなどが特定の状態、</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または条件にあるかどうかを表すために使用します。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dirty="0"/>
              <a:t>たとえば、</a:t>
            </a:r>
            <a:endParaRPr lang="en-US" altLang="ja-JP" dirty="0"/>
          </a:p>
          <a:p>
            <a:r>
              <a:rPr lang="ja-JP" altLang="en-US" dirty="0"/>
              <a:t>皆さんなじみ深いであろう</a:t>
            </a:r>
            <a:endParaRPr lang="en-US" altLang="ja-JP" dirty="0"/>
          </a:p>
          <a:p>
            <a:r>
              <a:rPr lang="en-US" altLang="ja-JP" dirty="0" err="1"/>
              <a:t>IsValid</a:t>
            </a:r>
            <a:r>
              <a:rPr lang="ja-JP" altLang="en-US" dirty="0"/>
              <a:t> 関数も</a:t>
            </a:r>
            <a:r>
              <a:rPr lang="ja-JP" altLang="en-US" b="0" i="0" dirty="0">
                <a:solidFill>
                  <a:srgbClr val="ECECEC"/>
                </a:solidFill>
                <a:effectLst/>
                <a:highlight>
                  <a:srgbClr val="212121"/>
                </a:highlight>
                <a:latin typeface="Söhne"/>
              </a:rPr>
              <a:t>この用途で非常によく使われる命名です。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endParaRPr kumimoji="1" lang="en-US" altLang="ja-JP" dirty="0"/>
          </a:p>
          <a:p>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Can</a:t>
            </a:r>
            <a:r>
              <a:rPr lang="ja-JP" altLang="en-US" b="0" i="0" dirty="0">
                <a:solidFill>
                  <a:srgbClr val="ECECEC"/>
                </a:solidFill>
                <a:effectLst/>
                <a:highlight>
                  <a:srgbClr val="212121"/>
                </a:highlight>
                <a:latin typeface="Söhne"/>
              </a:rPr>
              <a:t>」は、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オブジェクトやユーザーが特定のアクションを実行できるか、</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または許可されているかどうかを示します。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これにより、</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機能の利用可能性を直感的に判断できます。</a:t>
            </a:r>
            <a:endParaRPr lang="en-US" altLang="ja-JP" b="0" i="0" dirty="0">
              <a:solidFill>
                <a:srgbClr val="ECECEC"/>
              </a:solidFill>
              <a:effectLst/>
              <a:highlight>
                <a:srgbClr val="212121"/>
              </a:highlight>
              <a:latin typeface="Söhne"/>
            </a:endParaRPr>
          </a:p>
          <a:p>
            <a:endParaRPr kumimoji="1" lang="en-US" altLang="ja-JP" dirty="0"/>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続いて「</a:t>
            </a:r>
            <a:r>
              <a:rPr lang="en-US" altLang="ja-JP" b="0" i="0" dirty="0">
                <a:solidFill>
                  <a:srgbClr val="ECECEC"/>
                </a:solidFill>
                <a:effectLst/>
                <a:highlight>
                  <a:srgbClr val="212121"/>
                </a:highlight>
                <a:latin typeface="Söhne"/>
              </a:rPr>
              <a:t>Has</a:t>
            </a:r>
            <a:r>
              <a:rPr lang="ja-JP" altLang="en-US" b="0" i="0" dirty="0">
                <a:solidFill>
                  <a:srgbClr val="ECECEC"/>
                </a:solidFill>
                <a:effectLst/>
                <a:highlight>
                  <a:srgbClr val="212121"/>
                </a:highlight>
                <a:latin typeface="Söhne"/>
              </a:rPr>
              <a:t>」ですが、</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オブジェクトが特定の属性や要素を持っているかどうかを示します</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これは、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武器を持っているか？など、</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オブジェクトの構成要素を確認する際に役立ちます。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dirty="0"/>
          </a:p>
          <a:p>
            <a:r>
              <a:rPr kumimoji="1" lang="ja-JP" altLang="en-US" dirty="0"/>
              <a:t>このように </a:t>
            </a:r>
            <a:r>
              <a:rPr kumimoji="1" lang="en-US" altLang="ja-JP" dirty="0"/>
              <a:t>‘Is’</a:t>
            </a:r>
            <a:r>
              <a:rPr kumimoji="1" lang="ja-JP" altLang="en-US" dirty="0"/>
              <a:t>、</a:t>
            </a:r>
            <a:r>
              <a:rPr kumimoji="1" lang="en-US" altLang="ja-JP" dirty="0"/>
              <a:t>‘Can’</a:t>
            </a:r>
            <a:r>
              <a:rPr kumimoji="1" lang="ja-JP" altLang="en-US" dirty="0"/>
              <a:t>、</a:t>
            </a:r>
            <a:r>
              <a:rPr kumimoji="1" lang="en-US" altLang="ja-JP" dirty="0"/>
              <a:t>‘Has’ </a:t>
            </a:r>
            <a:r>
              <a:rPr kumimoji="1" lang="ja-JP" altLang="en-US" dirty="0"/>
              <a:t>という単語を</a:t>
            </a:r>
            <a:endParaRPr kumimoji="1" lang="en-US" altLang="ja-JP" dirty="0"/>
          </a:p>
          <a:p>
            <a:r>
              <a:rPr kumimoji="1" lang="ja-JP" altLang="en-US" dirty="0"/>
              <a:t>頭に使用することで、</a:t>
            </a:r>
            <a:endParaRPr kumimoji="1" lang="en-US" altLang="ja-JP" dirty="0"/>
          </a:p>
          <a:p>
            <a:r>
              <a:rPr lang="ja-JP" altLang="en-US" b="0" i="0" dirty="0">
                <a:solidFill>
                  <a:srgbClr val="ECECEC"/>
                </a:solidFill>
                <a:effectLst/>
                <a:highlight>
                  <a:srgbClr val="212121"/>
                </a:highlight>
                <a:latin typeface="Söhne"/>
              </a:rPr>
              <a:t>変数や関数が何を表しているのかが一目で分かり、</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コード全体の可読性が向上します。</a:t>
            </a:r>
            <a:endParaRPr kumimoji="1" lang="en-US" altLang="ja-JP" dirty="0"/>
          </a:p>
          <a:p>
            <a:endParaRPr kumimoji="1" lang="en-US" altLang="ja-JP" dirty="0"/>
          </a:p>
          <a:p>
            <a:r>
              <a:rPr kumimoji="1" lang="ja-JP" altLang="en-US" dirty="0"/>
              <a:t>（</a:t>
            </a:r>
            <a:r>
              <a:rPr kumimoji="1" lang="en-US" altLang="ja-JP" dirty="0"/>
              <a:t>1</a:t>
            </a:r>
            <a:r>
              <a:rPr kumimoji="1" lang="ja-JP" altLang="en-US" dirty="0"/>
              <a:t>分</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49</a:t>
            </a:fld>
            <a:endParaRPr kumimoji="1" lang="ja-JP" altLang="en-US"/>
          </a:p>
        </p:txBody>
      </p:sp>
    </p:spTree>
    <p:extLst>
      <p:ext uri="{BB962C8B-B14F-4D97-AF65-F5344CB8AC3E}">
        <p14:creationId xmlns:p14="http://schemas.microsoft.com/office/powerpoint/2010/main" val="285342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今回のセッションでは</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アンリアルエンジンの機能である</a:t>
            </a:r>
            <a:endParaRPr kumimoji="1" lang="en-US" altLang="ja-JP" sz="1200" b="0" i="0" dirty="0">
              <a:solidFill>
                <a:srgbClr val="ECECEC"/>
              </a:solidFill>
              <a:effectLst/>
              <a:highlight>
                <a:srgbClr val="212121"/>
              </a:highlight>
              <a:latin typeface="Söhne"/>
            </a:endParaRPr>
          </a:p>
          <a:p>
            <a:pPr algn="l"/>
            <a:r>
              <a:rPr kumimoji="1" lang="en-US" altLang="ja-JP" sz="1200" b="0" i="0" dirty="0">
                <a:solidFill>
                  <a:srgbClr val="ECECEC"/>
                </a:solidFill>
                <a:effectLst/>
                <a:highlight>
                  <a:srgbClr val="212121"/>
                </a:highlight>
                <a:latin typeface="Söhne"/>
              </a:rPr>
              <a:t>Blueprint</a:t>
            </a:r>
            <a:r>
              <a:rPr kumimoji="1" lang="ja-JP" altLang="en-US" sz="1200" b="0" i="0" dirty="0">
                <a:solidFill>
                  <a:srgbClr val="ECECEC"/>
                </a:solidFill>
                <a:effectLst/>
                <a:highlight>
                  <a:srgbClr val="212121"/>
                </a:highlight>
                <a:latin typeface="Söhne"/>
              </a:rPr>
              <a:t>を扱う際において、</a:t>
            </a:r>
            <a:endParaRPr kumimoji="1" lang="en-US" altLang="ja-JP" sz="1200" b="0" i="0" dirty="0">
              <a:solidFill>
                <a:srgbClr val="ECECEC"/>
              </a:solidFill>
              <a:effectLst/>
              <a:highlight>
                <a:srgbClr val="212121"/>
              </a:highlight>
              <a:latin typeface="Söhne"/>
            </a:endParaRPr>
          </a:p>
          <a:p>
            <a:pPr algn="l"/>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書いた処理の内容を読みやすくするために、</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簡単に実践できる内容を共有出来たらと思います。</a:t>
            </a:r>
          </a:p>
          <a:p>
            <a:pPr algn="l"/>
            <a:endParaRPr kumimoji="1" lang="ja-JP" altLang="en-US"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というのも、</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昨今のゲーム開発において、</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アーティストやプランナーなど、</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「所謂、非プログラマーの人が、</a:t>
            </a:r>
            <a:endParaRPr kumimoji="1" lang="en-US" altLang="ja-JP" sz="1200" b="0" i="0" dirty="0">
              <a:solidFill>
                <a:srgbClr val="ECECEC"/>
              </a:solidFill>
              <a:effectLst/>
              <a:highlight>
                <a:srgbClr val="212121"/>
              </a:highlight>
              <a:latin typeface="Söhne"/>
            </a:endParaRPr>
          </a:p>
          <a:p>
            <a:pPr algn="l"/>
            <a:r>
              <a:rPr kumimoji="1" lang="en-US" altLang="ja-JP" sz="1200" b="0" i="0" dirty="0">
                <a:solidFill>
                  <a:srgbClr val="ECECEC"/>
                </a:solidFill>
                <a:effectLst/>
                <a:highlight>
                  <a:srgbClr val="212121"/>
                </a:highlight>
                <a:latin typeface="Söhne"/>
              </a:rPr>
              <a:t>Blueprint</a:t>
            </a:r>
            <a:r>
              <a:rPr kumimoji="1" lang="ja-JP" altLang="en-US" sz="1200" b="0" i="0" dirty="0">
                <a:solidFill>
                  <a:srgbClr val="ECECEC"/>
                </a:solidFill>
                <a:effectLst/>
                <a:highlight>
                  <a:srgbClr val="212121"/>
                </a:highlight>
                <a:latin typeface="Söhne"/>
              </a:rPr>
              <a:t>を扱って実装を行う」というシーンが、</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おおく見受けられまして</a:t>
            </a:r>
          </a:p>
          <a:p>
            <a:pPr algn="l"/>
            <a:r>
              <a:rPr kumimoji="1" lang="ja-JP" altLang="en-US" sz="1200" b="0" i="0" dirty="0">
                <a:solidFill>
                  <a:srgbClr val="ECECEC"/>
                </a:solidFill>
                <a:effectLst/>
                <a:highlight>
                  <a:srgbClr val="212121"/>
                </a:highlight>
                <a:latin typeface="Söhne"/>
              </a:rPr>
              <a:t>そのたびに悩むこととしてよく耳にするのが、</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「関数化ってどうするの？」</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「その粒度は？」</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「名前ってどうすればいいの？」など、</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我々プログラマー自身もプログラムを書く際によく悩むこと</a:t>
            </a:r>
            <a:r>
              <a:rPr kumimoji="1" lang="ja-JP" altLang="is-IS" sz="1200" b="0" i="0" dirty="0">
                <a:solidFill>
                  <a:srgbClr val="ECECEC"/>
                </a:solidFill>
                <a:effectLst/>
                <a:highlight>
                  <a:srgbClr val="212121"/>
                </a:highlight>
                <a:latin typeface="Söhne"/>
              </a:rPr>
              <a:t>でした</a:t>
            </a:r>
            <a:r>
              <a:rPr kumimoji="1" lang="ja-JP" altLang="en-US" sz="1200" b="0" i="0" dirty="0">
                <a:solidFill>
                  <a:srgbClr val="ECECEC"/>
                </a:solidFill>
                <a:effectLst/>
                <a:highlight>
                  <a:srgbClr val="212121"/>
                </a:highlight>
                <a:latin typeface="Söhne"/>
              </a:rPr>
              <a:t>。</a:t>
            </a:r>
          </a:p>
          <a:p>
            <a:pPr algn="l"/>
            <a:endParaRPr kumimoji="1" lang="ja-JP" altLang="en-US"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そのため、</a:t>
            </a:r>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今回はそのあたりの</a:t>
            </a:r>
            <a:r>
              <a:rPr kumimoji="1" lang="ja-JP" altLang="is-IS" sz="1200" b="0" i="0" dirty="0">
                <a:solidFill>
                  <a:srgbClr val="ECECEC"/>
                </a:solidFill>
                <a:effectLst/>
                <a:highlight>
                  <a:srgbClr val="212121"/>
                </a:highlight>
                <a:latin typeface="Söhne"/>
              </a:rPr>
              <a:t>プログラマーとしての</a:t>
            </a:r>
            <a:r>
              <a:rPr kumimoji="1" lang="ja-JP" altLang="en-US" sz="1200" b="0" i="0" dirty="0">
                <a:solidFill>
                  <a:srgbClr val="ECECEC"/>
                </a:solidFill>
                <a:effectLst/>
                <a:highlight>
                  <a:srgbClr val="212121"/>
                </a:highlight>
                <a:latin typeface="Söhne"/>
              </a:rPr>
              <a:t>知見を</a:t>
            </a:r>
            <a:endParaRPr kumimoji="1" lang="en-US" altLang="ja-JP" sz="1200" b="0" i="0" dirty="0">
              <a:solidFill>
                <a:srgbClr val="ECECEC"/>
              </a:solidFill>
              <a:effectLst/>
              <a:highlight>
                <a:srgbClr val="212121"/>
              </a:highlight>
              <a:latin typeface="Söhne"/>
            </a:endParaRPr>
          </a:p>
          <a:p>
            <a:pPr algn="l"/>
            <a:r>
              <a:rPr kumimoji="1" lang="en-US" altLang="ja-JP" sz="1200" b="0" i="0" dirty="0">
                <a:solidFill>
                  <a:srgbClr val="ECECEC"/>
                </a:solidFill>
                <a:effectLst/>
                <a:highlight>
                  <a:srgbClr val="212121"/>
                </a:highlight>
                <a:latin typeface="Söhne"/>
              </a:rPr>
              <a:t>Blueprint</a:t>
            </a:r>
            <a:r>
              <a:rPr kumimoji="1" lang="ja-JP" altLang="en-US" sz="1200" b="0" i="0" dirty="0">
                <a:solidFill>
                  <a:srgbClr val="ECECEC"/>
                </a:solidFill>
                <a:effectLst/>
                <a:highlight>
                  <a:srgbClr val="212121"/>
                </a:highlight>
                <a:latin typeface="Söhne"/>
              </a:rPr>
              <a:t>に落とし込む形で、</a:t>
            </a:r>
            <a:endParaRPr kumimoji="1" lang="en-US" altLang="ja-JP" sz="1200" b="0" i="0" dirty="0">
              <a:solidFill>
                <a:srgbClr val="ECECEC"/>
              </a:solidFill>
              <a:effectLst/>
              <a:highlight>
                <a:srgbClr val="212121"/>
              </a:highlight>
              <a:latin typeface="Söhne"/>
            </a:endParaRPr>
          </a:p>
          <a:p>
            <a:pPr algn="l"/>
            <a:endParaRPr kumimoji="1" lang="en-US" altLang="ja-JP" sz="1200" b="0" i="0" dirty="0">
              <a:solidFill>
                <a:srgbClr val="ECECEC"/>
              </a:solidFill>
              <a:effectLst/>
              <a:highlight>
                <a:srgbClr val="212121"/>
              </a:highlight>
              <a:latin typeface="Söhne"/>
            </a:endParaRPr>
          </a:p>
          <a:p>
            <a:pPr algn="l"/>
            <a:r>
              <a:rPr kumimoji="1" lang="ja-JP" altLang="en-US" sz="1200" b="0" i="0" dirty="0">
                <a:solidFill>
                  <a:srgbClr val="ECECEC"/>
                </a:solidFill>
                <a:effectLst/>
                <a:highlight>
                  <a:srgbClr val="212121"/>
                </a:highlight>
                <a:latin typeface="Söhne"/>
              </a:rPr>
              <a:t>いくつかの</a:t>
            </a:r>
            <a:r>
              <a:rPr kumimoji="1" lang="en-US" altLang="ja-JP" sz="1200" b="0" i="0" dirty="0">
                <a:solidFill>
                  <a:srgbClr val="ECECEC"/>
                </a:solidFill>
                <a:effectLst/>
                <a:highlight>
                  <a:srgbClr val="212121"/>
                </a:highlight>
                <a:latin typeface="Söhne"/>
              </a:rPr>
              <a:t>Tips</a:t>
            </a:r>
            <a:r>
              <a:rPr kumimoji="1" lang="ja-JP" altLang="en-US" sz="1200" b="0" i="0" dirty="0">
                <a:solidFill>
                  <a:srgbClr val="ECECEC"/>
                </a:solidFill>
                <a:effectLst/>
                <a:highlight>
                  <a:srgbClr val="212121"/>
                </a:highlight>
                <a:latin typeface="Söhne"/>
              </a:rPr>
              <a:t>にしてまとめてみようかなと思いました。</a:t>
            </a:r>
          </a:p>
          <a:p>
            <a:pPr algn="l"/>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a:t>
            </a:r>
            <a:r>
              <a:rPr kumimoji="1" lang="en-US" altLang="ja-JP" sz="1200" dirty="0"/>
              <a:t>1</a:t>
            </a:r>
            <a:r>
              <a:rPr kumimoji="1" lang="ja-JP" altLang="en-US" sz="1200" dirty="0"/>
              <a:t>分）</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a:t>
            </a:fld>
            <a:endParaRPr kumimoji="1" lang="ja-JP" altLang="en-US"/>
          </a:p>
        </p:txBody>
      </p:sp>
    </p:spTree>
    <p:extLst>
      <p:ext uri="{BB962C8B-B14F-4D97-AF65-F5344CB8AC3E}">
        <p14:creationId xmlns:p14="http://schemas.microsoft.com/office/powerpoint/2010/main" val="25617567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はい。</a:t>
            </a:r>
            <a:endParaRPr kumimoji="1" lang="en-US" altLang="ja-JP" dirty="0"/>
          </a:p>
          <a:p>
            <a:r>
              <a:rPr kumimoji="1" lang="ja-JP" altLang="en-US" dirty="0"/>
              <a:t>ここでいったん中間まとめを行います。</a:t>
            </a:r>
            <a:endParaRPr kumimoji="1" lang="en-US" altLang="ja-JP" dirty="0"/>
          </a:p>
          <a:p>
            <a:endParaRPr kumimoji="1" lang="en-US" altLang="ja-JP" dirty="0"/>
          </a:p>
          <a:p>
            <a:r>
              <a:rPr kumimoji="1" lang="ja-JP" altLang="en-US" dirty="0"/>
              <a:t>これまで、</a:t>
            </a:r>
            <a:endParaRPr kumimoji="1" lang="en-US" altLang="ja-JP" dirty="0"/>
          </a:p>
          <a:p>
            <a:r>
              <a:rPr kumimoji="1" lang="ja-JP" altLang="en-US" dirty="0"/>
              <a:t>大きく二点の説明を行いました。</a:t>
            </a:r>
            <a:endParaRPr kumimoji="1" lang="en-US" altLang="ja-JP" dirty="0"/>
          </a:p>
          <a:p>
            <a:endParaRPr kumimoji="1" lang="en-US" altLang="ja-JP" dirty="0"/>
          </a:p>
          <a:p>
            <a:r>
              <a:rPr kumimoji="1" lang="ja-JP" altLang="en-US" dirty="0"/>
              <a:t>最初に処理の読みやすさとその重要性について説明しました。</a:t>
            </a:r>
            <a:endParaRPr kumimoji="1" lang="en-US" altLang="ja-JP" dirty="0"/>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べた書きは読みにくく、</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大きくなると処理が複雑になりがちで、</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後からの修正が困難になることがあるため</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適宜関数化を行い、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読み手に優しい処理を書くように意識することが大切です。</a:t>
            </a:r>
            <a:endParaRPr kumimoji="1" lang="en-US" altLang="ja-JP" dirty="0"/>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また、</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コピー＆ペーストを行った場合、</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そのコードを関数化できないか検討することも重要です。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これにより、</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コードの再利用性が向上し、</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メンテナンスが容易になります。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そして、</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重要な点として、</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読みやすい処理は、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読み手の精神的な負担を軽減し、</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全体の生産性を向上させます。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是非、ご検討をお願いします。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次に具体的な命名について説明を行いました。</a:t>
            </a:r>
            <a:endParaRPr kumimoji="1" lang="en-US" altLang="ja-JP" b="0" dirty="0"/>
          </a:p>
          <a:p>
            <a:endParaRPr kumimoji="1" lang="en-US" altLang="ja-JP" dirty="0"/>
          </a:p>
          <a:p>
            <a:r>
              <a:rPr kumimoji="1" lang="ja-JP" altLang="en-US" dirty="0"/>
              <a:t>明確な変数名と関数名は、</a:t>
            </a:r>
            <a:endParaRPr kumimoji="1" lang="en-US" altLang="ja-JP" dirty="0"/>
          </a:p>
          <a:p>
            <a:r>
              <a:rPr kumimoji="1" lang="ja-JP" altLang="en-US" dirty="0"/>
              <a:t>処理の意図をすぐに理解できるようにすることで、</a:t>
            </a:r>
            <a:endParaRPr kumimoji="1" lang="en-US" altLang="ja-JP" dirty="0"/>
          </a:p>
          <a:p>
            <a:r>
              <a:rPr kumimoji="1" lang="ja-JP" altLang="en-US" dirty="0"/>
              <a:t>誤解を避け、</a:t>
            </a:r>
            <a:endParaRPr kumimoji="1" lang="en-US" altLang="ja-JP" dirty="0"/>
          </a:p>
          <a:p>
            <a:r>
              <a:rPr kumimoji="1" lang="ja-JP" altLang="en-US" dirty="0"/>
              <a:t>より効率的な開発が行えるようになります。</a:t>
            </a:r>
            <a:endParaRPr kumimoji="1" lang="en-US" altLang="ja-JP" dirty="0"/>
          </a:p>
          <a:p>
            <a:endParaRPr kumimoji="1" lang="en-US" altLang="ja-JP" dirty="0"/>
          </a:p>
          <a:p>
            <a:r>
              <a:rPr lang="ja-JP" altLang="en-US" b="0" i="0" dirty="0">
                <a:solidFill>
                  <a:srgbClr val="ECECEC"/>
                </a:solidFill>
                <a:effectLst/>
                <a:highlight>
                  <a:srgbClr val="212121"/>
                </a:highlight>
                <a:latin typeface="Söhne"/>
              </a:rPr>
              <a:t>そのため、</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変数名や関数名には省略語を避け、</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可能な限り説明的な単語を使用してください。</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また、</a:t>
            </a:r>
            <a:endParaRPr kumimoji="1"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条件や状態を表す変数や関数についても説明しました。</a:t>
            </a:r>
            <a:endParaRPr lang="en-US" altLang="ja-JP" b="0" i="0" dirty="0">
              <a:solidFill>
                <a:srgbClr val="ECECEC"/>
              </a:solidFill>
              <a:effectLst/>
              <a:highlight>
                <a:srgbClr val="212121"/>
              </a:highlight>
              <a:latin typeface="Söhne"/>
            </a:endParaRPr>
          </a:p>
          <a:p>
            <a:r>
              <a:rPr lang="en-US" altLang="ja-JP" dirty="0"/>
              <a:t>Is</a:t>
            </a:r>
            <a:r>
              <a:rPr lang="ja-JP" altLang="en-US" b="0" i="0" dirty="0">
                <a:solidFill>
                  <a:srgbClr val="ECECEC"/>
                </a:solidFill>
                <a:effectLst/>
                <a:highlight>
                  <a:srgbClr val="212121"/>
                </a:highlight>
                <a:latin typeface="Söhne"/>
              </a:rPr>
              <a:t>、</a:t>
            </a:r>
            <a:r>
              <a:rPr lang="en-US" altLang="ja-JP" dirty="0"/>
              <a:t>Can</a:t>
            </a:r>
            <a:r>
              <a:rPr lang="ja-JP" altLang="en-US" b="0" i="0" dirty="0">
                <a:solidFill>
                  <a:srgbClr val="ECECEC"/>
                </a:solidFill>
                <a:effectLst/>
                <a:highlight>
                  <a:srgbClr val="212121"/>
                </a:highlight>
                <a:latin typeface="Söhne"/>
              </a:rPr>
              <a:t>、</a:t>
            </a:r>
            <a:r>
              <a:rPr lang="en-US" altLang="ja-JP" dirty="0"/>
              <a:t>Has</a:t>
            </a:r>
            <a:r>
              <a:rPr lang="ja-JP" altLang="en-US" b="0" i="0" dirty="0">
                <a:solidFill>
                  <a:srgbClr val="ECECEC"/>
                </a:solidFill>
                <a:effectLst/>
                <a:highlight>
                  <a:srgbClr val="212121"/>
                </a:highlight>
                <a:latin typeface="Söhne"/>
              </a:rPr>
              <a:t>といった単語を使用し、</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その変数や関数が何を表しているかを明確にしてください。</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これにより、</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コードの意図が明確になり、</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他の開発者が理解しやすくなります。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dirty="0"/>
          </a:p>
          <a:p>
            <a:r>
              <a:rPr kumimoji="1" lang="ja-JP" altLang="en-US" dirty="0"/>
              <a:t>（</a:t>
            </a:r>
            <a:r>
              <a:rPr kumimoji="1" lang="en-US" altLang="ja-JP" dirty="0"/>
              <a:t>2</a:t>
            </a:r>
            <a:r>
              <a:rPr kumimoji="1" lang="ja-JP" altLang="en-US" dirty="0"/>
              <a:t>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50</a:t>
            </a:fld>
            <a:endParaRPr kumimoji="1" lang="ja-JP" altLang="en-US"/>
          </a:p>
        </p:txBody>
      </p:sp>
    </p:spTree>
    <p:extLst>
      <p:ext uri="{BB962C8B-B14F-4D97-AF65-F5344CB8AC3E}">
        <p14:creationId xmlns:p14="http://schemas.microsoft.com/office/powerpoint/2010/main" val="2072312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is-IS" altLang="ja-JP" dirty="0"/>
          </a:p>
          <a:p>
            <a:r>
              <a:rPr kumimoji="1" lang="ja-JP" altLang="is-IS" dirty="0"/>
              <a:t>次は</a:t>
            </a:r>
            <a:r>
              <a:rPr kumimoji="1" lang="is-IS" altLang="ja-JP" dirty="0"/>
              <a:t>Blueprint</a:t>
            </a:r>
            <a:r>
              <a:rPr kumimoji="1" lang="ja-JP" altLang="is-IS" dirty="0"/>
              <a:t>の機能である</a:t>
            </a:r>
            <a:endParaRPr kumimoji="1" lang="en-US" altLang="ja-JP" dirty="0"/>
          </a:p>
          <a:p>
            <a:r>
              <a:rPr kumimoji="1" lang="ja-JP" altLang="is-IS" dirty="0"/>
              <a:t>マクロや関数について、</a:t>
            </a:r>
            <a:endParaRPr kumimoji="1" lang="en-US" altLang="ja-JP" dirty="0"/>
          </a:p>
          <a:p>
            <a:r>
              <a:rPr kumimoji="1" lang="ja-JP" altLang="is-IS" dirty="0"/>
              <a:t>個人的に気を付けてほしいところを紹介します。</a:t>
            </a:r>
            <a:endParaRPr kumimoji="1" lang="is-IS" altLang="ja-JP" dirty="0"/>
          </a:p>
          <a:p>
            <a:endParaRPr kumimoji="1" lang="is-IS" altLang="ja-JP" dirty="0"/>
          </a:p>
          <a:p>
            <a:r>
              <a:rPr kumimoji="1" lang="ja-JP" altLang="is-IS" dirty="0"/>
              <a:t>正直、</a:t>
            </a:r>
            <a:endParaRPr kumimoji="1" lang="en-US" altLang="ja-JP" dirty="0"/>
          </a:p>
          <a:p>
            <a:r>
              <a:rPr kumimoji="1" lang="ja-JP" altLang="is-IS" dirty="0"/>
              <a:t>こ</a:t>
            </a:r>
            <a:r>
              <a:rPr kumimoji="1" lang="ja-JP" altLang="en-US" dirty="0"/>
              <a:t>の項目</a:t>
            </a:r>
            <a:r>
              <a:rPr kumimoji="1" lang="ja-JP" altLang="is-IS" dirty="0"/>
              <a:t>は前半に比べたら多少宗教というか、</a:t>
            </a:r>
            <a:endParaRPr kumimoji="1" lang="en-US" altLang="ja-JP" dirty="0"/>
          </a:p>
          <a:p>
            <a:r>
              <a:rPr kumimoji="1" lang="ja-JP" altLang="is-IS" dirty="0"/>
              <a:t>流派による話になり、</a:t>
            </a:r>
            <a:endParaRPr kumimoji="1" lang="en-US" altLang="ja-JP" dirty="0"/>
          </a:p>
          <a:p>
            <a:r>
              <a:rPr kumimoji="1" lang="ja-JP" altLang="is-IS" dirty="0"/>
              <a:t>理解の難易度も上がってしまうので、</a:t>
            </a:r>
            <a:endParaRPr kumimoji="1" lang="en-US" altLang="ja-JP" dirty="0"/>
          </a:p>
          <a:p>
            <a:endParaRPr kumimoji="1" lang="is-IS" altLang="ja-JP" dirty="0"/>
          </a:p>
          <a:p>
            <a:r>
              <a:rPr kumimoji="1" lang="ja-JP" altLang="is-IS" dirty="0"/>
              <a:t>この場でお話するか迷っていたのですが、</a:t>
            </a:r>
            <a:endParaRPr kumimoji="1" lang="en-US" altLang="ja-JP" dirty="0"/>
          </a:p>
          <a:p>
            <a:r>
              <a:rPr kumimoji="1" lang="ja-JP" altLang="is-IS" dirty="0"/>
              <a:t>読みやすさを追求するなら押さえておきたいポイントですので、</a:t>
            </a:r>
            <a:endParaRPr kumimoji="1" lang="en-US" altLang="ja-JP" dirty="0"/>
          </a:p>
          <a:p>
            <a:r>
              <a:rPr kumimoji="1" lang="ja-JP" altLang="is-IS" dirty="0"/>
              <a:t>取り上げさせてもらいました。</a:t>
            </a:r>
            <a:endParaRPr kumimoji="1" lang="is-IS" altLang="ja-JP" dirty="0"/>
          </a:p>
          <a:p>
            <a:endParaRPr kumimoji="1" lang="is-IS" altLang="ja-JP" dirty="0"/>
          </a:p>
          <a:p>
            <a:r>
              <a:rPr kumimoji="1" lang="ja-JP" altLang="is-IS" dirty="0"/>
              <a:t>「プログラマはこんなこと考えていつも過ごしてるんだな」と、</a:t>
            </a:r>
            <a:endParaRPr kumimoji="1" lang="en-US" altLang="ja-JP" dirty="0"/>
          </a:p>
          <a:p>
            <a:r>
              <a:rPr kumimoji="1" lang="ja-JP" altLang="is-IS" dirty="0"/>
              <a:t>軽い気持ちで、お付き合いいただけると幸いです。</a:t>
            </a:r>
            <a:endParaRPr kumimoji="1" lang="is-IS" altLang="ja-JP" dirty="0"/>
          </a:p>
          <a:p>
            <a:endParaRPr kumimoji="1" lang="is-IS" altLang="ja-JP" dirty="0"/>
          </a:p>
          <a:p>
            <a:endParaRPr kumimoji="1" lang="is-IS" altLang="ja-JP" dirty="0"/>
          </a:p>
          <a:p>
            <a:r>
              <a:rPr kumimoji="1" lang="ja-JP" altLang="is-IS" dirty="0"/>
              <a:t>（</a:t>
            </a:r>
            <a:r>
              <a:rPr kumimoji="1" lang="is-IS" altLang="ja-JP" dirty="0"/>
              <a:t>40</a:t>
            </a:r>
            <a:r>
              <a:rPr kumimoji="1" lang="ja-JP" altLang="is-IS" dirty="0"/>
              <a:t>秒）</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51</a:t>
            </a:fld>
            <a:endParaRPr kumimoji="1" lang="ja-JP" altLang="en-US"/>
          </a:p>
        </p:txBody>
      </p:sp>
    </p:spTree>
    <p:extLst>
      <p:ext uri="{BB962C8B-B14F-4D97-AF65-F5344CB8AC3E}">
        <p14:creationId xmlns:p14="http://schemas.microsoft.com/office/powerpoint/2010/main" val="270316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でのマクロは関数と異なり、</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出力を返さないことができます。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このような物は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使用者側から見ても判別がつきづらい物となるので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注意が必要です。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これはイメージしづらいと思うので、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画像で説明しさせて頂きます。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a:t>
            </a:r>
            <a:r>
              <a:rPr lang="is-IS" altLang="ja-JP" b="0" i="0" dirty="0">
                <a:solidFill>
                  <a:srgbClr val="ECECEC"/>
                </a:solidFill>
                <a:effectLst/>
                <a:highlight>
                  <a:srgbClr val="212121"/>
                </a:highlight>
                <a:latin typeface="Söhne"/>
              </a:rPr>
              <a:t>15</a:t>
            </a:r>
            <a:r>
              <a:rPr lang="ja-JP" altLang="is-IS" b="0" i="0" dirty="0">
                <a:solidFill>
                  <a:srgbClr val="ECECEC"/>
                </a:solidFill>
                <a:effectLst/>
                <a:highlight>
                  <a:srgbClr val="212121"/>
                </a:highlight>
                <a:latin typeface="Söhne"/>
              </a:rPr>
              <a:t>秒）</a:t>
            </a:r>
            <a:endParaRPr lang="en-US" altLang="ja-JP" b="0" i="0" dirty="0">
              <a:solidFill>
                <a:srgbClr val="ECECEC"/>
              </a:solidFill>
              <a:effectLst/>
              <a:highlight>
                <a:srgbClr val="212121"/>
              </a:highlight>
              <a:latin typeface="Söhne"/>
            </a:endParaRP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52</a:t>
            </a:fld>
            <a:endParaRPr kumimoji="1" lang="ja-JP" altLang="en-US"/>
          </a:p>
        </p:txBody>
      </p:sp>
    </p:spTree>
    <p:extLst>
      <p:ext uri="{BB962C8B-B14F-4D97-AF65-F5344CB8AC3E}">
        <p14:creationId xmlns:p14="http://schemas.microsoft.com/office/powerpoint/2010/main" val="319603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では画像をご覧ください。</a:t>
            </a:r>
            <a:endParaRPr kumimoji="1" lang="en-US" altLang="ja-JP" dirty="0"/>
          </a:p>
          <a:p>
            <a:endParaRPr kumimoji="1" lang="en-US" altLang="ja-JP" dirty="0"/>
          </a:p>
          <a:p>
            <a:r>
              <a:rPr lang="ja-JP" altLang="en-US" b="0" i="0" dirty="0">
                <a:solidFill>
                  <a:srgbClr val="ECECEC"/>
                </a:solidFill>
                <a:effectLst/>
                <a:highlight>
                  <a:srgbClr val="212121"/>
                </a:highlight>
                <a:latin typeface="Söhne"/>
              </a:rPr>
              <a:t>今、表示されているのは、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あるマクロの内部処理の一部です。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ここで注目していただきたいのは、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引数に基づいて分岐される実行ピン（白色）の流れです。</a:t>
            </a:r>
            <a:endParaRPr kumimoji="1" lang="en-US" altLang="ja-JP" dirty="0"/>
          </a:p>
          <a:p>
            <a:r>
              <a:rPr lang="ja-JP" altLang="en-US" b="0" i="0" dirty="0">
                <a:solidFill>
                  <a:srgbClr val="ECECEC"/>
                </a:solidFill>
                <a:effectLst/>
                <a:highlight>
                  <a:srgbClr val="212121"/>
                </a:highlight>
                <a:latin typeface="Söhne"/>
              </a:rPr>
              <a:t>入力された引数をによってはブランチで分岐して</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処理の流れが変化しているのがお分かり頂けますでしょうか。</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ここで重要なのは、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分岐の最後で</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実行ピンが返されているかそうでないか。</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というところになります。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画像で言うところの赤丸の位置ですね。</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30</a:t>
            </a:r>
            <a:r>
              <a:rPr lang="ja-JP" altLang="en-US" b="0" i="0" dirty="0">
                <a:solidFill>
                  <a:srgbClr val="ECECEC"/>
                </a:solidFill>
                <a:effectLst/>
                <a:highlight>
                  <a:srgbClr val="212121"/>
                </a:highlight>
                <a:latin typeface="Söhne"/>
              </a:rPr>
              <a:t>秒）</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53</a:t>
            </a:fld>
            <a:endParaRPr kumimoji="1" lang="ja-JP" altLang="en-US"/>
          </a:p>
        </p:txBody>
      </p:sp>
    </p:spTree>
    <p:extLst>
      <p:ext uri="{BB962C8B-B14F-4D97-AF65-F5344CB8AC3E}">
        <p14:creationId xmlns:p14="http://schemas.microsoft.com/office/powerpoint/2010/main" val="1040115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is-IS" dirty="0"/>
              <a:t>次にこのマクロの呼び出し元を見てみましょう。</a:t>
            </a:r>
            <a:endParaRPr kumimoji="1" lang="is-IS" altLang="ja-JP" dirty="0"/>
          </a:p>
          <a:p>
            <a:endParaRPr kumimoji="1" lang="is-IS" altLang="ja-JP" dirty="0"/>
          </a:p>
          <a:p>
            <a:r>
              <a:rPr kumimoji="1" lang="ja-JP" altLang="is-IS" dirty="0"/>
              <a:t>実際には先にもお話した通り、</a:t>
            </a:r>
            <a:endParaRPr kumimoji="1" lang="en-US" altLang="ja-JP" dirty="0"/>
          </a:p>
          <a:p>
            <a:r>
              <a:rPr kumimoji="1" lang="ja-JP" altLang="is-IS" dirty="0"/>
              <a:t>渡す引数で</a:t>
            </a:r>
            <a:endParaRPr kumimoji="1" lang="en-US" altLang="ja-JP" dirty="0"/>
          </a:p>
          <a:p>
            <a:r>
              <a:rPr kumimoji="1" lang="ja-JP" altLang="is-IS" dirty="0"/>
              <a:t>その後の処理が通るかどうかが決定するのですが、</a:t>
            </a:r>
            <a:endParaRPr kumimoji="1" lang="en-US" altLang="ja-JP" dirty="0"/>
          </a:p>
          <a:p>
            <a:endParaRPr kumimoji="1" lang="is-IS" altLang="ja-JP" dirty="0"/>
          </a:p>
          <a:p>
            <a:r>
              <a:rPr kumimoji="1" lang="ja-JP" altLang="is-IS" dirty="0"/>
              <a:t>この画像からその点が読み取れますでしょうか？</a:t>
            </a:r>
            <a:endParaRPr kumimoji="1" lang="is-IS" altLang="ja-JP" dirty="0"/>
          </a:p>
          <a:p>
            <a:endParaRPr kumimoji="1" lang="is-IS" altLang="ja-JP" dirty="0"/>
          </a:p>
          <a:p>
            <a:r>
              <a:rPr kumimoji="1" lang="ja-JP" altLang="is-IS" dirty="0"/>
              <a:t>ちなみに僕の場合は、</a:t>
            </a:r>
            <a:endParaRPr kumimoji="1" lang="en-US" altLang="ja-JP" dirty="0"/>
          </a:p>
          <a:p>
            <a:r>
              <a:rPr kumimoji="1" lang="ja-JP" altLang="is-IS" dirty="0"/>
              <a:t>そんなことはつゆ知らず、</a:t>
            </a:r>
            <a:endParaRPr kumimoji="1" lang="en-US" altLang="ja-JP" dirty="0"/>
          </a:p>
          <a:p>
            <a:r>
              <a:rPr kumimoji="1" lang="ja-JP" altLang="is-IS" dirty="0"/>
              <a:t>いつでも処理が返ってくることを期待して、</a:t>
            </a:r>
            <a:endParaRPr kumimoji="1" lang="en-US" altLang="ja-JP" dirty="0"/>
          </a:p>
          <a:p>
            <a:r>
              <a:rPr kumimoji="1" lang="ja-JP" altLang="is-IS" dirty="0"/>
              <a:t>この赤丸のところに処理を書いてしまうと思います。</a:t>
            </a:r>
            <a:endParaRPr kumimoji="1" lang="en-US" altLang="ja-JP" dirty="0"/>
          </a:p>
          <a:p>
            <a:endParaRPr kumimoji="1" lang="is-IS" altLang="ja-JP" dirty="0"/>
          </a:p>
          <a:p>
            <a:r>
              <a:rPr kumimoji="1" lang="ja-JP" altLang="is-IS" dirty="0"/>
              <a:t>そして、実行してみて、</a:t>
            </a:r>
            <a:endParaRPr kumimoji="1" lang="en-US" altLang="ja-JP" dirty="0"/>
          </a:p>
          <a:p>
            <a:r>
              <a:rPr kumimoji="1" lang="ja-JP" altLang="is-IS" dirty="0"/>
              <a:t>初めておかしいことに気が付き、</a:t>
            </a:r>
            <a:endParaRPr kumimoji="1" lang="en-US" altLang="ja-JP" dirty="0"/>
          </a:p>
          <a:p>
            <a:r>
              <a:rPr kumimoji="1" lang="ja-JP" altLang="en-US" dirty="0"/>
              <a:t>なぜだろう？と</a:t>
            </a:r>
            <a:r>
              <a:rPr kumimoji="1" lang="ja-JP" altLang="is-IS" dirty="0"/>
              <a:t>調査を進めると思います。</a:t>
            </a:r>
            <a:endParaRPr kumimoji="1" lang="is-IS" altLang="ja-JP" dirty="0"/>
          </a:p>
          <a:p>
            <a:endParaRPr kumimoji="1" lang="is-IS" altLang="ja-JP" dirty="0"/>
          </a:p>
          <a:p>
            <a:r>
              <a:rPr kumimoji="1" lang="ja-JP" altLang="is-IS" dirty="0"/>
              <a:t>実際にこうなる人は他にもいそうで、</a:t>
            </a:r>
            <a:endParaRPr kumimoji="1" lang="en-US" altLang="ja-JP" dirty="0"/>
          </a:p>
          <a:p>
            <a:r>
              <a:rPr kumimoji="1" lang="ja-JP" altLang="is-IS" dirty="0"/>
              <a:t>最悪実装時には見つからず、</a:t>
            </a:r>
            <a:endParaRPr kumimoji="1" lang="en-US" altLang="ja-JP" dirty="0"/>
          </a:p>
          <a:p>
            <a:r>
              <a:rPr kumimoji="1" lang="ja-JP" altLang="is-IS" dirty="0"/>
              <a:t>忘れたころにバグが発見されるともっと手間がかかります。</a:t>
            </a:r>
            <a:endParaRPr kumimoji="1" lang="is-IS" altLang="ja-JP" dirty="0"/>
          </a:p>
          <a:p>
            <a:endParaRPr kumimoji="1" lang="is-IS" altLang="ja-JP" dirty="0"/>
          </a:p>
          <a:p>
            <a:r>
              <a:rPr kumimoji="1" lang="ja-JP" altLang="is-IS" dirty="0"/>
              <a:t>そのため、実行ピンは必ず返し、</a:t>
            </a:r>
            <a:endParaRPr kumimoji="1" lang="en-US" altLang="ja-JP" dirty="0"/>
          </a:p>
          <a:p>
            <a:r>
              <a:rPr kumimoji="1" lang="ja-JP" altLang="is-IS" dirty="0"/>
              <a:t>このような不幸を避けることが重要</a:t>
            </a:r>
            <a:r>
              <a:rPr kumimoji="1" lang="ja-JP" altLang="en-US" dirty="0"/>
              <a:t>です</a:t>
            </a:r>
            <a:r>
              <a:rPr kumimoji="1" lang="ja-JP" altLang="is-IS" dirty="0"/>
              <a:t>。</a:t>
            </a:r>
            <a:endParaRPr kumimoji="1" lang="is-IS" altLang="ja-JP" dirty="0"/>
          </a:p>
          <a:p>
            <a:endParaRPr kumimoji="1" lang="is-IS" altLang="ja-JP" dirty="0"/>
          </a:p>
          <a:p>
            <a:r>
              <a:rPr kumimoji="1" lang="ja-JP" altLang="is-IS" dirty="0"/>
              <a:t>（</a:t>
            </a:r>
            <a:r>
              <a:rPr kumimoji="1" lang="is-IS" altLang="ja-JP" dirty="0"/>
              <a:t>30</a:t>
            </a:r>
            <a:r>
              <a:rPr kumimoji="1" lang="ja-JP" altLang="is-IS" dirty="0"/>
              <a:t>秒）</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54</a:t>
            </a:fld>
            <a:endParaRPr kumimoji="1" lang="ja-JP" altLang="en-US"/>
          </a:p>
        </p:txBody>
      </p:sp>
    </p:spTree>
    <p:extLst>
      <p:ext uri="{BB962C8B-B14F-4D97-AF65-F5344CB8AC3E}">
        <p14:creationId xmlns:p14="http://schemas.microsoft.com/office/powerpoint/2010/main" val="2415720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endParaRPr kumimoji="1" lang="en-US" altLang="ja-JP" dirty="0"/>
          </a:p>
          <a:p>
            <a:r>
              <a:rPr kumimoji="1" lang="ja-JP" altLang="en-US" dirty="0"/>
              <a:t>内部で処理を分岐して</a:t>
            </a:r>
            <a:endParaRPr kumimoji="1" lang="en-US" altLang="ja-JP" dirty="0"/>
          </a:p>
          <a:p>
            <a:r>
              <a:rPr kumimoji="1" lang="ja-JP" altLang="en-US" dirty="0"/>
              <a:t>後続も別々の実行ピンとしたい場合もあるかと思います。</a:t>
            </a:r>
            <a:endParaRPr kumimoji="1" lang="en-US" altLang="ja-JP" dirty="0"/>
          </a:p>
          <a:p>
            <a:endParaRPr kumimoji="1" lang="en-US" altLang="ja-JP" dirty="0"/>
          </a:p>
          <a:p>
            <a:endParaRPr kumimoji="1" lang="en-US" altLang="ja-JP" dirty="0"/>
          </a:p>
          <a:p>
            <a:r>
              <a:rPr kumimoji="1" lang="ja-JP" altLang="en-US" dirty="0"/>
              <a:t>マクロの場合は、</a:t>
            </a:r>
            <a:endParaRPr kumimoji="1" lang="en-US" altLang="ja-JP" dirty="0"/>
          </a:p>
          <a:p>
            <a:r>
              <a:rPr kumimoji="1" lang="ja-JP" altLang="en-US" dirty="0"/>
              <a:t>戻り値の実行ピンを増やすことができるので、</a:t>
            </a:r>
            <a:endParaRPr kumimoji="1" lang="en-US" altLang="ja-JP" dirty="0"/>
          </a:p>
          <a:p>
            <a:r>
              <a:rPr kumimoji="1" lang="ja-JP" altLang="en-US" dirty="0"/>
              <a:t>画像のように</a:t>
            </a:r>
            <a:endParaRPr kumimoji="1" lang="en-US" altLang="ja-JP" dirty="0"/>
          </a:p>
          <a:p>
            <a:r>
              <a:rPr kumimoji="1" lang="ja-JP" altLang="en-US" dirty="0"/>
              <a:t>実行ピンを分けるようにしてください。</a:t>
            </a:r>
            <a:endParaRPr kumimoji="1" lang="en-US" altLang="ja-JP" dirty="0"/>
          </a:p>
          <a:p>
            <a:endParaRPr kumimoji="1" lang="en-US" altLang="ja-JP" dirty="0"/>
          </a:p>
          <a:p>
            <a:r>
              <a:rPr kumimoji="1" lang="ja-JP" altLang="en-US" dirty="0"/>
              <a:t>こうすることで、</a:t>
            </a:r>
            <a:endParaRPr kumimoji="1" lang="en-US" altLang="ja-JP" dirty="0"/>
          </a:p>
          <a:p>
            <a:r>
              <a:rPr kumimoji="1" lang="ja-JP" altLang="en-US" dirty="0"/>
              <a:t>呼び出し側も</a:t>
            </a:r>
            <a:endParaRPr kumimoji="1" lang="en-US" altLang="ja-JP" dirty="0"/>
          </a:p>
          <a:p>
            <a:r>
              <a:rPr kumimoji="1" lang="ja-JP" altLang="en-US" dirty="0"/>
              <a:t>処理が分岐することに気が付けるため、</a:t>
            </a:r>
            <a:endParaRPr kumimoji="1" lang="en-US" altLang="ja-JP" dirty="0"/>
          </a:p>
          <a:p>
            <a:r>
              <a:rPr kumimoji="1" lang="ja-JP" altLang="en-US" dirty="0"/>
              <a:t>余計な誤解を減らすことができます。</a:t>
            </a:r>
            <a:endParaRPr kumimoji="1" lang="is-IS" altLang="ja-JP" dirty="0"/>
          </a:p>
          <a:p>
            <a:endParaRPr kumimoji="1" lang="is-IS" altLang="ja-JP" dirty="0"/>
          </a:p>
          <a:p>
            <a:endParaRPr kumimoji="1" lang="is-IS" altLang="ja-JP" b="0" i="0" dirty="0">
              <a:solidFill>
                <a:schemeClr val="tx1"/>
              </a:solidFill>
              <a:effectLst/>
              <a:highlight>
                <a:srgbClr val="212121"/>
              </a:highlight>
              <a:latin typeface="+mn-lt"/>
            </a:endParaRPr>
          </a:p>
          <a:p>
            <a:r>
              <a:rPr lang="ja-JP" altLang="en-US" b="0" i="0" dirty="0">
                <a:solidFill>
                  <a:srgbClr val="ECECEC"/>
                </a:solidFill>
                <a:effectLst/>
                <a:highlight>
                  <a:srgbClr val="212121"/>
                </a:highlight>
                <a:latin typeface="Söhne"/>
              </a:rPr>
              <a:t>実際のところ</a:t>
            </a:r>
            <a:r>
              <a:rPr lang="ja-JP" altLang="is-IS" b="0" i="0" dirty="0">
                <a:solidFill>
                  <a:srgbClr val="ECECEC"/>
                </a:solidFill>
                <a:effectLst/>
                <a:highlight>
                  <a:srgbClr val="212121"/>
                </a:highlight>
                <a:latin typeface="Söhne"/>
              </a:rPr>
              <a:t>で言うと、</a:t>
            </a:r>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マクロが返す</a:t>
            </a:r>
            <a:r>
              <a:rPr lang="ja-JP" altLang="en-US" b="0" i="0" dirty="0">
                <a:solidFill>
                  <a:srgbClr val="ECECEC"/>
                </a:solidFill>
                <a:effectLst/>
                <a:highlight>
                  <a:srgbClr val="212121"/>
                </a:highlight>
                <a:latin typeface="Söhne"/>
              </a:rPr>
              <a:t>実行ピンに</a:t>
            </a:r>
            <a:r>
              <a:rPr lang="ja-JP" altLang="is-IS" b="0" i="0" dirty="0">
                <a:solidFill>
                  <a:srgbClr val="ECECEC"/>
                </a:solidFill>
                <a:effectLst/>
                <a:highlight>
                  <a:srgbClr val="212121"/>
                </a:highlight>
                <a:latin typeface="Söhne"/>
              </a:rPr>
              <a:t>は</a:t>
            </a:r>
            <a:r>
              <a:rPr lang="ja-JP" altLang="en-US" b="0" i="0" dirty="0">
                <a:solidFill>
                  <a:srgbClr val="ECECEC"/>
                </a:solidFill>
                <a:effectLst/>
                <a:highlight>
                  <a:srgbClr val="212121"/>
                </a:highlight>
                <a:latin typeface="Söhne"/>
              </a:rPr>
              <a:t>名前が付けられるので、</a:t>
            </a:r>
            <a:endParaRPr lang="is-IS" altLang="ja-JP" b="0" i="0" dirty="0">
              <a:solidFill>
                <a:srgbClr val="ECECEC"/>
              </a:solidFill>
              <a:effectLst/>
              <a:highlight>
                <a:srgbClr val="212121"/>
              </a:highlight>
              <a:latin typeface="Söhne"/>
            </a:endParaRPr>
          </a:p>
          <a:p>
            <a:endParaRPr lang="is-I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今回指摘したような問題</a:t>
            </a:r>
            <a:r>
              <a:rPr lang="ja-JP" altLang="is-IS" b="0" i="0" dirty="0">
                <a:solidFill>
                  <a:srgbClr val="ECECEC"/>
                </a:solidFill>
                <a:effectLst/>
                <a:highlight>
                  <a:srgbClr val="212121"/>
                </a:highlight>
                <a:latin typeface="Söhne"/>
              </a:rPr>
              <a:t>も、</a:t>
            </a:r>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特定の場合にしか実行されないことが伝わる</a:t>
            </a:r>
            <a:r>
              <a:rPr lang="ja-JP" altLang="en-US" b="0" i="0" dirty="0">
                <a:solidFill>
                  <a:srgbClr val="ECECEC"/>
                </a:solidFill>
                <a:effectLst/>
                <a:highlight>
                  <a:srgbClr val="212121"/>
                </a:highlight>
                <a:latin typeface="Söhne"/>
              </a:rPr>
              <a:t>名前</a:t>
            </a:r>
            <a:r>
              <a:rPr lang="ja-JP" altLang="is-IS" b="0" i="0" dirty="0">
                <a:solidFill>
                  <a:srgbClr val="ECECEC"/>
                </a:solidFill>
                <a:effectLst/>
                <a:highlight>
                  <a:srgbClr val="212121"/>
                </a:highlight>
                <a:latin typeface="Söhne"/>
              </a:rPr>
              <a:t>であれ</a:t>
            </a:r>
            <a:r>
              <a:rPr lang="ja-JP" altLang="en-US" b="0" i="0" dirty="0">
                <a:solidFill>
                  <a:srgbClr val="ECECEC"/>
                </a:solidFill>
                <a:effectLst/>
                <a:highlight>
                  <a:srgbClr val="212121"/>
                </a:highlight>
                <a:latin typeface="Söhne"/>
              </a:rPr>
              <a:t>ば、</a:t>
            </a:r>
            <a:endParaRPr lang="is-I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避けられ</a:t>
            </a:r>
            <a:r>
              <a:rPr lang="ja-JP" altLang="is-IS" b="0" i="0" dirty="0">
                <a:solidFill>
                  <a:srgbClr val="ECECEC"/>
                </a:solidFill>
                <a:effectLst/>
                <a:highlight>
                  <a:srgbClr val="212121"/>
                </a:highlight>
                <a:latin typeface="Söhne"/>
              </a:rPr>
              <a:t>る可能性</a:t>
            </a:r>
            <a:r>
              <a:rPr lang="ja-JP" altLang="en-US" b="0" i="0" dirty="0">
                <a:solidFill>
                  <a:srgbClr val="ECECEC"/>
                </a:solidFill>
                <a:effectLst/>
                <a:highlight>
                  <a:srgbClr val="212121"/>
                </a:highlight>
                <a:latin typeface="Söhne"/>
              </a:rPr>
              <a:t>もあります</a:t>
            </a:r>
            <a:r>
              <a:rPr lang="ja-JP" altLang="is-IS" b="0" i="0" dirty="0">
                <a:solidFill>
                  <a:srgbClr val="ECECEC"/>
                </a:solidFill>
                <a:effectLst/>
                <a:highlight>
                  <a:srgbClr val="212121"/>
                </a:highlight>
                <a:latin typeface="Söhne"/>
              </a:rPr>
              <a:t>。</a:t>
            </a:r>
            <a:endParaRPr lang="is-IS" altLang="ja-JP" b="0" i="0" dirty="0">
              <a:solidFill>
                <a:srgbClr val="ECECEC"/>
              </a:solidFill>
              <a:effectLst/>
              <a:highlight>
                <a:srgbClr val="212121"/>
              </a:highlight>
              <a:latin typeface="Söhne"/>
            </a:endParaRPr>
          </a:p>
          <a:p>
            <a:endParaRPr lang="is-I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しかし、</a:t>
            </a:r>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今後</a:t>
            </a:r>
            <a:r>
              <a:rPr lang="ja-JP" altLang="en-US" b="0" i="0" dirty="0">
                <a:solidFill>
                  <a:srgbClr val="ECECEC"/>
                </a:solidFill>
                <a:effectLst/>
                <a:highlight>
                  <a:srgbClr val="212121"/>
                </a:highlight>
                <a:latin typeface="Söhne"/>
              </a:rPr>
              <a:t>の拡張で</a:t>
            </a:r>
            <a:endParaRPr lang="en-US" altLang="ja-JP" b="0" i="0" dirty="0">
              <a:solidFill>
                <a:srgbClr val="ECECEC"/>
              </a:solidFill>
              <a:effectLst/>
              <a:highlight>
                <a:srgbClr val="212121"/>
              </a:highlight>
              <a:latin typeface="Söhne"/>
            </a:endParaRPr>
          </a:p>
          <a:p>
            <a:r>
              <a:rPr lang="ja-JP" altLang="is-IS" b="0" i="0" dirty="0">
                <a:solidFill>
                  <a:srgbClr val="ECECEC"/>
                </a:solidFill>
                <a:effectLst/>
                <a:highlight>
                  <a:srgbClr val="212121"/>
                </a:highlight>
                <a:latin typeface="Söhne"/>
              </a:rPr>
              <a:t>「</a:t>
            </a:r>
            <a:r>
              <a:rPr lang="is-IS" altLang="ja-JP" b="0" i="0" dirty="0">
                <a:solidFill>
                  <a:srgbClr val="ECECEC"/>
                </a:solidFill>
                <a:effectLst/>
                <a:highlight>
                  <a:srgbClr val="212121"/>
                </a:highlight>
                <a:latin typeface="Söhne"/>
              </a:rPr>
              <a:t>false</a:t>
            </a:r>
            <a:r>
              <a:rPr lang="ja-JP" altLang="is-IS" b="0" i="0" dirty="0">
                <a:solidFill>
                  <a:srgbClr val="ECECEC"/>
                </a:solidFill>
                <a:effectLst/>
                <a:highlight>
                  <a:srgbClr val="212121"/>
                </a:highlight>
                <a:latin typeface="Söhne"/>
              </a:rPr>
              <a:t>の場合も処理をしたくなった場合」</a:t>
            </a:r>
            <a:r>
              <a:rPr lang="ja-JP" altLang="en-US" b="0" i="0" dirty="0">
                <a:solidFill>
                  <a:srgbClr val="ECECEC"/>
                </a:solidFill>
                <a:effectLst/>
                <a:highlight>
                  <a:srgbClr val="212121"/>
                </a:highlight>
                <a:latin typeface="Söhne"/>
              </a:rPr>
              <a:t>は</a:t>
            </a:r>
            <a:r>
              <a:rPr lang="ja-JP" altLang="is-IS" b="0" i="0" dirty="0">
                <a:solidFill>
                  <a:srgbClr val="ECECEC"/>
                </a:solidFill>
                <a:effectLst/>
                <a:highlight>
                  <a:srgbClr val="212121"/>
                </a:highlight>
                <a:latin typeface="Söhne"/>
              </a:rPr>
              <a:t>手間がかかりますし、</a:t>
            </a:r>
            <a:endParaRPr lang="is-I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is-IS" b="0" i="0" dirty="0">
                <a:solidFill>
                  <a:srgbClr val="ECECEC"/>
                </a:solidFill>
                <a:effectLst/>
                <a:highlight>
                  <a:srgbClr val="212121"/>
                </a:highlight>
                <a:latin typeface="Söhne"/>
              </a:rPr>
              <a:t>最初から</a:t>
            </a:r>
            <a:r>
              <a:rPr lang="ja-JP" altLang="en-US" b="0" i="0" dirty="0">
                <a:solidFill>
                  <a:srgbClr val="ECECEC"/>
                </a:solidFill>
                <a:effectLst/>
                <a:highlight>
                  <a:srgbClr val="212121"/>
                </a:highlight>
                <a:latin typeface="Söhne"/>
              </a:rPr>
              <a:t>呼び出し元に処理</a:t>
            </a:r>
            <a:r>
              <a:rPr lang="ja-JP" altLang="is-IS" b="0" i="0" dirty="0">
                <a:solidFill>
                  <a:srgbClr val="ECECEC"/>
                </a:solidFill>
                <a:effectLst/>
                <a:highlight>
                  <a:srgbClr val="212121"/>
                </a:highlight>
                <a:latin typeface="Söhne"/>
              </a:rPr>
              <a:t>を返すようにした方が良いと、</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is-IS" b="0" i="0" dirty="0">
                <a:solidFill>
                  <a:srgbClr val="ECECEC"/>
                </a:solidFill>
                <a:effectLst/>
                <a:highlight>
                  <a:srgbClr val="212121"/>
                </a:highlight>
                <a:latin typeface="Söhne"/>
              </a:rPr>
              <a:t>私は考えています。</a:t>
            </a:r>
            <a:endParaRPr lang="is-IS" altLang="ja-JP" b="0" i="0" dirty="0">
              <a:solidFill>
                <a:srgbClr val="ECECEC"/>
              </a:solidFill>
              <a:effectLst/>
              <a:highlight>
                <a:srgbClr val="212121"/>
              </a:highlight>
              <a:latin typeface="Söhne"/>
            </a:endParaRPr>
          </a:p>
          <a:p>
            <a:endParaRPr kumimoji="1" lang="en-US" altLang="ja-JP" dirty="0"/>
          </a:p>
          <a:p>
            <a:r>
              <a:rPr kumimoji="1" lang="ja-JP" altLang="en-US" dirty="0"/>
              <a:t>（</a:t>
            </a:r>
            <a:r>
              <a:rPr kumimoji="1" lang="is-IS" altLang="ja-JP" dirty="0"/>
              <a:t>4</a:t>
            </a:r>
            <a:r>
              <a:rPr kumimoji="1" lang="en-US" altLang="ja-JP" dirty="0"/>
              <a:t>0</a:t>
            </a:r>
            <a:r>
              <a:rPr kumimoji="1" lang="ja-JP" altLang="en-US" dirty="0"/>
              <a:t>秒）</a:t>
            </a: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55</a:t>
            </a:fld>
            <a:endParaRPr kumimoji="1" lang="ja-JP" altLang="en-US"/>
          </a:p>
        </p:txBody>
      </p:sp>
    </p:spTree>
    <p:extLst>
      <p:ext uri="{BB962C8B-B14F-4D97-AF65-F5344CB8AC3E}">
        <p14:creationId xmlns:p14="http://schemas.microsoft.com/office/powerpoint/2010/main" val="4036083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ついでに</a:t>
            </a:r>
            <a:r>
              <a:rPr kumimoji="1" lang="ja-JP" altLang="is-IS" dirty="0"/>
              <a:t>実行ピン</a:t>
            </a:r>
            <a:r>
              <a:rPr kumimoji="1" lang="ja-JP" altLang="en-US" dirty="0"/>
              <a:t>の増やし方についても触れておきます。</a:t>
            </a:r>
            <a:endParaRPr kumimoji="1" lang="en-US" altLang="ja-JP" dirty="0"/>
          </a:p>
          <a:p>
            <a:endParaRPr kumimoji="1" lang="is-IS" altLang="ja-JP" dirty="0"/>
          </a:p>
          <a:p>
            <a:r>
              <a:rPr kumimoji="1" lang="ja-JP" altLang="en-US" dirty="0"/>
              <a:t>画像のように、</a:t>
            </a:r>
            <a:endParaRPr kumimoji="1" lang="en-US" altLang="ja-JP" dirty="0"/>
          </a:p>
          <a:p>
            <a:r>
              <a:rPr kumimoji="1" lang="ja-JP" altLang="en-US" dirty="0"/>
              <a:t>マクロの</a:t>
            </a:r>
            <a:r>
              <a:rPr kumimoji="1" lang="ja-JP" altLang="is-IS" dirty="0"/>
              <a:t>アウトプットの変数にあるピンタイプを、</a:t>
            </a:r>
            <a:endParaRPr kumimoji="1" lang="en-US" altLang="ja-JP" dirty="0"/>
          </a:p>
          <a:p>
            <a:r>
              <a:rPr kumimoji="1" lang="ja-JP" altLang="is-IS" dirty="0"/>
              <a:t>「実行」にすることで、</a:t>
            </a:r>
            <a:endParaRPr kumimoji="1" lang="en-US" altLang="ja-JP" dirty="0"/>
          </a:p>
          <a:p>
            <a:r>
              <a:rPr kumimoji="1" lang="ja-JP" altLang="is-IS" dirty="0"/>
              <a:t>先ほどの画像のように実行ピンを分けることが可能です。</a:t>
            </a:r>
            <a:endParaRPr kumimoji="1" lang="is-IS" altLang="ja-JP" dirty="0"/>
          </a:p>
          <a:p>
            <a:endParaRPr kumimoji="1" lang="is-IS" altLang="ja-JP" dirty="0"/>
          </a:p>
          <a:p>
            <a:r>
              <a:rPr kumimoji="1" lang="ja-JP" altLang="en-US" dirty="0"/>
              <a:t>是非ご活用ください。</a:t>
            </a:r>
            <a:endParaRPr kumimoji="1" lang="en-US" altLang="ja-JP" dirty="0"/>
          </a:p>
          <a:p>
            <a:endParaRPr kumimoji="1" lang="is-IS" altLang="ja-JP" dirty="0"/>
          </a:p>
          <a:p>
            <a:r>
              <a:rPr kumimoji="1" lang="ja-JP" altLang="is-IS" dirty="0"/>
              <a:t>（</a:t>
            </a:r>
            <a:r>
              <a:rPr kumimoji="1" lang="is-IS" altLang="ja-JP" dirty="0"/>
              <a:t>20</a:t>
            </a:r>
            <a:r>
              <a:rPr kumimoji="1" lang="ja-JP" altLang="is-IS" dirty="0"/>
              <a:t>秒）</a:t>
            </a:r>
            <a:endParaRPr kumimoji="1" lang="is-IS" altLang="ja-JP" dirty="0"/>
          </a:p>
          <a:p>
            <a:endParaRPr kumimoji="1" lang="is-I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56</a:t>
            </a:fld>
            <a:endParaRPr kumimoji="1" lang="ja-JP" altLang="en-US"/>
          </a:p>
        </p:txBody>
      </p:sp>
    </p:spTree>
    <p:extLst>
      <p:ext uri="{BB962C8B-B14F-4D97-AF65-F5344CB8AC3E}">
        <p14:creationId xmlns:p14="http://schemas.microsoft.com/office/powerpoint/2010/main" val="2218174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次です。</a:t>
            </a:r>
            <a:endParaRPr kumimoji="1" lang="en-US" altLang="ja-JP" dirty="0"/>
          </a:p>
          <a:p>
            <a:endParaRPr kumimoji="1" lang="en-US" altLang="ja-JP" dirty="0"/>
          </a:p>
          <a:p>
            <a:r>
              <a:rPr kumimoji="1" lang="ja-JP" altLang="en-US" dirty="0"/>
              <a:t>関数内部はできるだけシンプルにしてください。</a:t>
            </a:r>
            <a:endParaRPr kumimoji="1" lang="en-US" altLang="ja-JP" dirty="0"/>
          </a:p>
          <a:p>
            <a:endParaRPr kumimoji="1" lang="en-US" altLang="ja-JP" dirty="0"/>
          </a:p>
          <a:p>
            <a:r>
              <a:rPr kumimoji="1" lang="ja-JP" altLang="en-US" dirty="0"/>
              <a:t>なるべく一つの意味に絞り、</a:t>
            </a:r>
            <a:endParaRPr kumimoji="1" lang="en-US" altLang="ja-JP" dirty="0"/>
          </a:p>
          <a:p>
            <a:r>
              <a:rPr kumimoji="1" lang="ja-JP" altLang="en-US" dirty="0"/>
              <a:t>処理をまとめることを意識してください。</a:t>
            </a:r>
            <a:endParaRPr kumimoji="1" lang="en-US" altLang="ja-JP" dirty="0"/>
          </a:p>
          <a:p>
            <a:endParaRPr kumimoji="1" lang="en-US" altLang="ja-JP" dirty="0"/>
          </a:p>
          <a:p>
            <a:r>
              <a:rPr kumimoji="1" lang="ja-JP" altLang="en-US" dirty="0"/>
              <a:t>冒頭でお話していたように、</a:t>
            </a:r>
            <a:endParaRPr kumimoji="1" lang="en-US" altLang="ja-JP" dirty="0"/>
          </a:p>
          <a:p>
            <a:r>
              <a:rPr kumimoji="1" lang="ja-JP" altLang="en-US" dirty="0"/>
              <a:t>「座標移動」の関数に</a:t>
            </a:r>
            <a:endParaRPr kumimoji="1" lang="en-US" altLang="ja-JP" dirty="0"/>
          </a:p>
          <a:p>
            <a:r>
              <a:rPr kumimoji="1" lang="ja-JP" altLang="en-US" dirty="0"/>
              <a:t>「座標移動以外」の処理をさせないようにしましょう。</a:t>
            </a:r>
            <a:endParaRPr kumimoji="1" lang="en-US" altLang="ja-JP" dirty="0"/>
          </a:p>
          <a:p>
            <a:endParaRPr kumimoji="1" lang="en-US" altLang="ja-JP" dirty="0"/>
          </a:p>
          <a:p>
            <a:r>
              <a:rPr kumimoji="1" lang="ja-JP" altLang="en-US" dirty="0"/>
              <a:t>また、</a:t>
            </a:r>
            <a:endParaRPr kumimoji="1" lang="en-US" altLang="ja-JP" dirty="0"/>
          </a:p>
          <a:p>
            <a:r>
              <a:rPr kumimoji="1" lang="ja-JP" altLang="en-US" dirty="0"/>
              <a:t>これは可能であればという話ではありますが、</a:t>
            </a:r>
            <a:endParaRPr kumimoji="1" lang="en-US" altLang="ja-JP" dirty="0"/>
          </a:p>
          <a:p>
            <a:r>
              <a:rPr kumimoji="1" lang="ja-JP" altLang="en-US" dirty="0"/>
              <a:t>ノードは</a:t>
            </a:r>
            <a:r>
              <a:rPr kumimoji="1" lang="en-US" altLang="ja-JP" dirty="0"/>
              <a:t>5</a:t>
            </a:r>
            <a:r>
              <a:rPr kumimoji="1" lang="ja-JP" altLang="en-US" dirty="0"/>
              <a:t>つ以内だと、</a:t>
            </a:r>
            <a:endParaRPr kumimoji="1" lang="en-US" altLang="ja-JP" dirty="0"/>
          </a:p>
          <a:p>
            <a:r>
              <a:rPr kumimoji="1" lang="ja-JP" altLang="en-US" dirty="0"/>
              <a:t>ぱっと見の把握がしやすい物になりやすいです。</a:t>
            </a:r>
            <a:endParaRPr kumimoji="1" lang="en-US" altLang="ja-JP" dirty="0"/>
          </a:p>
          <a:p>
            <a:endParaRPr kumimoji="1" lang="en-US" altLang="ja-JP" dirty="0"/>
          </a:p>
          <a:p>
            <a:r>
              <a:rPr kumimoji="1" lang="en-US" altLang="ja-JP" dirty="0"/>
              <a:t>5</a:t>
            </a:r>
            <a:r>
              <a:rPr kumimoji="1" lang="ja-JP" altLang="en-US" dirty="0"/>
              <a:t>つ以上の処理を書いていた場合、</a:t>
            </a:r>
            <a:endParaRPr kumimoji="1" lang="en-US" altLang="ja-JP" dirty="0"/>
          </a:p>
          <a:p>
            <a:r>
              <a:rPr kumimoji="1" lang="ja-JP" altLang="en-US" dirty="0"/>
              <a:t>関数化できないかな？と検討してみてください。</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57</a:t>
            </a:fld>
            <a:endParaRPr kumimoji="1" lang="ja-JP" altLang="en-US"/>
          </a:p>
        </p:txBody>
      </p:sp>
    </p:spTree>
    <p:extLst>
      <p:ext uri="{BB962C8B-B14F-4D97-AF65-F5344CB8AC3E}">
        <p14:creationId xmlns:p14="http://schemas.microsoft.com/office/powerpoint/2010/main" val="39234793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次です。</a:t>
            </a:r>
            <a:endParaRPr kumimoji="1" lang="en-US" altLang="ja-JP" dirty="0"/>
          </a:p>
          <a:p>
            <a:endParaRPr kumimoji="1" lang="en-US" altLang="ja-JP" dirty="0"/>
          </a:p>
          <a:p>
            <a:r>
              <a:rPr lang="ja-JP" altLang="en-US" sz="1200" dirty="0"/>
              <a:t>判定関数や取得関数は</a:t>
            </a:r>
            <a:endParaRPr lang="en-US" altLang="ja-JP" sz="1200" dirty="0"/>
          </a:p>
          <a:p>
            <a:r>
              <a:rPr lang="ja-JP" altLang="en-US" sz="1200" dirty="0"/>
              <a:t>内部を変更しないようにしましょう</a:t>
            </a:r>
            <a:r>
              <a:rPr kumimoji="1" lang="ja-JP" altLang="en-US" dirty="0"/>
              <a:t>。</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判定関数とは、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先ほどもお話していた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lang="en-US" altLang="ja-JP" dirty="0"/>
              <a:t>Is</a:t>
            </a:r>
            <a:r>
              <a:rPr lang="ja-JP" altLang="en-US" dirty="0"/>
              <a:t>～、</a:t>
            </a:r>
            <a:r>
              <a:rPr lang="en-US" altLang="ja-JP" dirty="0"/>
              <a:t>Can</a:t>
            </a:r>
            <a:r>
              <a:rPr lang="ja-JP" altLang="en-US" dirty="0"/>
              <a:t>～、</a:t>
            </a:r>
            <a:r>
              <a:rPr lang="en-US" altLang="ja-JP" dirty="0"/>
              <a:t>Has</a:t>
            </a:r>
            <a:r>
              <a:rPr lang="ja-JP" altLang="en-US" dirty="0"/>
              <a:t>～などの</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状態を表すだけの関数」です。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取得関数とは、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主に</a:t>
            </a:r>
            <a:r>
              <a:rPr lang="en-US" altLang="ja-JP" dirty="0"/>
              <a:t>Get</a:t>
            </a:r>
            <a:r>
              <a:rPr lang="ja-JP" altLang="en-US" dirty="0"/>
              <a:t>～などで取得できる、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オブジェクトの特定のデータを返すが、</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オブジェクトの状態を変更しない関数です。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ECECEC"/>
                </a:solidFill>
                <a:effectLst/>
                <a:highlight>
                  <a:srgbClr val="212121"/>
                </a:highlight>
                <a:latin typeface="Söhne"/>
              </a:rPr>
              <a:t>UE</a:t>
            </a:r>
            <a:r>
              <a:rPr lang="ja-JP" altLang="en-US" b="0" i="0" dirty="0">
                <a:solidFill>
                  <a:srgbClr val="ECECEC"/>
                </a:solidFill>
                <a:effectLst/>
                <a:highlight>
                  <a:srgbClr val="212121"/>
                </a:highlight>
                <a:latin typeface="Söhne"/>
              </a:rPr>
              <a:t>の関数で例えるならば、</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err="1">
                <a:solidFill>
                  <a:srgbClr val="ECECEC"/>
                </a:solidFill>
                <a:effectLst/>
                <a:highlight>
                  <a:srgbClr val="212121"/>
                </a:highlight>
                <a:latin typeface="Söhne"/>
              </a:rPr>
              <a:t>GetName</a:t>
            </a:r>
            <a:r>
              <a:rPr lang="ja-JP" altLang="en-US" b="0" i="0" dirty="0">
                <a:solidFill>
                  <a:srgbClr val="ECECEC"/>
                </a:solidFill>
                <a:effectLst/>
                <a:highlight>
                  <a:srgbClr val="212121"/>
                </a:highlight>
                <a:latin typeface="Söhne"/>
              </a:rPr>
              <a:t>や</a:t>
            </a:r>
            <a:r>
              <a:rPr lang="en-US" altLang="ja-JP" b="0" i="0" dirty="0" err="1">
                <a:solidFill>
                  <a:srgbClr val="ECECEC"/>
                </a:solidFill>
                <a:effectLst/>
                <a:highlight>
                  <a:srgbClr val="212121"/>
                </a:highlight>
                <a:latin typeface="Söhne"/>
              </a:rPr>
              <a:t>GetPlayerController</a:t>
            </a:r>
            <a:r>
              <a:rPr lang="ja-JP" altLang="en-US" b="0" i="0" dirty="0">
                <a:solidFill>
                  <a:srgbClr val="ECECEC"/>
                </a:solidFill>
                <a:effectLst/>
                <a:highlight>
                  <a:srgbClr val="212121"/>
                </a:highlight>
                <a:latin typeface="Söhne"/>
              </a:rPr>
              <a:t>がそれにあたります。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これらの関数は一般的に、</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内部で計算のみが行われ、</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求められた値を返すことを期待されます。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下の画像では、ダメなパターンとして、</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「スコアが</a:t>
            </a:r>
            <a:r>
              <a:rPr lang="en-US" altLang="ja-JP" b="0" i="0" dirty="0">
                <a:solidFill>
                  <a:srgbClr val="ECECEC"/>
                </a:solidFill>
                <a:effectLst/>
                <a:highlight>
                  <a:srgbClr val="212121"/>
                </a:highlight>
                <a:latin typeface="Söhne"/>
              </a:rPr>
              <a:t>0</a:t>
            </a:r>
            <a:r>
              <a:rPr lang="ja-JP" altLang="en-US" b="0" i="0" dirty="0">
                <a:solidFill>
                  <a:srgbClr val="ECECEC"/>
                </a:solidFill>
                <a:effectLst/>
                <a:highlight>
                  <a:srgbClr val="212121"/>
                </a:highlight>
                <a:latin typeface="Söhne"/>
              </a:rPr>
              <a:t>かどうかを返す」関数の中に、</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その後の処理で使用するという理由などで、</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メンバー変数の変更を行っています。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このような関数を作成すると、</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他の箇所での使いまわしができなくなり、</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拡張性がなくなります。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最悪の場合、気づかれずに使われてしまうことで、</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バグの原因にもなります。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そのため、</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判定や取得関数の内部では</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変更を行わないようにすることが望ましいです。</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58</a:t>
            </a:fld>
            <a:endParaRPr kumimoji="1" lang="ja-JP" altLang="en-US"/>
          </a:p>
        </p:txBody>
      </p:sp>
    </p:spTree>
    <p:extLst>
      <p:ext uri="{BB962C8B-B14F-4D97-AF65-F5344CB8AC3E}">
        <p14:creationId xmlns:p14="http://schemas.microsoft.com/office/powerpoint/2010/main" val="38859920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早い話。</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画像のように、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判定関数や取得関数は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詳細パネルで </a:t>
            </a:r>
            <a:r>
              <a:rPr lang="en-US" altLang="ja-JP" dirty="0"/>
              <a:t>const </a:t>
            </a:r>
            <a:r>
              <a:rPr lang="ja-JP" altLang="en-US" dirty="0"/>
              <a:t>のチェックを付けることをお勧めします。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これを付けることで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メンバーの変更が行われないことを示し、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行われていた場合エラーになるので、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問題に気が付きやすくなります。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59</a:t>
            </a:fld>
            <a:endParaRPr kumimoji="1" lang="ja-JP" altLang="en-US"/>
          </a:p>
        </p:txBody>
      </p:sp>
    </p:spTree>
    <p:extLst>
      <p:ext uri="{BB962C8B-B14F-4D97-AF65-F5344CB8AC3E}">
        <p14:creationId xmlns:p14="http://schemas.microsoft.com/office/powerpoint/2010/main" val="56890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大まかに話をする項目として、こんな感じにしてみました。</a:t>
            </a:r>
            <a:endParaRPr kumimoji="1" lang="en-US" altLang="ja-JP" dirty="0"/>
          </a:p>
          <a:p>
            <a:endParaRPr kumimoji="1" lang="en-US" altLang="ja-JP" dirty="0"/>
          </a:p>
          <a:p>
            <a:r>
              <a:rPr kumimoji="1" lang="ja-JP" altLang="en-US" dirty="0"/>
              <a:t>最初の話は、そもそもこのセッションで話している</a:t>
            </a:r>
            <a:endParaRPr kumimoji="1" lang="en-US" altLang="ja-JP" dirty="0"/>
          </a:p>
          <a:p>
            <a:r>
              <a:rPr kumimoji="1" lang="ja-JP" altLang="en-US" dirty="0"/>
              <a:t>「読みやすい」ってなんなん？というところに対して、</a:t>
            </a:r>
            <a:endParaRPr kumimoji="1" lang="en-US" altLang="ja-JP" dirty="0"/>
          </a:p>
          <a:p>
            <a:endParaRPr kumimoji="1" lang="en-US" altLang="ja-JP" dirty="0"/>
          </a:p>
          <a:p>
            <a:r>
              <a:rPr kumimoji="1" lang="ja-JP" altLang="en-US" dirty="0"/>
              <a:t>この場で共通認識を持てるように、目的の説明</a:t>
            </a:r>
            <a:r>
              <a:rPr kumimoji="1" lang="ja-JP" altLang="is-IS" dirty="0"/>
              <a:t>と、</a:t>
            </a:r>
            <a:endParaRPr kumimoji="1" lang="en-US" altLang="ja-JP" dirty="0"/>
          </a:p>
          <a:p>
            <a:r>
              <a:rPr kumimoji="1" lang="ja-JP" altLang="is-IS" dirty="0"/>
              <a:t>実際にどのような問題を解決していくのか</a:t>
            </a:r>
            <a:r>
              <a:rPr kumimoji="1" lang="ja-JP" altLang="en-US" dirty="0"/>
              <a:t>を</a:t>
            </a:r>
            <a:r>
              <a:rPr kumimoji="1" lang="ja-JP" altLang="is-IS" dirty="0"/>
              <a:t>、</a:t>
            </a:r>
            <a:endParaRPr kumimoji="1" lang="en-US" altLang="ja-JP" dirty="0"/>
          </a:p>
          <a:p>
            <a:r>
              <a:rPr kumimoji="1" lang="ja-JP" altLang="is-IS" dirty="0"/>
              <a:t>簡単に説明</a:t>
            </a:r>
            <a:r>
              <a:rPr kumimoji="1" lang="ja-JP" altLang="en-US" dirty="0"/>
              <a:t>していきます。</a:t>
            </a:r>
            <a:endParaRPr kumimoji="1" lang="en-US" altLang="ja-JP" dirty="0"/>
          </a:p>
          <a:p>
            <a:endParaRPr kumimoji="1" lang="en-US" altLang="ja-JP" dirty="0"/>
          </a:p>
          <a:p>
            <a:r>
              <a:rPr kumimoji="1" lang="ja-JP" altLang="en-US" dirty="0"/>
              <a:t>その後の話は、</a:t>
            </a:r>
            <a:r>
              <a:rPr kumimoji="1" lang="ja-JP" altLang="is-IS" dirty="0"/>
              <a:t>べた書き、</a:t>
            </a:r>
            <a:endParaRPr kumimoji="1" lang="en-US" altLang="ja-JP" dirty="0"/>
          </a:p>
          <a:p>
            <a:r>
              <a:rPr kumimoji="1" lang="ja-JP" altLang="is-IS" dirty="0"/>
              <a:t>所謂、</a:t>
            </a:r>
            <a:r>
              <a:rPr kumimoji="1" lang="ja-JP" altLang="en-US" dirty="0"/>
              <a:t>関数化しないで</a:t>
            </a:r>
            <a:endParaRPr kumimoji="1" lang="en-US" altLang="ja-JP" dirty="0"/>
          </a:p>
          <a:p>
            <a:r>
              <a:rPr kumimoji="1" lang="ja-JP" altLang="en-US" dirty="0"/>
              <a:t>膨大なノードを組み上げてしまうとどうなるか</a:t>
            </a:r>
            <a:r>
              <a:rPr kumimoji="1" lang="ja-JP" altLang="is-IS" dirty="0"/>
              <a:t>、</a:t>
            </a:r>
            <a:endParaRPr kumimoji="1" lang="en-US" altLang="ja-JP" dirty="0"/>
          </a:p>
          <a:p>
            <a:r>
              <a:rPr kumimoji="1" lang="ja-JP" altLang="is-IS" dirty="0"/>
              <a:t>という点について、</a:t>
            </a:r>
            <a:endParaRPr kumimoji="1" lang="en-US" altLang="ja-JP" dirty="0"/>
          </a:p>
          <a:p>
            <a:r>
              <a:rPr kumimoji="1" lang="ja-JP" altLang="is-IS" dirty="0"/>
              <a:t>私の考察を述べさせていただきます。</a:t>
            </a:r>
            <a:endParaRPr kumimoji="1" lang="en-US" altLang="ja-JP" dirty="0"/>
          </a:p>
          <a:p>
            <a:endParaRPr kumimoji="1" lang="en-US" altLang="ja-JP" dirty="0"/>
          </a:p>
          <a:p>
            <a:r>
              <a:rPr kumimoji="1" lang="ja-JP" altLang="en-US" dirty="0"/>
              <a:t>そして次</a:t>
            </a:r>
            <a:r>
              <a:rPr kumimoji="1" lang="ja-JP" altLang="is-IS" dirty="0"/>
              <a:t>は、具体的にどう問題を解消するかという話として、</a:t>
            </a:r>
            <a:endParaRPr kumimoji="1" lang="en-US" altLang="ja-JP" dirty="0"/>
          </a:p>
          <a:p>
            <a:r>
              <a:rPr kumimoji="1" lang="ja-JP" altLang="en-US" dirty="0"/>
              <a:t>関数や変数の名前付けの話を行い</a:t>
            </a:r>
            <a:r>
              <a:rPr kumimoji="1" lang="ja-JP" altLang="is-IS" dirty="0"/>
              <a:t>ます。</a:t>
            </a:r>
            <a:endParaRPr kumimoji="1" lang="is-IS" altLang="ja-JP" dirty="0"/>
          </a:p>
          <a:p>
            <a:endParaRPr kumimoji="1" lang="is-IS" altLang="ja-JP" dirty="0"/>
          </a:p>
          <a:p>
            <a:r>
              <a:rPr kumimoji="1" lang="ja-JP" altLang="en-US" dirty="0"/>
              <a:t>その後に、</a:t>
            </a:r>
            <a:endParaRPr kumimoji="1" lang="en-US" altLang="ja-JP" dirty="0"/>
          </a:p>
          <a:p>
            <a:r>
              <a:rPr kumimoji="1" lang="ja-JP" altLang="en-US" dirty="0"/>
              <a:t>マクロや関数の中身で気を付けた方がいいことをお話しします。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あとはコメントやノード配置の話をして、</a:t>
            </a:r>
            <a:endParaRPr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そして、最後に、すこし</a:t>
            </a:r>
            <a:r>
              <a:rPr kumimoji="1" lang="en-US" altLang="ja-JP" sz="1200" dirty="0"/>
              <a:t>Blueprint</a:t>
            </a:r>
            <a:r>
              <a:rPr kumimoji="1" lang="ja-JP" altLang="en-US" sz="1200" dirty="0"/>
              <a:t>の内容から外れてしまうのですが、</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SVN</a:t>
            </a:r>
            <a:r>
              <a:rPr kumimoji="1" lang="ja-JP" altLang="en-US" sz="1200" dirty="0"/>
              <a:t>や</a:t>
            </a:r>
            <a:r>
              <a:rPr kumimoji="1" lang="en-US" altLang="ja-JP" sz="1200" dirty="0"/>
              <a:t>Git</a:t>
            </a:r>
            <a:r>
              <a:rPr kumimoji="1" lang="ja-JP" altLang="en-US" sz="1200" dirty="0"/>
              <a:t>など、バージョン管理を行う際、</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コミットに記載するログの内容について、触れたいと思います。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このセッションの趣旨を言いますと、</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普段</a:t>
            </a:r>
            <a:r>
              <a:rPr kumimoji="1" lang="en-US" altLang="ja-JP" sz="1200" dirty="0"/>
              <a:t>Blueprint</a:t>
            </a:r>
            <a:r>
              <a:rPr kumimoji="1" lang="ja-JP" altLang="en-US" sz="1200" dirty="0"/>
              <a:t>を</a:t>
            </a:r>
            <a:r>
              <a:rPr kumimoji="1" lang="ja-JP" altLang="is-IS" sz="1200" dirty="0"/>
              <a:t>バリバリに</a:t>
            </a:r>
            <a:r>
              <a:rPr kumimoji="1" lang="ja-JP" altLang="en-US" sz="1200" dirty="0"/>
              <a:t>活用されている方にとっては、</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あまり新しい発見や学びはないかもしれません。</a:t>
            </a:r>
            <a:endParaRPr kumimoji="1"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逆に日ごろ触れていない人や、</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sz="1200" dirty="0"/>
              <a:t>個人でこうゆう内容に困ってる人、</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これから触りだそうかなーと思っている人に</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sz="1200" dirty="0"/>
              <a:t>この内容を</a:t>
            </a:r>
            <a:r>
              <a:rPr kumimoji="1" lang="ja-JP" altLang="en-US" sz="1200" dirty="0"/>
              <a:t>知っていただいて、</a:t>
            </a:r>
            <a:endParaRPr kumimoji="1" lang="is-I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制作の役に立てればいいな</a:t>
            </a:r>
            <a:r>
              <a:rPr kumimoji="1" lang="ja-JP" altLang="is-IS" sz="1200" dirty="0"/>
              <a:t>。</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という風に思っています。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a:t>
            </a:r>
            <a:r>
              <a:rPr kumimoji="1" lang="en-US" altLang="ja-JP"/>
              <a:t>2</a:t>
            </a:r>
            <a:r>
              <a:rPr kumimoji="1" lang="ja-JP" altLang="en-US"/>
              <a:t>分</a:t>
            </a:r>
            <a:r>
              <a:rPr kumimoji="1" lang="ja-JP" altLang="en-US" dirty="0"/>
              <a:t>）</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a:t>
            </a:fld>
            <a:endParaRPr kumimoji="1" lang="ja-JP" altLang="en-US"/>
          </a:p>
        </p:txBody>
      </p:sp>
    </p:spTree>
    <p:extLst>
      <p:ext uri="{BB962C8B-B14F-4D97-AF65-F5344CB8AC3E}">
        <p14:creationId xmlns:p14="http://schemas.microsoft.com/office/powerpoint/2010/main" val="36716361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先ほどの画像の例だと、</a:t>
            </a:r>
            <a:endParaRPr kumimoji="1" lang="en-US" altLang="ja-JP" dirty="0"/>
          </a:p>
          <a:p>
            <a:r>
              <a:rPr kumimoji="1" lang="ja-JP" altLang="en-US" dirty="0"/>
              <a:t>このように問題の箇所がエラーとなります。</a:t>
            </a:r>
            <a:endParaRPr kumimoji="1" lang="en-US" altLang="ja-JP" dirty="0"/>
          </a:p>
          <a:p>
            <a:endParaRPr kumimoji="1" lang="en-US" altLang="ja-JP" dirty="0"/>
          </a:p>
          <a:p>
            <a:r>
              <a:rPr kumimoji="1" lang="ja-JP" altLang="en-US" dirty="0"/>
              <a:t>また、エラーについて、</a:t>
            </a:r>
            <a:endParaRPr kumimoji="1" lang="en-US" altLang="ja-JP" dirty="0"/>
          </a:p>
          <a:p>
            <a:r>
              <a:rPr kumimoji="1" lang="ja-JP" altLang="en-US" dirty="0"/>
              <a:t>よく悪者扱いされている場面を見かけるので、</a:t>
            </a:r>
            <a:endParaRPr kumimoji="1" lang="en-US" altLang="ja-JP" dirty="0"/>
          </a:p>
          <a:p>
            <a:r>
              <a:rPr kumimoji="1" lang="ja-JP" altLang="en-US" dirty="0"/>
              <a:t>念のためここで訂正しておきますが、</a:t>
            </a:r>
            <a:endParaRPr kumimoji="1" lang="en-US" altLang="ja-JP" dirty="0"/>
          </a:p>
          <a:p>
            <a:endParaRPr kumimoji="1" lang="en-US" altLang="ja-JP" dirty="0"/>
          </a:p>
          <a:p>
            <a:r>
              <a:rPr kumimoji="1" lang="ja-JP" altLang="en-US" dirty="0"/>
              <a:t>このようなエラーは、</a:t>
            </a:r>
            <a:endParaRPr kumimoji="1" lang="en-US" altLang="ja-JP" dirty="0"/>
          </a:p>
          <a:p>
            <a:r>
              <a:rPr kumimoji="1" lang="ja-JP" altLang="en-US" dirty="0"/>
              <a:t>問題に対して、いち早くアラートを挙げてくれる物のため、</a:t>
            </a:r>
            <a:endParaRPr kumimoji="1" lang="en-US" altLang="ja-JP" dirty="0"/>
          </a:p>
          <a:p>
            <a:r>
              <a:rPr kumimoji="1" lang="ja-JP" altLang="en-US" dirty="0"/>
              <a:t>むしろ良い物という認識です。</a:t>
            </a:r>
            <a:endParaRPr kumimoji="1" lang="en-US" altLang="ja-JP" dirty="0"/>
          </a:p>
          <a:p>
            <a:endParaRPr kumimoji="1" lang="en-US" altLang="ja-JP" dirty="0"/>
          </a:p>
          <a:p>
            <a:r>
              <a:rPr kumimoji="1" lang="ja-JP" altLang="en-US" dirty="0"/>
              <a:t>内部で変更を行わない想定の物や、</a:t>
            </a:r>
            <a:endParaRPr kumimoji="1" lang="en-US" altLang="ja-JP" dirty="0"/>
          </a:p>
          <a:p>
            <a:r>
              <a:rPr kumimoji="1" lang="ja-JP" altLang="en-US" dirty="0"/>
              <a:t>後々の拡張で行われると問題になるような物に関しては、</a:t>
            </a:r>
            <a:endParaRPr kumimoji="1" lang="en-US" altLang="ja-JP" dirty="0"/>
          </a:p>
          <a:p>
            <a:r>
              <a:rPr kumimoji="1" lang="ja-JP" altLang="en-US" dirty="0"/>
              <a:t>今回のように</a:t>
            </a:r>
            <a:r>
              <a:rPr kumimoji="1" lang="en-US" altLang="ja-JP" dirty="0"/>
              <a:t>const</a:t>
            </a:r>
            <a:r>
              <a:rPr kumimoji="1" lang="ja-JP" altLang="en-US" dirty="0"/>
              <a:t>を付けておくことをお勧めします。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60</a:t>
            </a:fld>
            <a:endParaRPr kumimoji="1" lang="ja-JP" altLang="en-US"/>
          </a:p>
        </p:txBody>
      </p:sp>
    </p:spTree>
    <p:extLst>
      <p:ext uri="{BB962C8B-B14F-4D97-AF65-F5344CB8AC3E}">
        <p14:creationId xmlns:p14="http://schemas.microsoft.com/office/powerpoint/2010/main" val="13348456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また、話は脱線しますが、</a:t>
            </a:r>
            <a:endParaRPr kumimoji="1" lang="en-US" altLang="ja-JP" dirty="0"/>
          </a:p>
          <a:p>
            <a:r>
              <a:rPr kumimoji="1" lang="ja-JP" altLang="en-US" dirty="0"/>
              <a:t>変数にも</a:t>
            </a:r>
            <a:r>
              <a:rPr kumimoji="1" lang="en-US" altLang="ja-JP" dirty="0"/>
              <a:t>const</a:t>
            </a:r>
            <a:r>
              <a:rPr kumimoji="1" lang="ja-JP" altLang="en-US" dirty="0"/>
              <a:t>のような物が存在します。</a:t>
            </a:r>
            <a:endParaRPr kumimoji="1" lang="en-US" altLang="ja-JP" dirty="0"/>
          </a:p>
          <a:p>
            <a:endParaRPr kumimoji="1" lang="en-US" altLang="ja-JP" dirty="0"/>
          </a:p>
          <a:p>
            <a:pPr marL="0" indent="0">
              <a:buNone/>
            </a:pPr>
            <a:r>
              <a:rPr lang="ja-JP" altLang="en-US" dirty="0"/>
              <a:t>詳細パネルから</a:t>
            </a:r>
            <a:endParaRPr lang="en-US" altLang="ja-JP" dirty="0"/>
          </a:p>
          <a:p>
            <a:pPr marL="0" indent="0">
              <a:buNone/>
            </a:pPr>
            <a:r>
              <a:rPr lang="ja-JP" altLang="en-US" dirty="0"/>
              <a:t>「ブループリント読み取り専用」のチェックボックスを有効にすることで、</a:t>
            </a:r>
            <a:endParaRPr lang="en-US" altLang="ja-JP" dirty="0"/>
          </a:p>
          <a:p>
            <a:pPr marL="0" indent="0">
              <a:buNone/>
            </a:pPr>
            <a:r>
              <a:rPr kumimoji="1" lang="ja-JP" altLang="en-US" dirty="0"/>
              <a:t>その変数の</a:t>
            </a:r>
            <a:r>
              <a:rPr kumimoji="1" lang="en-US" altLang="ja-JP" dirty="0"/>
              <a:t>Set</a:t>
            </a:r>
            <a:r>
              <a:rPr kumimoji="1" lang="ja-JP" altLang="en-US" dirty="0"/>
              <a:t>などのノードがエラーになり、</a:t>
            </a:r>
            <a:endParaRPr kumimoji="1" lang="en-US" altLang="ja-JP" dirty="0"/>
          </a:p>
          <a:p>
            <a:pPr marL="0" indent="0">
              <a:buNone/>
            </a:pPr>
            <a:r>
              <a:rPr kumimoji="1" lang="ja-JP" altLang="en-US" dirty="0"/>
              <a:t>変更できなくなります。</a:t>
            </a:r>
            <a:endParaRPr kumimoji="1" lang="en-US" altLang="ja-JP" dirty="0"/>
          </a:p>
          <a:p>
            <a:pPr marL="0" indent="0">
              <a:buNone/>
            </a:pPr>
            <a:endParaRPr lang="en-US" altLang="ja-JP" dirty="0"/>
          </a:p>
          <a:p>
            <a:pPr marL="0" indent="0">
              <a:buNone/>
            </a:pPr>
            <a:r>
              <a:rPr kumimoji="1" lang="ja-JP" altLang="en-US" dirty="0"/>
              <a:t>もし、</a:t>
            </a:r>
            <a:endParaRPr kumimoji="1" lang="en-US" altLang="ja-JP" dirty="0"/>
          </a:p>
          <a:p>
            <a:pPr marL="0" indent="0">
              <a:buNone/>
            </a:pPr>
            <a:r>
              <a:rPr kumimoji="1" lang="ja-JP" altLang="en-US" dirty="0"/>
              <a:t>現在のプロジェクトで</a:t>
            </a:r>
            <a:endParaRPr kumimoji="1" lang="en-US" altLang="ja-JP" dirty="0"/>
          </a:p>
          <a:p>
            <a:pPr marL="0" indent="0">
              <a:buNone/>
            </a:pPr>
            <a:r>
              <a:rPr kumimoji="1" lang="ja-JP" altLang="en-US" dirty="0"/>
              <a:t>変更したくない不変値などがあるならば、</a:t>
            </a:r>
            <a:endParaRPr kumimoji="1" lang="en-US" altLang="ja-JP" dirty="0"/>
          </a:p>
          <a:p>
            <a:pPr marL="0" indent="0">
              <a:buNone/>
            </a:pPr>
            <a:r>
              <a:rPr kumimoji="1" lang="ja-JP" altLang="en-US" dirty="0"/>
              <a:t>やっておいてもいいと思います。</a:t>
            </a:r>
            <a:endParaRPr kumimoji="1" lang="en-US" altLang="ja-JP" dirty="0"/>
          </a:p>
          <a:p>
            <a:pPr marL="0" indent="0">
              <a:buNone/>
            </a:pPr>
            <a:endParaRPr kumimoji="1" lang="en-US" altLang="ja-JP" dirty="0"/>
          </a:p>
          <a:p>
            <a:pPr marL="0" indent="0">
              <a:buNone/>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61</a:t>
            </a:fld>
            <a:endParaRPr kumimoji="1" lang="ja-JP" altLang="en-US"/>
          </a:p>
        </p:txBody>
      </p:sp>
    </p:spTree>
    <p:extLst>
      <p:ext uri="{BB962C8B-B14F-4D97-AF65-F5344CB8AC3E}">
        <p14:creationId xmlns:p14="http://schemas.microsoft.com/office/powerpoint/2010/main" val="26268889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lang="ja-JP" altLang="en-US" b="0" i="0" dirty="0">
                <a:solidFill>
                  <a:srgbClr val="ECECEC"/>
                </a:solidFill>
                <a:effectLst/>
                <a:highlight>
                  <a:srgbClr val="212121"/>
                </a:highlight>
                <a:latin typeface="Söhne"/>
              </a:rPr>
              <a:t>次に、</a:t>
            </a:r>
            <a:endParaRPr lang="en-US" altLang="ja-JP" b="0" i="0" dirty="0">
              <a:solidFill>
                <a:srgbClr val="ECECEC"/>
              </a:solidFill>
              <a:effectLst/>
              <a:highlight>
                <a:srgbClr val="212121"/>
              </a:highlight>
              <a:latin typeface="Söhne"/>
            </a:endParaRPr>
          </a:p>
          <a:p>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におけるコメントのついて</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お話させていただきます。</a:t>
            </a:r>
            <a:endParaRPr lang="en-US" altLang="ja-JP" b="0" i="0" dirty="0">
              <a:solidFill>
                <a:srgbClr val="ECECEC"/>
              </a:solidFill>
              <a:effectLst/>
              <a:highlight>
                <a:srgbClr val="212121"/>
              </a:highlight>
              <a:latin typeface="Söhne"/>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62</a:t>
            </a:fld>
            <a:endParaRPr kumimoji="1" lang="ja-JP" altLang="en-US"/>
          </a:p>
        </p:txBody>
      </p:sp>
    </p:spTree>
    <p:extLst>
      <p:ext uri="{BB962C8B-B14F-4D97-AF65-F5344CB8AC3E}">
        <p14:creationId xmlns:p14="http://schemas.microsoft.com/office/powerpoint/2010/main" val="23687770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b="0" i="0" dirty="0">
              <a:solidFill>
                <a:srgbClr val="ECECEC"/>
              </a:solidFill>
              <a:effectLst/>
              <a:highlight>
                <a:srgbClr val="212121"/>
              </a:highlight>
              <a:latin typeface="Söhne"/>
            </a:endParaRPr>
          </a:p>
          <a:p>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を使用する際、</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どうしても複雑なロジックを扱わないといけない、</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いい感じの関数や変数の名前が思いつかない、</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この処理だと読み手に意図が伝わるか不安。</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などで悩んだことはありませんでしょうか？</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その過程で、</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自分自身や他の開発者が、</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後でそのコードを見返したとき、</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迅速かつ正確に理解できるようにするためには、</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適切なコメントは非常に重要な手段となりえます。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dirty="0"/>
          </a:p>
          <a:p>
            <a:r>
              <a:rPr kumimoji="1" lang="ja-JP" altLang="en-US" dirty="0"/>
              <a:t>この項目では、</a:t>
            </a:r>
            <a:endParaRPr kumimoji="1" lang="en-US" altLang="ja-JP" dirty="0"/>
          </a:p>
          <a:p>
            <a:endParaRPr kumimoji="1" lang="en-US" altLang="ja-JP" dirty="0"/>
          </a:p>
          <a:p>
            <a:r>
              <a:rPr kumimoji="1" lang="ja-JP" altLang="en-US" dirty="0"/>
              <a:t>実際に処理を読んでいる際に、</a:t>
            </a:r>
            <a:endParaRPr kumimoji="1" lang="en-US" altLang="ja-JP" dirty="0"/>
          </a:p>
          <a:p>
            <a:r>
              <a:rPr kumimoji="1" lang="ja-JP" altLang="en-US" dirty="0"/>
              <a:t>有用だと思ったコメントについて、</a:t>
            </a:r>
            <a:endParaRPr kumimoji="1" lang="en-US" altLang="ja-JP" dirty="0"/>
          </a:p>
          <a:p>
            <a:endParaRPr kumimoji="1" lang="en-US" altLang="ja-JP" dirty="0"/>
          </a:p>
          <a:p>
            <a:r>
              <a:rPr kumimoji="1" lang="ja-JP" altLang="en-US" dirty="0"/>
              <a:t>共有をさせて頂きます。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63</a:t>
            </a:fld>
            <a:endParaRPr kumimoji="1" lang="ja-JP" altLang="en-US"/>
          </a:p>
        </p:txBody>
      </p:sp>
    </p:spTree>
    <p:extLst>
      <p:ext uri="{BB962C8B-B14F-4D97-AF65-F5344CB8AC3E}">
        <p14:creationId xmlns:p14="http://schemas.microsoft.com/office/powerpoint/2010/main" val="15748099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個人的なところとして、</a:t>
            </a:r>
            <a:endParaRPr kumimoji="1" lang="en-US" altLang="ja-JP" dirty="0"/>
          </a:p>
          <a:p>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に</a:t>
            </a:r>
            <a:r>
              <a:rPr kumimoji="1" lang="ja-JP" altLang="en-US" dirty="0"/>
              <a:t>コメントを書く主な目的は、</a:t>
            </a:r>
            <a:endParaRPr kumimoji="1" lang="en-US" altLang="ja-JP" dirty="0"/>
          </a:p>
          <a:p>
            <a:r>
              <a:rPr kumimoji="1" lang="ja-JP" altLang="en-US" dirty="0"/>
              <a:t>たいていの場合、</a:t>
            </a:r>
            <a:endParaRPr kumimoji="1" lang="en-US" altLang="ja-JP" dirty="0"/>
          </a:p>
          <a:p>
            <a:r>
              <a:rPr kumimoji="1" lang="ja-JP" altLang="en-US" dirty="0"/>
              <a:t>こちらの３つのどれかだと思ってます。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a:t>
            </a:r>
            <a:r>
              <a:rPr kumimoji="1" lang="ja-JP" altLang="en-US" dirty="0"/>
              <a:t>コードの意図を明確にしたい場合</a:t>
            </a:r>
            <a:r>
              <a:rPr lang="ja-JP" altLang="en-US" b="0" i="0" dirty="0">
                <a:solidFill>
                  <a:srgbClr val="ECECEC"/>
                </a:solidFill>
                <a:effectLst/>
                <a:highlight>
                  <a:srgbClr val="212121"/>
                </a:highlight>
                <a:latin typeface="Söhne"/>
              </a:rPr>
              <a:t>」</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a:t>
            </a:r>
            <a:r>
              <a:rPr lang="ja-JP" altLang="en-US" dirty="0"/>
              <a:t>コードでは推し量れない事情を読み手に伝えたい</a:t>
            </a:r>
            <a:r>
              <a:rPr kumimoji="1" lang="ja-JP" altLang="en-US" dirty="0"/>
              <a:t>場合</a:t>
            </a:r>
            <a:r>
              <a:rPr lang="ja-JP" altLang="en-US" b="0" i="0" dirty="0">
                <a:solidFill>
                  <a:srgbClr val="ECECEC"/>
                </a:solidFill>
                <a:effectLst/>
                <a:highlight>
                  <a:srgbClr val="212121"/>
                </a:highlight>
                <a:latin typeface="Söhne"/>
              </a:rPr>
              <a:t>」</a:t>
            </a:r>
            <a:endParaRPr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CECEC"/>
                </a:solidFill>
                <a:effectLst/>
                <a:highlight>
                  <a:srgbClr val="212121"/>
                </a:highlight>
                <a:latin typeface="Söhne"/>
              </a:rPr>
              <a:t>そして最後に「</a:t>
            </a:r>
            <a:r>
              <a:rPr lang="ja-JP" altLang="en-US" dirty="0"/>
              <a:t>複雑なノードの要約として記載したい</a:t>
            </a:r>
            <a:r>
              <a:rPr kumimoji="1" lang="ja-JP" altLang="en-US" dirty="0"/>
              <a:t>場合</a:t>
            </a:r>
            <a:r>
              <a:rPr lang="ja-JP" altLang="en-US" b="0" i="0" dirty="0">
                <a:solidFill>
                  <a:srgbClr val="ECECEC"/>
                </a:solidFill>
                <a:effectLst/>
                <a:highlight>
                  <a:srgbClr val="212121"/>
                </a:highlight>
                <a:latin typeface="Söhne"/>
              </a:rPr>
              <a:t>」です。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順番に説明していきます。</a:t>
            </a:r>
            <a:endParaRPr kumimoji="1" lang="en-US" altLang="ja-JP" b="0" i="0" dirty="0">
              <a:solidFill>
                <a:srgbClr val="ECECEC"/>
              </a:solidFill>
              <a:effectLst/>
              <a:highlight>
                <a:srgbClr val="212121"/>
              </a:highlight>
              <a:latin typeface="Söhne"/>
            </a:endParaRP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64</a:t>
            </a:fld>
            <a:endParaRPr kumimoji="1" lang="ja-JP" altLang="en-US"/>
          </a:p>
        </p:txBody>
      </p:sp>
    </p:spTree>
    <p:extLst>
      <p:ext uri="{BB962C8B-B14F-4D97-AF65-F5344CB8AC3E}">
        <p14:creationId xmlns:p14="http://schemas.microsoft.com/office/powerpoint/2010/main" val="15458894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「コードの意図を明確にしたい場合」です。</a:t>
            </a:r>
            <a:endParaRPr kumimoji="1" lang="en-US" altLang="ja-JP" dirty="0"/>
          </a:p>
          <a:p>
            <a:endParaRPr kumimoji="1" lang="en-US" altLang="ja-JP" dirty="0"/>
          </a:p>
          <a:p>
            <a:r>
              <a:rPr kumimoji="1" lang="ja-JP" altLang="en-US" dirty="0"/>
              <a:t>冒頭でもお話していた通り、</a:t>
            </a:r>
            <a:endParaRPr kumimoji="1" lang="en-US" altLang="ja-JP" dirty="0"/>
          </a:p>
          <a:p>
            <a:r>
              <a:rPr kumimoji="1" lang="ja-JP" altLang="en-US" dirty="0"/>
              <a:t>意図を名前で表現できるならそれがベストです。</a:t>
            </a:r>
            <a:endParaRPr kumimoji="1" lang="en-US" altLang="ja-JP" dirty="0"/>
          </a:p>
          <a:p>
            <a:endParaRPr kumimoji="1" lang="en-US" altLang="ja-JP" dirty="0"/>
          </a:p>
          <a:p>
            <a:r>
              <a:rPr kumimoji="1" lang="ja-JP" altLang="en-US" dirty="0"/>
              <a:t>ただ、</a:t>
            </a:r>
            <a:endParaRPr kumimoji="1" lang="en-US" altLang="ja-JP" dirty="0"/>
          </a:p>
          <a:p>
            <a:r>
              <a:rPr kumimoji="1" lang="ja-JP" altLang="en-US" dirty="0"/>
              <a:t>いろいろな事情や背景から、</a:t>
            </a:r>
            <a:endParaRPr kumimoji="1" lang="en-US" altLang="ja-JP" dirty="0"/>
          </a:p>
          <a:p>
            <a:r>
              <a:rPr kumimoji="1" lang="ja-JP" altLang="en-US" dirty="0"/>
              <a:t>名前では表現できないような処理がでてくることもたまにあります。</a:t>
            </a:r>
            <a:endParaRPr kumimoji="1" lang="en-US" altLang="ja-JP" dirty="0"/>
          </a:p>
          <a:p>
            <a:endParaRPr kumimoji="1" lang="en-US" altLang="ja-JP" dirty="0"/>
          </a:p>
          <a:p>
            <a:r>
              <a:rPr kumimoji="1" lang="ja-JP" altLang="en-US" dirty="0"/>
              <a:t>その場合は補足として、</a:t>
            </a:r>
            <a:endParaRPr kumimoji="1" lang="en-US" altLang="ja-JP" dirty="0"/>
          </a:p>
          <a:p>
            <a:r>
              <a:rPr kumimoji="1" lang="ja-JP" altLang="en-US" dirty="0"/>
              <a:t>その処理の意図をコメントで残すようにもらえると、</a:t>
            </a:r>
            <a:endParaRPr kumimoji="1" lang="en-US" altLang="ja-JP" dirty="0"/>
          </a:p>
          <a:p>
            <a:r>
              <a:rPr kumimoji="1" lang="ja-JP" altLang="en-US" dirty="0"/>
              <a:t>読み手は助かります。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65</a:t>
            </a:fld>
            <a:endParaRPr kumimoji="1" lang="ja-JP" altLang="en-US"/>
          </a:p>
        </p:txBody>
      </p:sp>
    </p:spTree>
    <p:extLst>
      <p:ext uri="{BB962C8B-B14F-4D97-AF65-F5344CB8AC3E}">
        <p14:creationId xmlns:p14="http://schemas.microsoft.com/office/powerpoint/2010/main" val="1148352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次です。</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a:t>
            </a:r>
            <a:r>
              <a:rPr lang="ja-JP" altLang="en-US" dirty="0"/>
              <a:t>コードでは推し量れない事情を読み手に伝えたい</a:t>
            </a:r>
            <a:r>
              <a:rPr kumimoji="1" lang="ja-JP" altLang="en-US" dirty="0"/>
              <a:t>場合</a:t>
            </a:r>
            <a:r>
              <a:rPr kumimoji="1" lang="ja-JP" altLang="en-US" b="0" i="0" dirty="0">
                <a:solidFill>
                  <a:srgbClr val="ECECEC"/>
                </a:solidFill>
                <a:effectLst/>
                <a:highlight>
                  <a:srgbClr val="212121"/>
                </a:highlight>
                <a:latin typeface="Söhne"/>
              </a:rPr>
              <a:t>」</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これはこのスライドでもいくつか出てきましたが、</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たとえば、撮影用のノードだとか、</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ROM</a:t>
            </a:r>
            <a:r>
              <a:rPr lang="ja-JP" altLang="en-US" dirty="0"/>
              <a:t>に向けての暫定対処など</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そのあたりの事情は書いておいて損はないです。</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r>
              <a:rPr lang="ja-JP" altLang="en-US" dirty="0"/>
              <a:t>また、何度もお話していますが、</a:t>
            </a:r>
            <a:endParaRPr lang="en-US" altLang="ja-JP" dirty="0"/>
          </a:p>
          <a:p>
            <a:r>
              <a:rPr lang="ja-JP" altLang="en-US" dirty="0"/>
              <a:t>消す予定がすでにある場合は</a:t>
            </a:r>
            <a:endParaRPr lang="en-US" altLang="ja-JP" dirty="0"/>
          </a:p>
          <a:p>
            <a:r>
              <a:rPr lang="ja-JP" altLang="en-US" dirty="0"/>
              <a:t>「</a:t>
            </a:r>
            <a:r>
              <a:rPr lang="en-US" altLang="ja-JP" dirty="0"/>
              <a:t>TODO:</a:t>
            </a:r>
            <a:r>
              <a:rPr lang="ja-JP" altLang="en-US" dirty="0"/>
              <a:t> 」をコメントに忘れずに記載しておいてください。</a:t>
            </a:r>
            <a:endParaRPr kumimoji="1" lang="en-US" altLang="ja-JP" b="0" i="0" dirty="0">
              <a:solidFill>
                <a:srgbClr val="ECECEC"/>
              </a:solidFill>
              <a:effectLst/>
              <a:highlight>
                <a:srgbClr val="212121"/>
              </a:highlight>
              <a:latin typeface="Söhne"/>
            </a:endParaRP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66</a:t>
            </a:fld>
            <a:endParaRPr kumimoji="1" lang="ja-JP" altLang="en-US"/>
          </a:p>
        </p:txBody>
      </p:sp>
    </p:spTree>
    <p:extLst>
      <p:ext uri="{BB962C8B-B14F-4D97-AF65-F5344CB8AC3E}">
        <p14:creationId xmlns:p14="http://schemas.microsoft.com/office/powerpoint/2010/main" val="9867254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最後は</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a:solidFill>
                  <a:srgbClr val="ECECEC"/>
                </a:solidFill>
                <a:effectLst/>
                <a:highlight>
                  <a:srgbClr val="212121"/>
                </a:highlight>
                <a:latin typeface="Söhne"/>
              </a:rPr>
              <a:t>「</a:t>
            </a:r>
            <a:r>
              <a:rPr lang="ja-JP" altLang="en-US" dirty="0"/>
              <a:t>複雑なノードの要約として記載したい</a:t>
            </a:r>
            <a:r>
              <a:rPr kumimoji="1" lang="ja-JP" altLang="en-US" dirty="0"/>
              <a:t>場合</a:t>
            </a:r>
            <a:r>
              <a:rPr kumimoji="1" lang="ja-JP" altLang="en-US" b="0" i="0" dirty="0">
                <a:solidFill>
                  <a:srgbClr val="ECECEC"/>
                </a:solidFill>
                <a:effectLst/>
                <a:highlight>
                  <a:srgbClr val="212121"/>
                </a:highlight>
                <a:latin typeface="Söhne"/>
              </a:rPr>
              <a:t>」です。</a:t>
            </a:r>
            <a:endParaRPr kumimoji="1" lang="en-US" altLang="ja-JP"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これも先ほど使用した場面があったので</a:t>
            </a: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追加で言うことはあまりないですが、</a:t>
            </a:r>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このような要約コメントを書いた場合、</a:t>
            </a: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それは、関数化できる場面がほとんどなので、</a:t>
            </a:r>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一緒に検討もしていただけると助かります。</a:t>
            </a:r>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67</a:t>
            </a:fld>
            <a:endParaRPr kumimoji="1" lang="ja-JP" altLang="en-US"/>
          </a:p>
        </p:txBody>
      </p:sp>
    </p:spTree>
    <p:extLst>
      <p:ext uri="{BB962C8B-B14F-4D97-AF65-F5344CB8AC3E}">
        <p14:creationId xmlns:p14="http://schemas.microsoft.com/office/powerpoint/2010/main" val="22056151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また、</a:t>
            </a:r>
            <a:endParaRPr kumimoji="1" lang="en-US" altLang="ja-JP" dirty="0"/>
          </a:p>
          <a:p>
            <a:r>
              <a:rPr kumimoji="1" lang="ja-JP" altLang="en-US" dirty="0">
                <a:solidFill>
                  <a:schemeClr val="bg1"/>
                </a:solidFill>
              </a:rPr>
              <a:t>せっかく書いたコメントで</a:t>
            </a:r>
            <a:endParaRPr kumimoji="1" lang="en-US" altLang="ja-JP" dirty="0">
              <a:solidFill>
                <a:schemeClr val="bg1"/>
              </a:solidFill>
            </a:endParaRPr>
          </a:p>
          <a:p>
            <a:r>
              <a:rPr kumimoji="1" lang="ja-JP" altLang="en-US" dirty="0">
                <a:solidFill>
                  <a:schemeClr val="bg1"/>
                </a:solidFill>
              </a:rPr>
              <a:t>読み手に誤解を与えないように、することも大切です。</a:t>
            </a:r>
            <a:endParaRPr kumimoji="1" lang="en-US" altLang="ja-JP" dirty="0">
              <a:solidFill>
                <a:schemeClr val="bg1"/>
              </a:solidFill>
            </a:endParaRPr>
          </a:p>
          <a:p>
            <a:endParaRPr kumimoji="1" lang="en-US" altLang="ja-JP" dirty="0"/>
          </a:p>
          <a:p>
            <a:r>
              <a:rPr kumimoji="1" lang="ja-JP" altLang="en-US" dirty="0"/>
              <a:t>長く開発を行っていると、</a:t>
            </a:r>
            <a:endParaRPr kumimoji="1" lang="en-US" altLang="ja-JP" dirty="0"/>
          </a:p>
          <a:p>
            <a:r>
              <a:rPr kumimoji="1" lang="ja-JP" altLang="en-US" dirty="0"/>
              <a:t>コメントの更新漏れなどで</a:t>
            </a:r>
            <a:br>
              <a:rPr lang="en-US" altLang="ja-JP" dirty="0"/>
            </a:br>
            <a:r>
              <a:rPr lang="ja-JP" altLang="en-US" dirty="0"/>
              <a:t>実装とコメントの内容が一致していない物を見ることが</a:t>
            </a:r>
            <a:br>
              <a:rPr lang="en-US" altLang="ja-JP" dirty="0"/>
            </a:br>
            <a:r>
              <a:rPr lang="ja-JP" altLang="en-US" dirty="0"/>
              <a:t>たまにあります。</a:t>
            </a:r>
            <a:endParaRPr lang="en-US" altLang="ja-JP" dirty="0"/>
          </a:p>
          <a:p>
            <a:endParaRPr lang="en-US" altLang="ja-JP" dirty="0"/>
          </a:p>
          <a:p>
            <a:endParaRPr lang="en-US" altLang="ja-JP" dirty="0"/>
          </a:p>
          <a:p>
            <a:r>
              <a:rPr lang="ja-JP" altLang="en-US" dirty="0"/>
              <a:t>そのため、コードが変更された場合、</a:t>
            </a:r>
            <a:br>
              <a:rPr lang="en-US" altLang="ja-JP" dirty="0"/>
            </a:br>
            <a:r>
              <a:rPr lang="ja-JP" altLang="en-US" dirty="0"/>
              <a:t>そのコメントも一緒に修正する必要があるかチェックしましょう。</a:t>
            </a:r>
            <a:endParaRPr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誤解を与えるコメントの例が右の画像になります。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画像を見てみると、</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コメントではプレイヤーの配置処理となっていますが、</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後の更新により</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敵の配置処理へと変わったようで、</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読み手としてはどっちが正しいのかわからんとなります。</a:t>
            </a:r>
            <a:endParaRPr lang="en-US" altLang="ja-JP" sz="1200"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68</a:t>
            </a:fld>
            <a:endParaRPr kumimoji="1" lang="ja-JP" altLang="en-US"/>
          </a:p>
        </p:txBody>
      </p:sp>
    </p:spTree>
    <p:extLst>
      <p:ext uri="{BB962C8B-B14F-4D97-AF65-F5344CB8AC3E}">
        <p14:creationId xmlns:p14="http://schemas.microsoft.com/office/powerpoint/2010/main" val="31890598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lang="ja-JP" altLang="en-US" b="0" i="0" dirty="0">
                <a:solidFill>
                  <a:srgbClr val="ECECEC"/>
                </a:solidFill>
                <a:effectLst/>
                <a:highlight>
                  <a:srgbClr val="212121"/>
                </a:highlight>
                <a:latin typeface="Söhne"/>
              </a:rPr>
              <a:t>次に、ノード配置について話を進めていきます。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冒頭でもお話しました通り、</a:t>
            </a:r>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は、プログラミング経験のない方でも</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ゲームのロジックを簡単に構築できる強力なツールです。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しかし、ノードをどのように配置するかは個人によって大きく異なります。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僕はあまりこだわりがない方なのですが、</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個人的なところとして、</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ノード配置について、</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これだけはやめてくれ！</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と思う物が一つだけあるので</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共有させていただきます。</a:t>
            </a:r>
            <a:endParaRPr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r>
              <a:rPr kumimoji="1" lang="ja-JP" altLang="en-US" b="0" i="0" dirty="0">
                <a:solidFill>
                  <a:srgbClr val="ECECEC"/>
                </a:solidFill>
                <a:effectLst/>
                <a:highlight>
                  <a:srgbClr val="212121"/>
                </a:highlight>
                <a:latin typeface="Söhne"/>
              </a:rPr>
              <a:t>（</a:t>
            </a:r>
            <a:r>
              <a:rPr kumimoji="1" lang="en-US" altLang="ja-JP" b="0" i="0" dirty="0">
                <a:solidFill>
                  <a:srgbClr val="ECECEC"/>
                </a:solidFill>
                <a:effectLst/>
                <a:highlight>
                  <a:srgbClr val="212121"/>
                </a:highlight>
                <a:latin typeface="Söhne"/>
              </a:rPr>
              <a:t>30</a:t>
            </a:r>
            <a:r>
              <a:rPr kumimoji="1" lang="ja-JP" altLang="en-US" b="0" i="0" dirty="0">
                <a:solidFill>
                  <a:srgbClr val="ECECEC"/>
                </a:solidFill>
                <a:effectLst/>
                <a:highlight>
                  <a:srgbClr val="212121"/>
                </a:highlight>
                <a:latin typeface="Söhne"/>
              </a:rPr>
              <a:t>秒）</a:t>
            </a:r>
            <a:endParaRPr kumimoji="1" lang="en-US" altLang="ja-JP" b="0" i="0" dirty="0">
              <a:solidFill>
                <a:srgbClr val="ECECEC"/>
              </a:solidFill>
              <a:effectLst/>
              <a:highlight>
                <a:srgbClr val="212121"/>
              </a:highlight>
              <a:latin typeface="Söhne"/>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69</a:t>
            </a:fld>
            <a:endParaRPr kumimoji="1" lang="ja-JP" altLang="en-US"/>
          </a:p>
        </p:txBody>
      </p:sp>
    </p:spTree>
    <p:extLst>
      <p:ext uri="{BB962C8B-B14F-4D97-AF65-F5344CB8AC3E}">
        <p14:creationId xmlns:p14="http://schemas.microsoft.com/office/powerpoint/2010/main" val="3938959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最初は「読みやすい」って何？というところの話をさせていただきます。</a:t>
            </a:r>
            <a:endParaRPr kumimoji="1" lang="is-IS" altLang="ja-JP" dirty="0"/>
          </a:p>
          <a:p>
            <a:endParaRPr kumimoji="1" lang="is-IS" altLang="ja-JP" dirty="0"/>
          </a:p>
          <a:p>
            <a:endParaRPr kumimoji="1" lang="en-US" altLang="ja-JP" dirty="0"/>
          </a:p>
          <a:p>
            <a:r>
              <a:rPr kumimoji="1" lang="ja-JP" altLang="en-US" dirty="0"/>
              <a:t>（</a:t>
            </a:r>
            <a:r>
              <a:rPr kumimoji="1" lang="en-US" altLang="ja-JP" dirty="0"/>
              <a:t>15</a:t>
            </a:r>
            <a:r>
              <a:rPr kumimoji="1" lang="ja-JP" altLang="en-US" dirty="0"/>
              <a:t>秒）</a:t>
            </a:r>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7</a:t>
            </a:fld>
            <a:endParaRPr kumimoji="1" lang="ja-JP" altLang="en-US"/>
          </a:p>
        </p:txBody>
      </p:sp>
    </p:spTree>
    <p:extLst>
      <p:ext uri="{BB962C8B-B14F-4D97-AF65-F5344CB8AC3E}">
        <p14:creationId xmlns:p14="http://schemas.microsoft.com/office/powerpoint/2010/main" val="35021850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仕組み上、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多少は仕方ありません。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不必要にノードの線が重なっているのは非推奨です。</a:t>
            </a:r>
            <a:endParaRPr kumimoji="1" lang="en-US" altLang="ja-JP" dirty="0"/>
          </a:p>
          <a:p>
            <a:endParaRPr kumimoji="1" lang="en-US" altLang="ja-JP" dirty="0"/>
          </a:p>
          <a:p>
            <a:r>
              <a:rPr kumimoji="1" lang="ja-JP" altLang="en-US" dirty="0"/>
              <a:t>特に、</a:t>
            </a:r>
            <a:endParaRPr kumimoji="1" lang="en-US" altLang="ja-JP" dirty="0"/>
          </a:p>
          <a:p>
            <a:r>
              <a:rPr kumimoji="1" lang="ja-JP" altLang="en-US" dirty="0"/>
              <a:t>意味なくクロスしている掛け算の処理や、</a:t>
            </a:r>
            <a:endParaRPr kumimoji="1" lang="en-US" altLang="ja-JP" dirty="0"/>
          </a:p>
          <a:p>
            <a:r>
              <a:rPr kumimoji="1" lang="ja-JP" altLang="en-US" dirty="0"/>
              <a:t>シーケンスで縦横無尽に駆け回るノードなどは</a:t>
            </a:r>
            <a:endParaRPr kumimoji="1" lang="en-US" altLang="ja-JP" dirty="0"/>
          </a:p>
          <a:p>
            <a:r>
              <a:rPr kumimoji="1" lang="ja-JP" altLang="en-US" dirty="0"/>
              <a:t>読み手にとって負担になるのでやめた方が良いです。</a:t>
            </a:r>
            <a:endParaRPr kumimoji="1" lang="en-US" altLang="ja-JP" dirty="0"/>
          </a:p>
          <a:p>
            <a:endParaRPr kumimoji="1" lang="en-US" altLang="ja-JP" dirty="0"/>
          </a:p>
          <a:p>
            <a:r>
              <a:rPr kumimoji="1" lang="ja-JP" altLang="en-US" dirty="0"/>
              <a:t>特にシーケンスの場合は、</a:t>
            </a:r>
            <a:endParaRPr kumimoji="1" lang="en-US" altLang="ja-JP" dirty="0"/>
          </a:p>
          <a:p>
            <a:r>
              <a:rPr kumimoji="1" lang="ja-JP" altLang="en-US" dirty="0"/>
              <a:t>関数化することで問題が解消することがほとんどなので、</a:t>
            </a:r>
            <a:endParaRPr kumimoji="1" lang="en-US" altLang="ja-JP" dirty="0"/>
          </a:p>
          <a:p>
            <a:r>
              <a:rPr kumimoji="1" lang="ja-JP" altLang="en-US" dirty="0"/>
              <a:t>このようなノードを作りそうになった場合は検討してみてください。</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70</a:t>
            </a:fld>
            <a:endParaRPr kumimoji="1" lang="ja-JP" altLang="en-US"/>
          </a:p>
        </p:txBody>
      </p:sp>
    </p:spTree>
    <p:extLst>
      <p:ext uri="{BB962C8B-B14F-4D97-AF65-F5344CB8AC3E}">
        <p14:creationId xmlns:p14="http://schemas.microsoft.com/office/powerpoint/2010/main" val="17205992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最後に「コミットログについて」の話に進みます。</a:t>
            </a:r>
            <a:endParaRPr kumimoji="1" lang="en-US" altLang="ja-JP" dirty="0"/>
          </a:p>
          <a:p>
            <a:endParaRPr kumimoji="1" lang="en-US" altLang="ja-JP" dirty="0"/>
          </a:p>
          <a:p>
            <a:r>
              <a:rPr kumimoji="1" lang="ja-JP" altLang="en-US" dirty="0"/>
              <a:t>今回の「</a:t>
            </a:r>
            <a:r>
              <a:rPr kumimoji="1" lang="en-US" altLang="ja-JP" dirty="0"/>
              <a:t>Blueprint</a:t>
            </a:r>
            <a:r>
              <a:rPr kumimoji="1" lang="ja-JP" altLang="en-US" dirty="0"/>
              <a:t>の読みやすさ」という部分からは</a:t>
            </a:r>
            <a:endParaRPr kumimoji="1" lang="en-US" altLang="ja-JP" dirty="0"/>
          </a:p>
          <a:p>
            <a:r>
              <a:rPr kumimoji="1" lang="ja-JP" altLang="en-US" dirty="0"/>
              <a:t>少し外れるのですが、</a:t>
            </a:r>
            <a:endParaRPr kumimoji="1" lang="en-US" altLang="ja-JP" dirty="0"/>
          </a:p>
          <a:p>
            <a:endParaRPr kumimoji="1" lang="en-US" altLang="ja-JP" dirty="0"/>
          </a:p>
          <a:p>
            <a:r>
              <a:rPr kumimoji="1" lang="ja-JP" altLang="en-US" dirty="0"/>
              <a:t>我々プログラマーが</a:t>
            </a:r>
            <a:endParaRPr kumimoji="1" lang="en-US" altLang="ja-JP" dirty="0"/>
          </a:p>
          <a:p>
            <a:r>
              <a:rPr kumimoji="1" lang="en-US" altLang="ja-JP" dirty="0"/>
              <a:t>Blueprint</a:t>
            </a:r>
            <a:r>
              <a:rPr kumimoji="1" lang="ja-JP" altLang="en-US" dirty="0"/>
              <a:t>を読みに行く際に</a:t>
            </a:r>
            <a:endParaRPr kumimoji="1" lang="en-US" altLang="ja-JP" dirty="0"/>
          </a:p>
          <a:p>
            <a:r>
              <a:rPr kumimoji="1" lang="ja-JP" altLang="en-US" dirty="0"/>
              <a:t>重要な手がかりとなるので</a:t>
            </a:r>
            <a:endParaRPr kumimoji="1" lang="en-US" altLang="ja-JP" dirty="0"/>
          </a:p>
          <a:p>
            <a:r>
              <a:rPr kumimoji="1" lang="ja-JP" altLang="en-US" dirty="0"/>
              <a:t>ご協力頂きたい意図も込めてお話させて頂きます。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71</a:t>
            </a:fld>
            <a:endParaRPr kumimoji="1" lang="ja-JP" altLang="en-US"/>
          </a:p>
        </p:txBody>
      </p:sp>
    </p:spTree>
    <p:extLst>
      <p:ext uri="{BB962C8B-B14F-4D97-AF65-F5344CB8AC3E}">
        <p14:creationId xmlns:p14="http://schemas.microsoft.com/office/powerpoint/2010/main" val="3648819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i="0" dirty="0">
              <a:solidFill>
                <a:schemeClr val="bg1"/>
              </a:solidFill>
              <a:effectLst/>
              <a:highlight>
                <a:srgbClr val="2F3232"/>
              </a:highlight>
              <a:latin typeface="YakuHanJPs"/>
            </a:endParaRPr>
          </a:p>
          <a:p>
            <a:r>
              <a:rPr kumimoji="1" lang="en-US" altLang="ja-JP" dirty="0">
                <a:solidFill>
                  <a:schemeClr val="bg1"/>
                </a:solidFill>
              </a:rPr>
              <a:t>SVN</a:t>
            </a:r>
            <a:r>
              <a:rPr kumimoji="1" lang="ja-JP" altLang="en-US" dirty="0">
                <a:solidFill>
                  <a:schemeClr val="bg1"/>
                </a:solidFill>
              </a:rPr>
              <a:t>、</a:t>
            </a:r>
            <a:r>
              <a:rPr kumimoji="1" lang="en-US" altLang="ja-JP" dirty="0">
                <a:solidFill>
                  <a:schemeClr val="bg1"/>
                </a:solidFill>
              </a:rPr>
              <a:t>Git</a:t>
            </a:r>
            <a:r>
              <a:rPr kumimoji="1" lang="ja-JP" altLang="en-US" dirty="0">
                <a:solidFill>
                  <a:schemeClr val="bg1"/>
                </a:solidFill>
              </a:rPr>
              <a:t>、</a:t>
            </a:r>
            <a:r>
              <a:rPr kumimoji="1" lang="en-US" altLang="ja-JP" dirty="0">
                <a:solidFill>
                  <a:schemeClr val="bg1"/>
                </a:solidFill>
              </a:rPr>
              <a:t>P4</a:t>
            </a:r>
            <a:r>
              <a:rPr kumimoji="1" lang="ja-JP" altLang="en-US" dirty="0">
                <a:solidFill>
                  <a:schemeClr val="bg1"/>
                </a:solidFill>
              </a:rPr>
              <a:t>なんでも共通ですが、</a:t>
            </a:r>
            <a:endParaRPr kumimoji="1" lang="en-US" altLang="ja-JP" dirty="0">
              <a:solidFill>
                <a:schemeClr val="bg1"/>
              </a:solidFill>
            </a:endParaRPr>
          </a:p>
          <a:p>
            <a:endParaRPr kumimoji="1" lang="en-US" altLang="ja-JP" dirty="0">
              <a:solidFill>
                <a:schemeClr val="bg1"/>
              </a:solidFill>
            </a:endParaRPr>
          </a:p>
          <a:p>
            <a:r>
              <a:rPr kumimoji="1" lang="en-US" altLang="ja-JP" dirty="0">
                <a:solidFill>
                  <a:schemeClr val="bg1"/>
                </a:solidFill>
              </a:rPr>
              <a:t>Blueprint</a:t>
            </a:r>
            <a:r>
              <a:rPr kumimoji="1" lang="ja-JP" altLang="en-US" dirty="0">
                <a:solidFill>
                  <a:schemeClr val="bg1"/>
                </a:solidFill>
              </a:rPr>
              <a:t>で意図がわからない処理を見かけた場合、</a:t>
            </a:r>
            <a:endParaRPr kumimoji="1" lang="en-US" altLang="ja-JP" dirty="0">
              <a:solidFill>
                <a:schemeClr val="bg1"/>
              </a:solidFill>
            </a:endParaRPr>
          </a:p>
          <a:p>
            <a:r>
              <a:rPr kumimoji="1" lang="ja-JP" altLang="en-US" dirty="0">
                <a:solidFill>
                  <a:schemeClr val="bg1"/>
                </a:solidFill>
              </a:rPr>
              <a:t>調査の手がかりになるので、</a:t>
            </a:r>
            <a:endParaRPr kumimoji="1" lang="en-US" altLang="ja-JP" dirty="0">
              <a:solidFill>
                <a:schemeClr val="bg1"/>
              </a:solidFill>
            </a:endParaRPr>
          </a:p>
          <a:p>
            <a:r>
              <a:rPr kumimoji="1" lang="ja-JP" altLang="en-US" dirty="0">
                <a:solidFill>
                  <a:schemeClr val="bg1"/>
                </a:solidFill>
              </a:rPr>
              <a:t>コミットメッセージはしっかりと書きましょう。</a:t>
            </a:r>
            <a:endParaRPr kumimoji="1" lang="en-US" altLang="ja-JP" dirty="0">
              <a:solidFill>
                <a:schemeClr val="bg1"/>
              </a:solidFill>
            </a:endParaRPr>
          </a:p>
          <a:p>
            <a:endParaRPr kumimoji="1" lang="en-US" altLang="ja-JP" dirty="0">
              <a:solidFill>
                <a:schemeClr val="bg1"/>
              </a:solidFill>
            </a:endParaRPr>
          </a:p>
          <a:p>
            <a:r>
              <a:rPr lang="ja-JP" altLang="en-US" dirty="0">
                <a:solidFill>
                  <a:schemeClr val="bg1"/>
                </a:solidFill>
              </a:rPr>
              <a:t>「～</a:t>
            </a:r>
            <a:r>
              <a:rPr lang="en-US" altLang="ja-JP" dirty="0">
                <a:solidFill>
                  <a:schemeClr val="bg1"/>
                </a:solidFill>
              </a:rPr>
              <a:t>BP</a:t>
            </a:r>
            <a:r>
              <a:rPr lang="ja-JP" altLang="en-US" dirty="0">
                <a:solidFill>
                  <a:schemeClr val="bg1"/>
                </a:solidFill>
              </a:rPr>
              <a:t>を更新」や「バグ対応」だけで終わらず、</a:t>
            </a:r>
            <a:endParaRPr lang="en-US" altLang="ja-JP" dirty="0">
              <a:solidFill>
                <a:schemeClr val="bg1"/>
              </a:solidFill>
            </a:endParaRPr>
          </a:p>
          <a:p>
            <a:r>
              <a:rPr lang="ja-JP" altLang="en-US" dirty="0">
                <a:solidFill>
                  <a:schemeClr val="bg1"/>
                </a:solidFill>
              </a:rPr>
              <a:t>なぜそのコミットが必要だったのかを明記しましょう。</a:t>
            </a:r>
            <a:endParaRPr lang="en-US" altLang="ja-JP" dirty="0">
              <a:solidFill>
                <a:schemeClr val="bg1"/>
              </a:solidFill>
            </a:endParaRPr>
          </a:p>
          <a:p>
            <a:endParaRPr kumimoji="1" lang="en-US" altLang="ja-JP" dirty="0">
              <a:solidFill>
                <a:schemeClr val="bg1"/>
              </a:solidFill>
            </a:endParaRPr>
          </a:p>
          <a:p>
            <a:r>
              <a:rPr kumimoji="1" lang="ja-JP" altLang="en-US" dirty="0">
                <a:solidFill>
                  <a:schemeClr val="bg1"/>
                </a:solidFill>
              </a:rPr>
              <a:t>そして、</a:t>
            </a:r>
            <a:endParaRPr kumimoji="1" lang="en-US" altLang="ja-JP" dirty="0">
              <a:solidFill>
                <a:schemeClr val="bg1"/>
              </a:solidFill>
            </a:endParaRPr>
          </a:p>
          <a:p>
            <a:r>
              <a:rPr kumimoji="1" lang="ja-JP" altLang="en-US" dirty="0">
                <a:solidFill>
                  <a:schemeClr val="bg1"/>
                </a:solidFill>
              </a:rPr>
              <a:t>なるべく作業単位でコミットしてください。</a:t>
            </a:r>
            <a:endParaRPr kumimoji="1" lang="en-US" altLang="ja-JP" dirty="0">
              <a:solidFill>
                <a:schemeClr val="bg1"/>
              </a:solidFill>
            </a:endParaRPr>
          </a:p>
          <a:p>
            <a:br>
              <a:rPr kumimoji="1" lang="en-US" altLang="ja-JP" dirty="0">
                <a:solidFill>
                  <a:schemeClr val="bg1"/>
                </a:solidFill>
              </a:rPr>
            </a:br>
            <a:r>
              <a:rPr kumimoji="1" lang="ja-JP" altLang="en-US" dirty="0">
                <a:solidFill>
                  <a:schemeClr val="bg1"/>
                </a:solidFill>
              </a:rPr>
              <a:t>ログが追いやすいので特定が楽になります。</a:t>
            </a:r>
            <a:endParaRPr kumimoji="1" lang="en-US" altLang="ja-JP" dirty="0">
              <a:solidFill>
                <a:schemeClr val="bg1"/>
              </a:solidFill>
            </a:endParaRPr>
          </a:p>
          <a:p>
            <a:endParaRPr kumimoji="1" lang="en-US" altLang="ja-JP" dirty="0"/>
          </a:p>
          <a:p>
            <a:r>
              <a:rPr kumimoji="1" lang="en-US" altLang="ja-JP" dirty="0" err="1"/>
              <a:t>Qiita</a:t>
            </a:r>
            <a:r>
              <a:rPr kumimoji="1" lang="ja-JP" altLang="en-US" dirty="0"/>
              <a:t>の記事で「リポジトリへのコミットに関するガイドライン」という題名で</a:t>
            </a:r>
            <a:endParaRPr kumimoji="1" lang="en-US" altLang="ja-JP" dirty="0"/>
          </a:p>
          <a:p>
            <a:r>
              <a:rPr kumimoji="1" lang="ja-JP" altLang="en-US" dirty="0"/>
              <a:t>この辺りがよくまとまっている記事があるので参考にしてください。</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72</a:t>
            </a:fld>
            <a:endParaRPr kumimoji="1" lang="ja-JP" altLang="en-US"/>
          </a:p>
        </p:txBody>
      </p:sp>
    </p:spTree>
    <p:extLst>
      <p:ext uri="{BB962C8B-B14F-4D97-AF65-F5344CB8AC3E}">
        <p14:creationId xmlns:p14="http://schemas.microsoft.com/office/powerpoint/2010/main" val="5260719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solidFill>
                <a:schemeClr val="bg1"/>
              </a:solidFill>
            </a:endParaRPr>
          </a:p>
          <a:p>
            <a:r>
              <a:rPr kumimoji="1" lang="ja-JP" altLang="en-US" dirty="0">
                <a:solidFill>
                  <a:schemeClr val="bg1"/>
                </a:solidFill>
              </a:rPr>
              <a:t>まとめです。</a:t>
            </a:r>
            <a:endParaRPr kumimoji="1" lang="en-US" altLang="ja-JP" dirty="0">
              <a:solidFill>
                <a:schemeClr val="bg1"/>
              </a:solidFill>
            </a:endParaRPr>
          </a:p>
          <a:p>
            <a:endParaRPr kumimoji="1" lang="en-US" altLang="ja-JP" dirty="0">
              <a:solidFill>
                <a:schemeClr val="bg1"/>
              </a:solidFill>
            </a:endParaRPr>
          </a:p>
          <a:p>
            <a:r>
              <a:rPr kumimoji="1" lang="ja-JP" altLang="en-US" dirty="0">
                <a:solidFill>
                  <a:schemeClr val="bg1"/>
                </a:solidFill>
              </a:rPr>
              <a:t>楽に読みやすくしたいなら</a:t>
            </a:r>
            <a:endParaRPr kumimoji="1" lang="en-US" altLang="ja-JP" dirty="0">
              <a:solidFill>
                <a:schemeClr val="bg1"/>
              </a:solidFill>
            </a:endParaRPr>
          </a:p>
          <a:p>
            <a:r>
              <a:rPr kumimoji="1" lang="ja-JP" altLang="en-US" dirty="0">
                <a:solidFill>
                  <a:schemeClr val="bg1"/>
                </a:solidFill>
              </a:rPr>
              <a:t>関数化するのが一番手っ取り早いです。</a:t>
            </a:r>
            <a:endParaRPr kumimoji="1" lang="en-US" altLang="ja-JP" dirty="0">
              <a:solidFill>
                <a:schemeClr val="bg1"/>
              </a:solidFill>
            </a:endParaRPr>
          </a:p>
          <a:p>
            <a:endParaRPr kumimoji="1" lang="en-US" altLang="ja-JP" dirty="0">
              <a:solidFill>
                <a:schemeClr val="bg1"/>
              </a:solidFill>
            </a:endParaRPr>
          </a:p>
          <a:p>
            <a:r>
              <a:rPr lang="ja-JP" altLang="en-US" dirty="0">
                <a:solidFill>
                  <a:schemeClr val="bg1"/>
                </a:solidFill>
              </a:rPr>
              <a:t>いくつかの名付けには慣習的な物があるので、</a:t>
            </a:r>
            <a:br>
              <a:rPr lang="en-US" altLang="ja-JP" dirty="0">
                <a:solidFill>
                  <a:schemeClr val="bg1"/>
                </a:solidFill>
              </a:rPr>
            </a:br>
            <a:r>
              <a:rPr lang="en-US" altLang="ja-JP" dirty="0">
                <a:solidFill>
                  <a:schemeClr val="bg1"/>
                </a:solidFill>
              </a:rPr>
              <a:t>UE</a:t>
            </a:r>
            <a:r>
              <a:rPr lang="ja-JP" altLang="en-US" dirty="0">
                <a:solidFill>
                  <a:schemeClr val="bg1"/>
                </a:solidFill>
              </a:rPr>
              <a:t>ソースなどをざっくり検索して、</a:t>
            </a:r>
            <a:endParaRPr lang="en-US" altLang="ja-JP" dirty="0">
              <a:solidFill>
                <a:schemeClr val="bg1"/>
              </a:solidFill>
            </a:endParaRPr>
          </a:p>
          <a:p>
            <a:r>
              <a:rPr lang="ja-JP" altLang="en-US" dirty="0">
                <a:solidFill>
                  <a:schemeClr val="bg1"/>
                </a:solidFill>
              </a:rPr>
              <a:t>似た物を見つけて真似すれば、</a:t>
            </a:r>
            <a:endParaRPr lang="en-US" altLang="ja-JP" dirty="0">
              <a:solidFill>
                <a:schemeClr val="bg1"/>
              </a:solidFill>
            </a:endParaRPr>
          </a:p>
          <a:p>
            <a:r>
              <a:rPr lang="ja-JP" altLang="en-US" dirty="0">
                <a:solidFill>
                  <a:schemeClr val="bg1"/>
                </a:solidFill>
              </a:rPr>
              <a:t>この辺りは間違いないです</a:t>
            </a:r>
            <a:endParaRPr lang="en-US" altLang="ja-JP" dirty="0">
              <a:solidFill>
                <a:schemeClr val="bg1"/>
              </a:solidFill>
            </a:endParaRPr>
          </a:p>
          <a:p>
            <a:endParaRPr lang="en-US" altLang="ja-JP" dirty="0">
              <a:solidFill>
                <a:schemeClr val="bg1"/>
              </a:solidFill>
            </a:endParaRPr>
          </a:p>
          <a:p>
            <a:r>
              <a:rPr lang="ja-JP" altLang="en-US" dirty="0">
                <a:solidFill>
                  <a:schemeClr val="bg1"/>
                </a:solidFill>
              </a:rPr>
              <a:t>なるべく読み手に負担のかからないように</a:t>
            </a:r>
            <a:endParaRPr lang="en-US" altLang="ja-JP" dirty="0">
              <a:solidFill>
                <a:schemeClr val="bg1"/>
              </a:solidFill>
            </a:endParaRPr>
          </a:p>
          <a:p>
            <a:r>
              <a:rPr lang="ja-JP" altLang="en-US" dirty="0">
                <a:solidFill>
                  <a:schemeClr val="bg1"/>
                </a:solidFill>
              </a:rPr>
              <a:t>意識してもらえると、</a:t>
            </a:r>
            <a:endParaRPr lang="en-US" altLang="ja-JP" dirty="0">
              <a:solidFill>
                <a:schemeClr val="bg1"/>
              </a:solidFill>
            </a:endParaRPr>
          </a:p>
          <a:p>
            <a:r>
              <a:rPr lang="ja-JP" altLang="en-US" dirty="0">
                <a:solidFill>
                  <a:schemeClr val="bg1"/>
                </a:solidFill>
              </a:rPr>
              <a:t>読む側としてはとても助かりますので、</a:t>
            </a:r>
            <a:endParaRPr lang="en-US" altLang="ja-JP" dirty="0">
              <a:solidFill>
                <a:schemeClr val="bg1"/>
              </a:solidFill>
            </a:endParaRPr>
          </a:p>
          <a:p>
            <a:endParaRPr lang="en-US" altLang="ja-JP" dirty="0">
              <a:solidFill>
                <a:schemeClr val="bg1"/>
              </a:solidFill>
            </a:endParaRPr>
          </a:p>
          <a:p>
            <a:r>
              <a:rPr lang="ja-JP" altLang="en-US" dirty="0">
                <a:solidFill>
                  <a:schemeClr val="bg1"/>
                </a:solidFill>
              </a:rPr>
              <a:t>ご協力よろしくお願いします。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73</a:t>
            </a:fld>
            <a:endParaRPr kumimoji="1" lang="ja-JP" altLang="en-US"/>
          </a:p>
        </p:txBody>
      </p:sp>
    </p:spTree>
    <p:extLst>
      <p:ext uri="{BB962C8B-B14F-4D97-AF65-F5344CB8AC3E}">
        <p14:creationId xmlns:p14="http://schemas.microsoft.com/office/powerpoint/2010/main" val="10110239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はい。ここまで読みやすい処理についていろいろ言ってきましたが、</a:t>
            </a:r>
            <a:endParaRPr kumimoji="1" lang="en-US" altLang="ja-JP" dirty="0"/>
          </a:p>
          <a:p>
            <a:r>
              <a:rPr kumimoji="1" lang="ja-JP" altLang="en-US" dirty="0"/>
              <a:t>さいごにちょっとだけ補足としてお話させていただければと思います。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74</a:t>
            </a:fld>
            <a:endParaRPr kumimoji="1" lang="ja-JP" altLang="en-US"/>
          </a:p>
        </p:txBody>
      </p:sp>
    </p:spTree>
    <p:extLst>
      <p:ext uri="{BB962C8B-B14F-4D97-AF65-F5344CB8AC3E}">
        <p14:creationId xmlns:p14="http://schemas.microsoft.com/office/powerpoint/2010/main" val="10528402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lang="ja-JP" altLang="en-US" b="0" i="0" dirty="0">
                <a:solidFill>
                  <a:srgbClr val="ECECEC"/>
                </a:solidFill>
                <a:effectLst/>
                <a:highlight>
                  <a:srgbClr val="212121"/>
                </a:highlight>
                <a:latin typeface="Söhne"/>
              </a:rPr>
              <a:t>ここまで、</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関数のシンプルさや処理の読みやすさについて多くの点を説明してきましたが、</a:t>
            </a:r>
            <a:br>
              <a:rPr lang="en-US" altLang="ja-JP" b="0" i="0" dirty="0">
                <a:solidFill>
                  <a:srgbClr val="ECECEC"/>
                </a:solidFill>
                <a:effectLst/>
                <a:highlight>
                  <a:srgbClr val="212121"/>
                </a:highlight>
                <a:latin typeface="Söhne"/>
              </a:rPr>
            </a:br>
            <a:br>
              <a:rPr lang="en-US" altLang="ja-JP" b="0" i="0" dirty="0">
                <a:solidFill>
                  <a:srgbClr val="ECECEC"/>
                </a:solidFill>
                <a:effectLst/>
                <a:highlight>
                  <a:srgbClr val="212121"/>
                </a:highlight>
                <a:latin typeface="Söhne"/>
              </a:rPr>
            </a:br>
            <a:r>
              <a:rPr lang="ja-JP" altLang="en-US" b="0" i="0" dirty="0">
                <a:solidFill>
                  <a:srgbClr val="ECECEC"/>
                </a:solidFill>
                <a:effectLst/>
                <a:highlight>
                  <a:srgbClr val="212121"/>
                </a:highlight>
                <a:latin typeface="Söhne"/>
              </a:rPr>
              <a:t>最終的に私たちが目指すのは、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面白いゲームや作品を作ることです。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もちろん、</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処理の綺麗さは非常に重要ですが、</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それ自体が目的ではないことに注意してください。</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実際のところ、ユーザーにとって、</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見ている作品の処理がどれほど整っているかは、</a:t>
            </a:r>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直接的には見えてません。</a:t>
            </a:r>
            <a:endParaRPr kumimoji="1" lang="en-US" altLang="ja-JP" b="0" i="0" dirty="0">
              <a:solidFill>
                <a:srgbClr val="ECECEC"/>
              </a:solidFill>
              <a:effectLst/>
              <a:highlight>
                <a:srgbClr val="212121"/>
              </a:highlight>
              <a:latin typeface="Söhne"/>
            </a:endParaRPr>
          </a:p>
          <a:p>
            <a:endParaRPr kumimoji="1"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重要なのは、</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処理の綺麗さを追求することよりも、</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最終的に、</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どれだけ魅力的で面白い作品を作り出せるか、ということです。</a:t>
            </a:r>
            <a:endParaRPr lang="en-US" altLang="ja-JP" b="0" i="0" dirty="0">
              <a:solidFill>
                <a:srgbClr val="ECECEC"/>
              </a:solidFill>
              <a:effectLst/>
              <a:highlight>
                <a:srgbClr val="212121"/>
              </a:highlight>
              <a:latin typeface="Söhne"/>
            </a:endParaRPr>
          </a:p>
          <a:p>
            <a:pPr algn="l"/>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もちろん、</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良い処理はメンテナンスや拡張を簡単にしますし、</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結果的により良い作品を作る手助けとなります。</a:t>
            </a:r>
            <a:endParaRPr lang="en-US" altLang="ja-JP" b="0" i="0" dirty="0">
              <a:solidFill>
                <a:srgbClr val="ECECEC"/>
              </a:solidFill>
              <a:effectLst/>
              <a:highlight>
                <a:srgbClr val="212121"/>
              </a:highlight>
              <a:latin typeface="Söhne"/>
            </a:endParaRPr>
          </a:p>
          <a:p>
            <a:pPr algn="l"/>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ただし、</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処理が少々乱れていても、</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素晴らしい体験をユーザーに提供できるなら、</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それが我々にとっての正義だと私は考えています。</a:t>
            </a:r>
            <a:endParaRPr lang="en-US" altLang="ja-JP" b="0" i="0" dirty="0">
              <a:solidFill>
                <a:srgbClr val="ECECEC"/>
              </a:solidFill>
              <a:effectLst/>
              <a:highlight>
                <a:srgbClr val="212121"/>
              </a:highlight>
              <a:latin typeface="Söhne"/>
            </a:endParaRPr>
          </a:p>
          <a:p>
            <a:pPr algn="l"/>
            <a:endParaRPr lang="en-US" altLang="ja-JP" b="0" i="0" dirty="0">
              <a:solidFill>
                <a:srgbClr val="ECECEC"/>
              </a:solidFill>
              <a:effectLst/>
              <a:highlight>
                <a:srgbClr val="212121"/>
              </a:highlight>
              <a:latin typeface="Söhne"/>
            </a:endParaRPr>
          </a:p>
          <a:p>
            <a:pPr algn="l"/>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したがって、</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今までお話してきたような、</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コードの美しさを追求することも大切ですが、</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我々はそれに囚われ過ぎず、</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最終的にユーザーに喜んでもらえる作品を創ることに焦点を合わせるべきです。</a:t>
            </a:r>
            <a:endParaRPr lang="en-US" altLang="ja-JP" b="0" i="0" dirty="0">
              <a:solidFill>
                <a:srgbClr val="ECECEC"/>
              </a:solidFill>
              <a:effectLst/>
              <a:highlight>
                <a:srgbClr val="212121"/>
              </a:highlight>
              <a:latin typeface="Söhne"/>
            </a:endParaRPr>
          </a:p>
          <a:p>
            <a:pPr algn="l"/>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プロジェクトの目標とユーザーの満足を常に念頭に置き、</a:t>
            </a:r>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バランスのとれた開発を心がけて頂けますと幸いです。</a:t>
            </a:r>
            <a:endParaRPr lang="en-US" altLang="ja-JP" b="0" i="0" dirty="0">
              <a:solidFill>
                <a:srgbClr val="ECECEC"/>
              </a:solidFill>
              <a:effectLst/>
              <a:highlight>
                <a:srgbClr val="212121"/>
              </a:highlight>
              <a:latin typeface="Söhne"/>
            </a:endParaRPr>
          </a:p>
          <a:p>
            <a:pPr algn="l"/>
            <a:endParaRPr lang="en-US" altLang="ja-JP" b="0" i="0" dirty="0">
              <a:solidFill>
                <a:srgbClr val="ECECEC"/>
              </a:solidFill>
              <a:effectLst/>
              <a:highlight>
                <a:srgbClr val="212121"/>
              </a:highlight>
              <a:latin typeface="Söhne"/>
            </a:endParaRPr>
          </a:p>
          <a:p>
            <a:pPr algn="l"/>
            <a:r>
              <a:rPr lang="ja-JP" altLang="en-US" b="0" i="0" dirty="0">
                <a:solidFill>
                  <a:srgbClr val="ECECEC"/>
                </a:solidFill>
                <a:effectLst/>
                <a:highlight>
                  <a:srgbClr val="212121"/>
                </a:highlight>
                <a:latin typeface="Söhne"/>
              </a:rPr>
              <a:t>（</a:t>
            </a:r>
            <a:r>
              <a:rPr lang="en-US" altLang="ja-JP" b="0" i="0" dirty="0">
                <a:solidFill>
                  <a:srgbClr val="ECECEC"/>
                </a:solidFill>
                <a:effectLst/>
                <a:highlight>
                  <a:srgbClr val="212121"/>
                </a:highlight>
                <a:latin typeface="Söhne"/>
              </a:rPr>
              <a:t>1</a:t>
            </a:r>
            <a:r>
              <a:rPr lang="ja-JP" altLang="en-US" b="0" i="0" dirty="0">
                <a:solidFill>
                  <a:srgbClr val="ECECEC"/>
                </a:solidFill>
                <a:effectLst/>
                <a:highlight>
                  <a:srgbClr val="212121"/>
                </a:highlight>
                <a:latin typeface="Söhne"/>
              </a:rPr>
              <a:t>分</a:t>
            </a:r>
            <a:r>
              <a:rPr lang="en-US" altLang="ja-JP" b="0" i="0" dirty="0">
                <a:solidFill>
                  <a:srgbClr val="ECECEC"/>
                </a:solidFill>
                <a:effectLst/>
                <a:highlight>
                  <a:srgbClr val="212121"/>
                </a:highlight>
                <a:latin typeface="Söhne"/>
              </a:rPr>
              <a:t>30</a:t>
            </a:r>
            <a:r>
              <a:rPr lang="ja-JP" altLang="en-US" b="0" i="0" dirty="0">
                <a:solidFill>
                  <a:srgbClr val="ECECEC"/>
                </a:solidFill>
                <a:effectLst/>
                <a:highlight>
                  <a:srgbClr val="212121"/>
                </a:highlight>
                <a:latin typeface="Söhne"/>
              </a:rPr>
              <a:t>秒）</a:t>
            </a:r>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75</a:t>
            </a:fld>
            <a:endParaRPr kumimoji="1" lang="ja-JP" altLang="en-US"/>
          </a:p>
        </p:txBody>
      </p:sp>
    </p:spTree>
    <p:extLst>
      <p:ext uri="{BB962C8B-B14F-4D97-AF65-F5344CB8AC3E}">
        <p14:creationId xmlns:p14="http://schemas.microsoft.com/office/powerpoint/2010/main" val="157410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まず</a:t>
            </a:r>
            <a:r>
              <a:rPr kumimoji="1" lang="ja-JP" altLang="is-IS" dirty="0"/>
              <a:t>そもそもの話とはなりますが</a:t>
            </a:r>
            <a:r>
              <a:rPr kumimoji="1" lang="ja-JP" altLang="en-US" dirty="0"/>
              <a:t>、</a:t>
            </a:r>
            <a:endParaRPr kumimoji="1" lang="is-IS" altLang="ja-JP" dirty="0"/>
          </a:p>
          <a:p>
            <a:r>
              <a:rPr kumimoji="1" lang="ja-JP" altLang="en-US" dirty="0"/>
              <a:t>「</a:t>
            </a:r>
            <a:r>
              <a:rPr kumimoji="1" lang="ja-JP" altLang="is-IS" dirty="0"/>
              <a:t>処理が</a:t>
            </a:r>
            <a:r>
              <a:rPr kumimoji="1" lang="ja-JP" altLang="en-US" dirty="0"/>
              <a:t>読みやすい」こと</a:t>
            </a:r>
            <a:r>
              <a:rPr kumimoji="1" lang="ja-JP" altLang="is-IS" dirty="0"/>
              <a:t>で</a:t>
            </a:r>
            <a:r>
              <a:rPr kumimoji="1" lang="ja-JP" altLang="en-US" dirty="0"/>
              <a:t>、</a:t>
            </a:r>
            <a:endParaRPr kumimoji="1" lang="en-US" altLang="ja-JP" dirty="0"/>
          </a:p>
          <a:p>
            <a:r>
              <a:rPr kumimoji="1" lang="ja-JP" altLang="en-US" dirty="0"/>
              <a:t>どのようなうれしいことがあるの？という点に</a:t>
            </a:r>
            <a:endParaRPr kumimoji="1" lang="en-US" altLang="ja-JP" dirty="0"/>
          </a:p>
          <a:p>
            <a:r>
              <a:rPr kumimoji="1" lang="ja-JP" altLang="en-US" dirty="0"/>
              <a:t>触れておこうかと思います。</a:t>
            </a:r>
            <a:endParaRPr kumimoji="1" lang="en-US" altLang="ja-JP" dirty="0"/>
          </a:p>
          <a:p>
            <a:endParaRPr kumimoji="1" lang="en-US" altLang="ja-JP" dirty="0"/>
          </a:p>
          <a:p>
            <a:r>
              <a:rPr kumimoji="1" lang="ja-JP" altLang="en-US" dirty="0"/>
              <a:t>本来はここでは書ききれないほど、</a:t>
            </a:r>
            <a:endParaRPr kumimoji="1" lang="en-US" altLang="ja-JP" dirty="0"/>
          </a:p>
          <a:p>
            <a:r>
              <a:rPr kumimoji="1" lang="ja-JP" altLang="en-US" dirty="0"/>
              <a:t>いいことがいっぱいあるのですが、</a:t>
            </a:r>
            <a:endParaRPr kumimoji="1" lang="is-IS" altLang="ja-JP" dirty="0"/>
          </a:p>
          <a:p>
            <a:endParaRPr kumimoji="1" lang="is-IS" altLang="ja-JP" dirty="0"/>
          </a:p>
          <a:p>
            <a:r>
              <a:rPr kumimoji="1" lang="ja-JP" altLang="en-US" dirty="0"/>
              <a:t>大きく実感できる点として、</a:t>
            </a:r>
            <a:endParaRPr kumimoji="1" lang="en-US" altLang="ja-JP" dirty="0"/>
          </a:p>
          <a:p>
            <a:r>
              <a:rPr kumimoji="1" lang="ja-JP" altLang="is-IS" dirty="0"/>
              <a:t>今回は</a:t>
            </a:r>
            <a:r>
              <a:rPr kumimoji="1" lang="en-US" altLang="ja-JP" dirty="0"/>
              <a:t>3</a:t>
            </a:r>
            <a:r>
              <a:rPr kumimoji="1" lang="ja-JP" altLang="en-US" dirty="0"/>
              <a:t>つ上げ</a:t>
            </a:r>
            <a:r>
              <a:rPr kumimoji="1" lang="ja-JP" altLang="is-IS" dirty="0"/>
              <a:t>ようと思います</a:t>
            </a:r>
            <a:r>
              <a:rPr kumimoji="1" lang="ja-JP" altLang="en-US" dirty="0"/>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8</a:t>
            </a:fld>
            <a:endParaRPr kumimoji="1" lang="ja-JP" altLang="en-US"/>
          </a:p>
        </p:txBody>
      </p:sp>
    </p:spTree>
    <p:extLst>
      <p:ext uri="{BB962C8B-B14F-4D97-AF65-F5344CB8AC3E}">
        <p14:creationId xmlns:p14="http://schemas.microsoft.com/office/powerpoint/2010/main" val="344738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a:t>
            </a:r>
            <a:r>
              <a:rPr kumimoji="1" lang="ja-JP" altLang="is-IS" dirty="0"/>
              <a:t>一つ目</a:t>
            </a:r>
            <a:r>
              <a:rPr kumimoji="1" lang="ja-JP" altLang="en-US" dirty="0"/>
              <a:t>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「メンバー間でコードを理解する時間が短縮され、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実質的に開発速度の向上になる。」という点です。</a:t>
            </a: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これは</a:t>
            </a:r>
            <a:r>
              <a:rPr kumimoji="1" lang="ja-JP" altLang="en-US" dirty="0"/>
              <a:t>プログラマーにとっては有名な話ですが、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処理</a:t>
            </a:r>
            <a:r>
              <a:rPr kumimoji="1" lang="ja-JP" altLang="en-US" dirty="0"/>
              <a:t>を読む時間はそのコードを読む人数に比例します。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is-I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そのため、開発メンバーが多くなってくるにつれて、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is-IS" dirty="0"/>
              <a:t>この恩恵も大きくなります。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CCA92E3E-3C40-4714-B98E-620319BD80C5}" type="slidenum">
              <a:rPr kumimoji="1" lang="ja-JP" altLang="en-US" smtClean="0"/>
              <a:t>9</a:t>
            </a:fld>
            <a:endParaRPr kumimoji="1" lang="ja-JP" altLang="en-US"/>
          </a:p>
        </p:txBody>
      </p:sp>
    </p:spTree>
    <p:extLst>
      <p:ext uri="{BB962C8B-B14F-4D97-AF65-F5344CB8AC3E}">
        <p14:creationId xmlns:p14="http://schemas.microsoft.com/office/powerpoint/2010/main" val="53732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BB991C-1945-6140-EAE9-E1BE688A328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15541B-7D7E-1BCD-8780-DC4DA7BE4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F280673-CB20-DFFC-A348-B9F192319794}"/>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5" name="フッター プレースホルダー 4">
            <a:extLst>
              <a:ext uri="{FF2B5EF4-FFF2-40B4-BE49-F238E27FC236}">
                <a16:creationId xmlns:a16="http://schemas.microsoft.com/office/drawing/2014/main" id="{3A08991C-BB58-100F-0560-1129982987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AB421B-F3B6-FD35-8303-21AA7E6CF220}"/>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192810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04CFBE-77D9-B32A-DFED-5BD16FCEFD4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A6DDCA-BBAF-E675-86BA-D58F0BD802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65AA6A-21B8-981B-8410-E611263757D7}"/>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5" name="フッター プレースホルダー 4">
            <a:extLst>
              <a:ext uri="{FF2B5EF4-FFF2-40B4-BE49-F238E27FC236}">
                <a16:creationId xmlns:a16="http://schemas.microsoft.com/office/drawing/2014/main" id="{361D0ACC-F186-C29F-6429-03D562C89D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FFC5C-3FF0-30EF-B57E-303585B81BF9}"/>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197858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6B087E1-4E40-B4FF-3015-FB9BDBCFFE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0A581BE-E7AF-B85C-58F2-43013FE7BB8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8DF063-E349-1D25-CB2B-BAEA147DF88A}"/>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5" name="フッター プレースホルダー 4">
            <a:extLst>
              <a:ext uri="{FF2B5EF4-FFF2-40B4-BE49-F238E27FC236}">
                <a16:creationId xmlns:a16="http://schemas.microsoft.com/office/drawing/2014/main" id="{13A31A56-13C1-74C2-4413-9E9C817253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23FD02-90D7-0AF0-AD5C-025FFD935EDF}"/>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294003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8D30B-E16D-428B-AA2F-D9CDD89ACB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282C4F-E34D-CC59-887B-95576810E2D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849A68-D569-4DBE-83CA-A3C71A15A877}"/>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5" name="フッター プレースホルダー 4">
            <a:extLst>
              <a:ext uri="{FF2B5EF4-FFF2-40B4-BE49-F238E27FC236}">
                <a16:creationId xmlns:a16="http://schemas.microsoft.com/office/drawing/2014/main" id="{F09ADC54-79E4-D8C2-2BCE-0A9BD8334E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1B7893-248C-D1E4-60EF-2A19F30BB23B}"/>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198906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CB4C-4169-C7DE-605B-EF6E4F222C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869529-0403-3199-1FF3-FE107CACEE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4DADFEA-4157-ADCF-82B3-406348DBB9E4}"/>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5" name="フッター プレースホルダー 4">
            <a:extLst>
              <a:ext uri="{FF2B5EF4-FFF2-40B4-BE49-F238E27FC236}">
                <a16:creationId xmlns:a16="http://schemas.microsoft.com/office/drawing/2014/main" id="{3836B6CF-5B0A-AC89-581D-7CFC20F0D9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5F37A1-EECB-7F26-CE00-BD0310ACAAF4}"/>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251960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794441-2DB9-6A83-C698-F3106BA912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46FCBA-9D69-AE2E-D555-223B60B5C8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232F4F-9AEF-132F-7693-9A3F311AE66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FD96CE1-5048-AC8D-2410-5A0BB750CF3B}"/>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6" name="フッター プレースホルダー 5">
            <a:extLst>
              <a:ext uri="{FF2B5EF4-FFF2-40B4-BE49-F238E27FC236}">
                <a16:creationId xmlns:a16="http://schemas.microsoft.com/office/drawing/2014/main" id="{180AA977-1C24-08D5-5EA6-F4C20695E9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4AE933-EC60-22CA-8E52-5C25C81A74CC}"/>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1367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C176B-EC9F-C31F-F14B-7FFCB533DB2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696369-84FB-53A1-AC3A-2F9295EEF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C1DE91-3F12-998D-3A4A-02AA2256EBA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D1694CD-1EE7-DB10-6320-2A7579562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9A0D80-6A9C-B839-E4A4-EF0A9AEE2D5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66E095-9E82-58CD-DB2E-FD82B5E4A037}"/>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8" name="フッター プレースホルダー 7">
            <a:extLst>
              <a:ext uri="{FF2B5EF4-FFF2-40B4-BE49-F238E27FC236}">
                <a16:creationId xmlns:a16="http://schemas.microsoft.com/office/drawing/2014/main" id="{45B5E52E-7D82-F5C9-F80F-ECC9E2B36A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9D2A42-0651-E409-B964-71130127A080}"/>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159642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3074C-A31A-E930-7247-19B06EEF151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A844260-A9B8-A677-A6C2-899D63355B4E}"/>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4" name="フッター プレースホルダー 3">
            <a:extLst>
              <a:ext uri="{FF2B5EF4-FFF2-40B4-BE49-F238E27FC236}">
                <a16:creationId xmlns:a16="http://schemas.microsoft.com/office/drawing/2014/main" id="{AE90F45F-1D51-F687-358A-63F59CD4142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02C0A2-409D-2677-701C-7B4AA11B90F8}"/>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296146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9F14B4-1341-3BA7-8660-99107D775798}"/>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3" name="フッター プレースホルダー 2">
            <a:extLst>
              <a:ext uri="{FF2B5EF4-FFF2-40B4-BE49-F238E27FC236}">
                <a16:creationId xmlns:a16="http://schemas.microsoft.com/office/drawing/2014/main" id="{02CB10B3-16EE-21C3-3EA0-B69AECD65A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94EFBEA-47F1-F543-A512-B17D8EC4FB0D}"/>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16349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54161-4E11-0838-DB59-447139074D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ED35D4-3361-0D6D-682F-1FCAF14CA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F5EFE4-4946-7F2B-890B-544FCC3C7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EB75F3-F5F2-9B04-27CE-735BA099D777}"/>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6" name="フッター プレースホルダー 5">
            <a:extLst>
              <a:ext uri="{FF2B5EF4-FFF2-40B4-BE49-F238E27FC236}">
                <a16:creationId xmlns:a16="http://schemas.microsoft.com/office/drawing/2014/main" id="{8C649981-DB26-AD7A-EA70-138D55F96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CC580F-CBC6-1C7A-660F-D68AB178FC03}"/>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82381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04B06-5418-2719-5FE4-4D3CDF87A19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C9ABC93-1136-2A71-5AEC-584BBCB2E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A4FB7E4-317E-CA89-516D-19C87AD8A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4C16A3-7BD5-31B6-6301-32BC1467E804}"/>
              </a:ext>
            </a:extLst>
          </p:cNvPr>
          <p:cNvSpPr>
            <a:spLocks noGrp="1"/>
          </p:cNvSpPr>
          <p:nvPr>
            <p:ph type="dt" sz="half" idx="10"/>
          </p:nvPr>
        </p:nvSpPr>
        <p:spPr/>
        <p:txBody>
          <a:bodyPr/>
          <a:lstStyle/>
          <a:p>
            <a:fld id="{09DA4DF0-3846-40E7-B80A-8D07F941092E}" type="datetimeFigureOut">
              <a:rPr kumimoji="1" lang="ja-JP" altLang="en-US" smtClean="0"/>
              <a:t>2024/5/8</a:t>
            </a:fld>
            <a:endParaRPr kumimoji="1" lang="ja-JP" altLang="en-US"/>
          </a:p>
        </p:txBody>
      </p:sp>
      <p:sp>
        <p:nvSpPr>
          <p:cNvPr id="6" name="フッター プレースホルダー 5">
            <a:extLst>
              <a:ext uri="{FF2B5EF4-FFF2-40B4-BE49-F238E27FC236}">
                <a16:creationId xmlns:a16="http://schemas.microsoft.com/office/drawing/2014/main" id="{03BAD7B1-2C5E-D2D2-581A-F0E022BD63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8AD89B-9B3F-6860-3F7E-46D506C0E772}"/>
              </a:ext>
            </a:extLst>
          </p:cNvPr>
          <p:cNvSpPr>
            <a:spLocks noGrp="1"/>
          </p:cNvSpPr>
          <p:nvPr>
            <p:ph type="sldNum" sz="quarter" idx="12"/>
          </p:nvPr>
        </p:nvSpPr>
        <p:spPr/>
        <p:txBody>
          <a:body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361246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FE4E8F-B3FD-CD99-5C8F-5CF06A5D6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738CEC-4D3D-AC7E-3A9C-C1A15E1AA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65D42-FE50-CEA1-8B18-489C60C3B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A4DF0-3846-40E7-B80A-8D07F941092E}" type="datetimeFigureOut">
              <a:rPr kumimoji="1" lang="ja-JP" altLang="en-US" smtClean="0"/>
              <a:t>2024/5/8</a:t>
            </a:fld>
            <a:endParaRPr kumimoji="1" lang="ja-JP" altLang="en-US"/>
          </a:p>
        </p:txBody>
      </p:sp>
      <p:sp>
        <p:nvSpPr>
          <p:cNvPr id="5" name="フッター プレースホルダー 4">
            <a:extLst>
              <a:ext uri="{FF2B5EF4-FFF2-40B4-BE49-F238E27FC236}">
                <a16:creationId xmlns:a16="http://schemas.microsoft.com/office/drawing/2014/main" id="{4D435EBF-8AA5-22C0-C866-60FCEF2F3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1D4DAAB-E0F2-D901-7959-5108AF176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9F6A7B-34D2-4496-80D0-1D1F94598018}" type="slidenum">
              <a:rPr kumimoji="1" lang="ja-JP" altLang="en-US" smtClean="0"/>
              <a:t>‹#›</a:t>
            </a:fld>
            <a:endParaRPr kumimoji="1" lang="ja-JP" altLang="en-US"/>
          </a:p>
        </p:txBody>
      </p:sp>
    </p:spTree>
    <p:extLst>
      <p:ext uri="{BB962C8B-B14F-4D97-AF65-F5344CB8AC3E}">
        <p14:creationId xmlns:p14="http://schemas.microsoft.com/office/powerpoint/2010/main" val="2988805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2D0AF-E49E-060F-5C8C-49F136ABFC33}"/>
              </a:ext>
            </a:extLst>
          </p:cNvPr>
          <p:cNvSpPr>
            <a:spLocks noGrp="1"/>
          </p:cNvSpPr>
          <p:nvPr>
            <p:ph type="ctrTitle"/>
          </p:nvPr>
        </p:nvSpPr>
        <p:spPr/>
        <p:txBody>
          <a:bodyPr>
            <a:normAutofit/>
          </a:bodyPr>
          <a:lstStyle/>
          <a:p>
            <a:r>
              <a:rPr kumimoji="1" lang="en-US" altLang="ja-JP" sz="4800" dirty="0">
                <a:solidFill>
                  <a:schemeClr val="bg1"/>
                </a:solidFill>
              </a:rPr>
              <a:t>Blueprint</a:t>
            </a:r>
            <a:r>
              <a:rPr kumimoji="1" lang="ja-JP" altLang="en-US" sz="4800" dirty="0">
                <a:solidFill>
                  <a:schemeClr val="bg1"/>
                </a:solidFill>
              </a:rPr>
              <a:t>を読みやすくする技術</a:t>
            </a:r>
          </a:p>
        </p:txBody>
      </p:sp>
      <p:sp>
        <p:nvSpPr>
          <p:cNvPr id="3" name="字幕 2">
            <a:extLst>
              <a:ext uri="{FF2B5EF4-FFF2-40B4-BE49-F238E27FC236}">
                <a16:creationId xmlns:a16="http://schemas.microsoft.com/office/drawing/2014/main" id="{B2B4E853-00DB-2438-7A71-759CEF76412C}"/>
              </a:ext>
            </a:extLst>
          </p:cNvPr>
          <p:cNvSpPr>
            <a:spLocks noGrp="1"/>
          </p:cNvSpPr>
          <p:nvPr>
            <p:ph type="subTitle" idx="1"/>
          </p:nvPr>
        </p:nvSpPr>
        <p:spPr/>
        <p:txBody>
          <a:bodyPr/>
          <a:lstStyle/>
          <a:p>
            <a:endParaRPr kumimoji="1" lang="ja-JP" altLang="en-US">
              <a:solidFill>
                <a:schemeClr val="bg1"/>
              </a:solidFill>
            </a:endParaRPr>
          </a:p>
        </p:txBody>
      </p:sp>
    </p:spTree>
    <p:extLst>
      <p:ext uri="{BB962C8B-B14F-4D97-AF65-F5344CB8AC3E}">
        <p14:creationId xmlns:p14="http://schemas.microsoft.com/office/powerpoint/2010/main" val="209890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7FF46-F9B3-EA32-64E2-B6F940AD94E1}"/>
              </a:ext>
            </a:extLst>
          </p:cNvPr>
          <p:cNvSpPr>
            <a:spLocks noGrp="1"/>
          </p:cNvSpPr>
          <p:nvPr>
            <p:ph type="title"/>
          </p:nvPr>
        </p:nvSpPr>
        <p:spPr/>
        <p:txBody>
          <a:bodyPr/>
          <a:lstStyle/>
          <a:p>
            <a:r>
              <a:rPr kumimoji="1" lang="ja-JP" altLang="en-US" dirty="0">
                <a:solidFill>
                  <a:schemeClr val="bg1"/>
                </a:solidFill>
              </a:rPr>
              <a:t>「読みやすい」って何？</a:t>
            </a:r>
          </a:p>
        </p:txBody>
      </p:sp>
      <p:sp>
        <p:nvSpPr>
          <p:cNvPr id="3" name="コンテンツ プレースホルダー 2">
            <a:extLst>
              <a:ext uri="{FF2B5EF4-FFF2-40B4-BE49-F238E27FC236}">
                <a16:creationId xmlns:a16="http://schemas.microsoft.com/office/drawing/2014/main" id="{1E0781F3-D34B-66D2-4217-9D772DA7ACBB}"/>
              </a:ext>
            </a:extLst>
          </p:cNvPr>
          <p:cNvSpPr>
            <a:spLocks noGrp="1"/>
          </p:cNvSpPr>
          <p:nvPr>
            <p:ph idx="1"/>
          </p:nvPr>
        </p:nvSpPr>
        <p:spPr/>
        <p:txBody>
          <a:bodyPr>
            <a:normAutofit/>
          </a:bodyPr>
          <a:lstStyle/>
          <a:p>
            <a:pPr marL="0" indent="0">
              <a:buNone/>
            </a:pPr>
            <a:r>
              <a:rPr kumimoji="1" lang="ja-JP" altLang="en-US" sz="3200" dirty="0">
                <a:solidFill>
                  <a:schemeClr val="bg1"/>
                </a:solidFill>
              </a:rPr>
              <a:t>どのようないいことがあるの？</a:t>
            </a:r>
            <a:endParaRPr kumimoji="1" lang="en-US" altLang="ja-JP" sz="3200" dirty="0">
              <a:solidFill>
                <a:schemeClr val="bg1"/>
              </a:solidFill>
            </a:endParaRPr>
          </a:p>
          <a:p>
            <a:endParaRPr kumimoji="1" lang="is-IS" altLang="ja-JP" dirty="0">
              <a:solidFill>
                <a:schemeClr val="bg1"/>
              </a:solidFill>
            </a:endParaRPr>
          </a:p>
          <a:p>
            <a:r>
              <a:rPr kumimoji="1" lang="ja-JP" altLang="en-US" dirty="0">
                <a:solidFill>
                  <a:schemeClr val="bg1"/>
                </a:solidFill>
              </a:rPr>
              <a:t>メンバー間でコードを理解する時間が短縮され、</a:t>
            </a:r>
            <a:br>
              <a:rPr kumimoji="1" lang="en-US" altLang="ja-JP" dirty="0">
                <a:solidFill>
                  <a:schemeClr val="bg1"/>
                </a:solidFill>
              </a:rPr>
            </a:br>
            <a:r>
              <a:rPr kumimoji="1" lang="ja-JP" altLang="en-US" dirty="0">
                <a:solidFill>
                  <a:schemeClr val="bg1"/>
                </a:solidFill>
              </a:rPr>
              <a:t>実質的に開発速度の向上になる。</a:t>
            </a:r>
            <a:endParaRPr kumimoji="1" lang="en-US" altLang="ja-JP" dirty="0">
              <a:solidFill>
                <a:schemeClr val="bg1"/>
              </a:solidFill>
            </a:endParaRPr>
          </a:p>
          <a:p>
            <a:endParaRPr kumimoji="1" lang="is-IS" altLang="ja-JP" sz="1000" dirty="0">
              <a:solidFill>
                <a:schemeClr val="bg1"/>
              </a:solidFill>
            </a:endParaRPr>
          </a:p>
          <a:p>
            <a:r>
              <a:rPr kumimoji="1" lang="ja-JP" altLang="en-US" dirty="0">
                <a:solidFill>
                  <a:schemeClr val="bg1"/>
                </a:solidFill>
              </a:rPr>
              <a:t>バグの早期発見がしやすくなり、メンテナンス性が向上する。</a:t>
            </a:r>
            <a:endParaRPr kumimoji="1" lang="en-US" altLang="ja-JP" dirty="0">
              <a:solidFill>
                <a:schemeClr val="bg1"/>
              </a:solidFill>
            </a:endParaRPr>
          </a:p>
          <a:p>
            <a:pPr marL="0" indent="0">
              <a:buNone/>
            </a:pPr>
            <a:endParaRPr kumimoji="1" lang="en-US" altLang="ja-JP" dirty="0">
              <a:solidFill>
                <a:schemeClr val="bg1"/>
              </a:solidFill>
            </a:endParaRPr>
          </a:p>
          <a:p>
            <a:endParaRPr kumimoji="1" lang="en-US" altLang="ja-JP" dirty="0">
              <a:solidFill>
                <a:schemeClr val="bg1"/>
              </a:solidFill>
            </a:endParaRPr>
          </a:p>
        </p:txBody>
      </p:sp>
    </p:spTree>
    <p:extLst>
      <p:ext uri="{BB962C8B-B14F-4D97-AF65-F5344CB8AC3E}">
        <p14:creationId xmlns:p14="http://schemas.microsoft.com/office/powerpoint/2010/main" val="164559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7FF46-F9B3-EA32-64E2-B6F940AD94E1}"/>
              </a:ext>
            </a:extLst>
          </p:cNvPr>
          <p:cNvSpPr>
            <a:spLocks noGrp="1"/>
          </p:cNvSpPr>
          <p:nvPr>
            <p:ph type="title"/>
          </p:nvPr>
        </p:nvSpPr>
        <p:spPr/>
        <p:txBody>
          <a:bodyPr/>
          <a:lstStyle/>
          <a:p>
            <a:r>
              <a:rPr kumimoji="1" lang="ja-JP" altLang="en-US" dirty="0">
                <a:solidFill>
                  <a:schemeClr val="bg1"/>
                </a:solidFill>
              </a:rPr>
              <a:t>「読みやすい」って何？</a:t>
            </a:r>
          </a:p>
        </p:txBody>
      </p:sp>
      <p:sp>
        <p:nvSpPr>
          <p:cNvPr id="3" name="コンテンツ プレースホルダー 2">
            <a:extLst>
              <a:ext uri="{FF2B5EF4-FFF2-40B4-BE49-F238E27FC236}">
                <a16:creationId xmlns:a16="http://schemas.microsoft.com/office/drawing/2014/main" id="{1E0781F3-D34B-66D2-4217-9D772DA7ACBB}"/>
              </a:ext>
            </a:extLst>
          </p:cNvPr>
          <p:cNvSpPr>
            <a:spLocks noGrp="1"/>
          </p:cNvSpPr>
          <p:nvPr>
            <p:ph idx="1"/>
          </p:nvPr>
        </p:nvSpPr>
        <p:spPr/>
        <p:txBody>
          <a:bodyPr>
            <a:normAutofit/>
          </a:bodyPr>
          <a:lstStyle/>
          <a:p>
            <a:pPr marL="0" indent="0">
              <a:buNone/>
            </a:pPr>
            <a:r>
              <a:rPr kumimoji="1" lang="ja-JP" altLang="en-US" sz="3200" dirty="0">
                <a:solidFill>
                  <a:schemeClr val="bg1"/>
                </a:solidFill>
              </a:rPr>
              <a:t>どのようないいことがあるの？</a:t>
            </a:r>
            <a:endParaRPr kumimoji="1" lang="is-IS" altLang="ja-JP" sz="3200" dirty="0">
              <a:solidFill>
                <a:schemeClr val="bg1"/>
              </a:solidFill>
            </a:endParaRPr>
          </a:p>
          <a:p>
            <a:pPr marL="0" indent="0">
              <a:buNone/>
            </a:pPr>
            <a:endParaRPr kumimoji="1" lang="is-IS" altLang="ja-JP" sz="1000" dirty="0">
              <a:solidFill>
                <a:schemeClr val="bg1"/>
              </a:solidFill>
            </a:endParaRPr>
          </a:p>
          <a:p>
            <a:r>
              <a:rPr kumimoji="1" lang="ja-JP" altLang="en-US" dirty="0">
                <a:solidFill>
                  <a:schemeClr val="bg1"/>
                </a:solidFill>
              </a:rPr>
              <a:t>メンバー間でコードを理解する時間が短縮され、</a:t>
            </a:r>
            <a:br>
              <a:rPr kumimoji="1" lang="en-US" altLang="ja-JP" dirty="0">
                <a:solidFill>
                  <a:schemeClr val="bg1"/>
                </a:solidFill>
              </a:rPr>
            </a:br>
            <a:r>
              <a:rPr kumimoji="1" lang="ja-JP" altLang="en-US" dirty="0">
                <a:solidFill>
                  <a:schemeClr val="bg1"/>
                </a:solidFill>
              </a:rPr>
              <a:t>実質的に開発速度の向上になる。</a:t>
            </a:r>
            <a:endParaRPr kumimoji="1" lang="en-US" altLang="ja-JP" dirty="0">
              <a:solidFill>
                <a:schemeClr val="bg1"/>
              </a:solidFill>
            </a:endParaRPr>
          </a:p>
          <a:p>
            <a:endParaRPr kumimoji="1" lang="is-IS" altLang="ja-JP" sz="1000" dirty="0">
              <a:solidFill>
                <a:schemeClr val="bg1"/>
              </a:solidFill>
            </a:endParaRPr>
          </a:p>
          <a:p>
            <a:r>
              <a:rPr kumimoji="1" lang="ja-JP" altLang="en-US" dirty="0">
                <a:solidFill>
                  <a:schemeClr val="bg1"/>
                </a:solidFill>
              </a:rPr>
              <a:t>バグの早期発見がしやすくなり、メンテナンス性が向上する。</a:t>
            </a:r>
            <a:endParaRPr kumimoji="1" lang="en-US" altLang="ja-JP" dirty="0">
              <a:solidFill>
                <a:schemeClr val="bg1"/>
              </a:solidFill>
            </a:endParaRPr>
          </a:p>
          <a:p>
            <a:pPr marL="0" indent="0">
              <a:buNone/>
            </a:pPr>
            <a:endParaRPr lang="is-IS" altLang="ja-JP" sz="1000" dirty="0">
              <a:solidFill>
                <a:schemeClr val="bg1"/>
              </a:solidFill>
            </a:endParaRPr>
          </a:p>
          <a:p>
            <a:r>
              <a:rPr lang="ja-JP" altLang="en-US" sz="4000" dirty="0">
                <a:solidFill>
                  <a:schemeClr val="bg1"/>
                </a:solidFill>
              </a:rPr>
              <a:t>見る人の精神が安定する。</a:t>
            </a:r>
            <a:endParaRPr kumimoji="1" lang="en-US" altLang="ja-JP" sz="4000" dirty="0">
              <a:solidFill>
                <a:schemeClr val="bg1"/>
              </a:solidFill>
            </a:endParaRPr>
          </a:p>
          <a:p>
            <a:endParaRPr kumimoji="1" lang="en-US" altLang="ja-JP" dirty="0">
              <a:solidFill>
                <a:schemeClr val="bg1"/>
              </a:solidFill>
            </a:endParaRPr>
          </a:p>
          <a:p>
            <a:endParaRPr kumimoji="1" lang="en-US" altLang="ja-JP" dirty="0">
              <a:solidFill>
                <a:schemeClr val="bg1"/>
              </a:solidFill>
            </a:endParaRPr>
          </a:p>
        </p:txBody>
      </p:sp>
    </p:spTree>
    <p:extLst>
      <p:ext uri="{BB962C8B-B14F-4D97-AF65-F5344CB8AC3E}">
        <p14:creationId xmlns:p14="http://schemas.microsoft.com/office/powerpoint/2010/main" val="97319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69C40-4ABB-D27A-E7BC-1CC86D047EFC}"/>
              </a:ext>
            </a:extLst>
          </p:cNvPr>
          <p:cNvSpPr>
            <a:spLocks noGrp="1"/>
          </p:cNvSpPr>
          <p:nvPr>
            <p:ph type="title"/>
          </p:nvPr>
        </p:nvSpPr>
        <p:spPr/>
        <p:txBody>
          <a:bodyPr/>
          <a:lstStyle/>
          <a:p>
            <a:r>
              <a:rPr kumimoji="1" lang="ja-JP" altLang="en-US" dirty="0">
                <a:solidFill>
                  <a:schemeClr val="bg1"/>
                </a:solidFill>
              </a:rPr>
              <a:t>読みやすい処理について</a:t>
            </a:r>
            <a:endParaRPr kumimoji="1" lang="ja-JP" altLang="en-US" dirty="0"/>
          </a:p>
        </p:txBody>
      </p:sp>
      <p:sp>
        <p:nvSpPr>
          <p:cNvPr id="3" name="コンテンツ プレースホルダー 2">
            <a:extLst>
              <a:ext uri="{FF2B5EF4-FFF2-40B4-BE49-F238E27FC236}">
                <a16:creationId xmlns:a16="http://schemas.microsoft.com/office/drawing/2014/main" id="{9F4F9BE3-CDF7-8A49-A62C-3F56FA0D733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1428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is-IS" sz="3200" dirty="0">
                <a:solidFill>
                  <a:schemeClr val="bg1"/>
                </a:solidFill>
              </a:rPr>
              <a:t>読みやすい処理に</a:t>
            </a:r>
            <a:r>
              <a:rPr lang="ja-JP" altLang="en-US" sz="3200" dirty="0">
                <a:solidFill>
                  <a:schemeClr val="bg1"/>
                </a:solidFill>
              </a:rPr>
              <a:t>必要な</a:t>
            </a:r>
            <a:r>
              <a:rPr kumimoji="1" lang="ja-JP" altLang="is-IS" sz="3200" dirty="0">
                <a:solidFill>
                  <a:schemeClr val="bg1"/>
                </a:solidFill>
              </a:rPr>
              <a:t>要素</a:t>
            </a:r>
            <a:endParaRPr kumimoji="1" lang="is-IS" altLang="ja-JP" sz="3200" dirty="0">
              <a:solidFill>
                <a:schemeClr val="bg1"/>
              </a:solidFill>
            </a:endParaRPr>
          </a:p>
          <a:p>
            <a:pPr marL="0" indent="0">
              <a:lnSpc>
                <a:spcPct val="150000"/>
              </a:lnSpc>
              <a:buNone/>
            </a:pPr>
            <a:r>
              <a:rPr lang="ja-JP" altLang="en-US" dirty="0">
                <a:solidFill>
                  <a:schemeClr val="bg1"/>
                </a:solidFill>
              </a:rPr>
              <a:t>「</a:t>
            </a:r>
            <a:r>
              <a:rPr kumimoji="1" lang="ja-JP" altLang="en-US" dirty="0">
                <a:solidFill>
                  <a:schemeClr val="bg1"/>
                </a:solidFill>
              </a:rPr>
              <a:t>一個の処理や変数の役割が他人から見ても明確なこと」</a:t>
            </a:r>
            <a:endParaRPr kumimoji="1" lang="is-IS" altLang="ja-JP" dirty="0">
              <a:solidFill>
                <a:schemeClr val="bg1"/>
              </a:solidFill>
            </a:endParaRPr>
          </a:p>
          <a:p>
            <a:pPr marL="0" indent="0">
              <a:lnSpc>
                <a:spcPct val="150000"/>
              </a:lnSpc>
              <a:buNone/>
            </a:pPr>
            <a:r>
              <a:rPr kumimoji="1" lang="ja-JP" altLang="en-US" dirty="0">
                <a:solidFill>
                  <a:schemeClr val="bg1"/>
                </a:solidFill>
              </a:rPr>
              <a:t>「使用者を驚かせないこと」</a:t>
            </a:r>
            <a:endParaRPr kumimoji="1" lang="en-US" altLang="ja-JP" dirty="0">
              <a:solidFill>
                <a:schemeClr val="bg1"/>
              </a:solidFill>
            </a:endParaRPr>
          </a:p>
          <a:p>
            <a:pPr marL="0" indent="0">
              <a:lnSpc>
                <a:spcPct val="150000"/>
              </a:lnSpc>
              <a:buNone/>
            </a:pPr>
            <a:r>
              <a:rPr kumimoji="1" lang="ja-JP" altLang="en-US" dirty="0">
                <a:solidFill>
                  <a:schemeClr val="bg1"/>
                </a:solidFill>
              </a:rPr>
              <a:t>「</a:t>
            </a:r>
            <a:r>
              <a:rPr kumimoji="1" lang="ja-JP" altLang="is-IS" dirty="0">
                <a:solidFill>
                  <a:schemeClr val="bg1"/>
                </a:solidFill>
              </a:rPr>
              <a:t>処理の意図</a:t>
            </a:r>
            <a:r>
              <a:rPr kumimoji="1" lang="ja-JP" altLang="en-US" dirty="0">
                <a:solidFill>
                  <a:schemeClr val="bg1"/>
                </a:solidFill>
              </a:rPr>
              <a:t>が</a:t>
            </a:r>
            <a:r>
              <a:rPr kumimoji="1" lang="ja-JP" altLang="is-IS" dirty="0">
                <a:solidFill>
                  <a:schemeClr val="bg1"/>
                </a:solidFill>
              </a:rPr>
              <a:t>外部から見ても</a:t>
            </a:r>
            <a:r>
              <a:rPr kumimoji="1" lang="ja-JP" altLang="en-US" dirty="0">
                <a:solidFill>
                  <a:schemeClr val="bg1"/>
                </a:solidFill>
              </a:rPr>
              <a:t>わかるようにすること」</a:t>
            </a:r>
            <a:endParaRPr kumimoji="1" lang="en-US" altLang="ja-JP" dirty="0">
              <a:solidFill>
                <a:schemeClr val="bg1"/>
              </a:solidFill>
            </a:endParaRPr>
          </a:p>
        </p:txBody>
      </p:sp>
    </p:spTree>
    <p:extLst>
      <p:ext uri="{BB962C8B-B14F-4D97-AF65-F5344CB8AC3E}">
        <p14:creationId xmlns:p14="http://schemas.microsoft.com/office/powerpoint/2010/main" val="410438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一個の処理や変数の役割が他人から見ても明確なこと</a:t>
            </a:r>
            <a:endParaRPr kumimoji="1" lang="en-US" altLang="ja-JP" sz="3200" dirty="0">
              <a:solidFill>
                <a:schemeClr val="bg1"/>
              </a:solidFill>
            </a:endParaRPr>
          </a:p>
          <a:p>
            <a:endParaRPr kumimoji="1" lang="is-IS" altLang="ja-JP" sz="3200" dirty="0">
              <a:solidFill>
                <a:schemeClr val="bg1"/>
              </a:solidFill>
            </a:endParaRPr>
          </a:p>
        </p:txBody>
      </p:sp>
    </p:spTree>
    <p:extLst>
      <p:ext uri="{BB962C8B-B14F-4D97-AF65-F5344CB8AC3E}">
        <p14:creationId xmlns:p14="http://schemas.microsoft.com/office/powerpoint/2010/main" val="388395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4264932"/>
          </a:xfrm>
        </p:spPr>
        <p:txBody>
          <a:bodyPr>
            <a:normAutofit/>
          </a:bodyPr>
          <a:lstStyle/>
          <a:p>
            <a:pPr marL="0" indent="0">
              <a:buNone/>
            </a:pPr>
            <a:r>
              <a:rPr kumimoji="1" lang="ja-JP" altLang="en-US" sz="3200" dirty="0">
                <a:solidFill>
                  <a:schemeClr val="bg1"/>
                </a:solidFill>
              </a:rPr>
              <a:t>一個の処理や変数の役割が他人から見ても明確なこと</a:t>
            </a:r>
            <a:endParaRPr kumimoji="1" lang="en-US" altLang="ja-JP" sz="3200" dirty="0">
              <a:solidFill>
                <a:schemeClr val="bg1"/>
              </a:solidFill>
            </a:endParaRPr>
          </a:p>
          <a:p>
            <a:endParaRPr kumimoji="1" lang="is-IS" altLang="ja-JP" sz="3200" dirty="0">
              <a:solidFill>
                <a:schemeClr val="bg1"/>
              </a:solidFill>
            </a:endParaRPr>
          </a:p>
          <a:p>
            <a:endParaRPr lang="is-IS" altLang="ja-JP" sz="3200" dirty="0">
              <a:solidFill>
                <a:schemeClr val="bg1"/>
              </a:solidFill>
            </a:endParaRPr>
          </a:p>
          <a:p>
            <a:pPr marL="0" indent="0">
              <a:buNone/>
            </a:pPr>
            <a:r>
              <a:rPr kumimoji="1" lang="ja-JP" altLang="is-IS" dirty="0">
                <a:solidFill>
                  <a:schemeClr val="bg1"/>
                </a:solidFill>
              </a:rPr>
              <a:t>関数や変数の名前がないと</a:t>
            </a:r>
            <a:br>
              <a:rPr kumimoji="1" lang="is-IS" altLang="ja-JP" dirty="0">
                <a:solidFill>
                  <a:schemeClr val="bg1"/>
                </a:solidFill>
              </a:rPr>
            </a:br>
            <a:r>
              <a:rPr lang="ja-JP" altLang="is-IS" dirty="0">
                <a:solidFill>
                  <a:schemeClr val="bg1"/>
                </a:solidFill>
              </a:rPr>
              <a:t>何をしている</a:t>
            </a:r>
            <a:r>
              <a:rPr kumimoji="1" lang="ja-JP" altLang="is-IS" dirty="0">
                <a:solidFill>
                  <a:schemeClr val="bg1"/>
                </a:solidFill>
              </a:rPr>
              <a:t>のかがわからない</a:t>
            </a:r>
            <a:r>
              <a:rPr kumimoji="1" lang="ja-JP" altLang="is-IS" sz="2400" dirty="0">
                <a:solidFill>
                  <a:schemeClr val="bg1"/>
                </a:solidFill>
              </a:rPr>
              <a:t>。</a:t>
            </a:r>
            <a:endParaRPr kumimoji="1" lang="ja-JP" altLang="en-US" sz="2400" dirty="0">
              <a:solidFill>
                <a:schemeClr val="bg1"/>
              </a:solidFill>
            </a:endParaRPr>
          </a:p>
          <a:p>
            <a:endParaRPr kumimoji="1" lang="is-IS" altLang="ja-JP" sz="3200" dirty="0">
              <a:solidFill>
                <a:schemeClr val="bg1"/>
              </a:solidFill>
            </a:endParaRPr>
          </a:p>
        </p:txBody>
      </p:sp>
      <p:pic>
        <p:nvPicPr>
          <p:cNvPr id="11" name="図 10" descr="携帯電話の画面のスクリーンショット&#10;&#10;中程度の精度で自動的に生成された説明">
            <a:extLst>
              <a:ext uri="{FF2B5EF4-FFF2-40B4-BE49-F238E27FC236}">
                <a16:creationId xmlns:a16="http://schemas.microsoft.com/office/drawing/2014/main" id="{E796E3C0-280C-84ED-63CB-C7E7CCE27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056" y="2902217"/>
            <a:ext cx="4791744" cy="2686425"/>
          </a:xfrm>
          <a:prstGeom prst="rect">
            <a:avLst/>
          </a:prstGeom>
        </p:spPr>
      </p:pic>
    </p:spTree>
    <p:extLst>
      <p:ext uri="{BB962C8B-B14F-4D97-AF65-F5344CB8AC3E}">
        <p14:creationId xmlns:p14="http://schemas.microsoft.com/office/powerpoint/2010/main" val="263348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一個の処理や変数の役割が他人から見ても明確なこと</a:t>
            </a:r>
            <a:endParaRPr kumimoji="1" lang="en-US" altLang="ja-JP" sz="3200" dirty="0">
              <a:solidFill>
                <a:schemeClr val="bg1"/>
              </a:solidFill>
            </a:endParaRPr>
          </a:p>
          <a:p>
            <a:endParaRPr kumimoji="1" lang="is-IS" altLang="ja-JP" sz="3200" dirty="0">
              <a:solidFill>
                <a:schemeClr val="bg1"/>
              </a:solidFill>
            </a:endParaRPr>
          </a:p>
          <a:p>
            <a:pPr marL="0" indent="0">
              <a:buNone/>
            </a:pPr>
            <a:endParaRPr lang="is-IS" altLang="ja-JP" sz="3200" dirty="0">
              <a:solidFill>
                <a:schemeClr val="bg1"/>
              </a:solidFill>
            </a:endParaRPr>
          </a:p>
          <a:p>
            <a:pPr marL="0" indent="0">
              <a:buNone/>
            </a:pPr>
            <a:r>
              <a:rPr kumimoji="1" lang="ja-JP" altLang="is-IS" dirty="0">
                <a:solidFill>
                  <a:schemeClr val="bg1"/>
                </a:solidFill>
              </a:rPr>
              <a:t>抽象的な</a:t>
            </a:r>
            <a:r>
              <a:rPr lang="ja-JP" altLang="is-IS" dirty="0">
                <a:solidFill>
                  <a:schemeClr val="bg1"/>
                </a:solidFill>
              </a:rPr>
              <a:t>名前もよくない！</a:t>
            </a:r>
            <a:endParaRPr kumimoji="1" lang="is-IS" altLang="ja-JP" dirty="0">
              <a:solidFill>
                <a:schemeClr val="bg1"/>
              </a:solidFill>
            </a:endParaRPr>
          </a:p>
        </p:txBody>
      </p:sp>
      <p:pic>
        <p:nvPicPr>
          <p:cNvPr id="5" name="図 4">
            <a:extLst>
              <a:ext uri="{FF2B5EF4-FFF2-40B4-BE49-F238E27FC236}">
                <a16:creationId xmlns:a16="http://schemas.microsoft.com/office/drawing/2014/main" id="{C54D50E7-84A9-3D32-D4E8-34D24B39BB5A}"/>
              </a:ext>
            </a:extLst>
          </p:cNvPr>
          <p:cNvPicPr>
            <a:picLocks noChangeAspect="1"/>
          </p:cNvPicPr>
          <p:nvPr/>
        </p:nvPicPr>
        <p:blipFill>
          <a:blip r:embed="rId3"/>
          <a:stretch>
            <a:fillRect/>
          </a:stretch>
        </p:blipFill>
        <p:spPr>
          <a:xfrm>
            <a:off x="6122460" y="2912285"/>
            <a:ext cx="5231340" cy="2629963"/>
          </a:xfrm>
          <a:prstGeom prst="rect">
            <a:avLst/>
          </a:prstGeom>
        </p:spPr>
      </p:pic>
    </p:spTree>
    <p:extLst>
      <p:ext uri="{BB962C8B-B14F-4D97-AF65-F5344CB8AC3E}">
        <p14:creationId xmlns:p14="http://schemas.microsoft.com/office/powerpoint/2010/main" val="47154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使用者を驚かせないこと</a:t>
            </a:r>
            <a:endParaRPr kumimoji="1" lang="is-IS" altLang="ja-JP" sz="3200" dirty="0">
              <a:solidFill>
                <a:schemeClr val="bg1"/>
              </a:solidFill>
            </a:endParaRPr>
          </a:p>
        </p:txBody>
      </p:sp>
    </p:spTree>
    <p:extLst>
      <p:ext uri="{BB962C8B-B14F-4D97-AF65-F5344CB8AC3E}">
        <p14:creationId xmlns:p14="http://schemas.microsoft.com/office/powerpoint/2010/main" val="257444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使用者を驚かせないこと</a:t>
            </a:r>
            <a:endParaRPr kumimoji="1" lang="is-IS" altLang="ja-JP" sz="3200" dirty="0">
              <a:solidFill>
                <a:schemeClr val="bg1"/>
              </a:solidFill>
            </a:endParaRPr>
          </a:p>
          <a:p>
            <a:pPr marL="0" indent="0">
              <a:buNone/>
            </a:pPr>
            <a:endParaRPr kumimoji="1" lang="is-IS" altLang="ja-JP" sz="3200" dirty="0">
              <a:solidFill>
                <a:schemeClr val="bg1"/>
              </a:solidFill>
            </a:endParaRPr>
          </a:p>
          <a:p>
            <a:pPr marL="0" indent="0">
              <a:buNone/>
            </a:pPr>
            <a:endParaRPr lang="is-IS" altLang="ja-JP" sz="3200" dirty="0">
              <a:solidFill>
                <a:schemeClr val="bg1"/>
              </a:solidFill>
            </a:endParaRPr>
          </a:p>
          <a:p>
            <a:pPr marL="0" indent="0">
              <a:buNone/>
            </a:pPr>
            <a:r>
              <a:rPr lang="ja-JP" altLang="is-IS" sz="3200" dirty="0">
                <a:solidFill>
                  <a:schemeClr val="bg1"/>
                </a:solidFill>
              </a:rPr>
              <a:t>これはどのような動作をする</a:t>
            </a:r>
            <a:br>
              <a:rPr lang="is-IS" altLang="ja-JP" sz="3200" dirty="0">
                <a:solidFill>
                  <a:schemeClr val="bg1"/>
                </a:solidFill>
              </a:rPr>
            </a:br>
            <a:r>
              <a:rPr lang="ja-JP" altLang="is-IS" sz="3200" dirty="0">
                <a:solidFill>
                  <a:schemeClr val="bg1"/>
                </a:solidFill>
              </a:rPr>
              <a:t>関数だと思いますか？</a:t>
            </a:r>
            <a:endParaRPr lang="is-IS" altLang="ja-JP" sz="3200" dirty="0">
              <a:solidFill>
                <a:schemeClr val="bg1"/>
              </a:solidFill>
            </a:endParaRPr>
          </a:p>
          <a:p>
            <a:pPr marL="0" indent="0">
              <a:buNone/>
            </a:pPr>
            <a:endParaRPr kumimoji="1" lang="is-IS" altLang="ja-JP" sz="3200" dirty="0">
              <a:solidFill>
                <a:schemeClr val="bg1"/>
              </a:solidFill>
            </a:endParaRPr>
          </a:p>
        </p:txBody>
      </p:sp>
      <p:pic>
        <p:nvPicPr>
          <p:cNvPr id="9" name="図 8" descr="パソコンの画面&#10;&#10;自動的に生成された説明">
            <a:extLst>
              <a:ext uri="{FF2B5EF4-FFF2-40B4-BE49-F238E27FC236}">
                <a16:creationId xmlns:a16="http://schemas.microsoft.com/office/drawing/2014/main" id="{58AE5C60-3B3C-C8FC-A4B7-492357AEE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872" y="2191080"/>
            <a:ext cx="4283928" cy="4455285"/>
          </a:xfrm>
          <a:prstGeom prst="rect">
            <a:avLst/>
          </a:prstGeom>
        </p:spPr>
      </p:pic>
    </p:spTree>
    <p:extLst>
      <p:ext uri="{BB962C8B-B14F-4D97-AF65-F5344CB8AC3E}">
        <p14:creationId xmlns:p14="http://schemas.microsoft.com/office/powerpoint/2010/main" val="122651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使用者を驚かせないこと</a:t>
            </a:r>
            <a:endParaRPr kumimoji="1" lang="is-IS" altLang="ja-JP" sz="3200" dirty="0">
              <a:solidFill>
                <a:schemeClr val="bg1"/>
              </a:solidFill>
            </a:endParaRPr>
          </a:p>
          <a:p>
            <a:pPr marL="0" indent="0">
              <a:buNone/>
            </a:pPr>
            <a:endParaRPr kumimoji="1" lang="is-IS" altLang="ja-JP" sz="3200" dirty="0">
              <a:solidFill>
                <a:schemeClr val="bg1"/>
              </a:solidFill>
            </a:endParaRPr>
          </a:p>
          <a:p>
            <a:pPr marL="0" indent="0">
              <a:buNone/>
            </a:pPr>
            <a:r>
              <a:rPr lang="ja-JP" altLang="is-IS" dirty="0">
                <a:solidFill>
                  <a:schemeClr val="bg1"/>
                </a:solidFill>
              </a:rPr>
              <a:t>中身を見てみると、座標移動以外も色々処理されていた</a:t>
            </a:r>
            <a:r>
              <a:rPr lang="is-IS" altLang="ja-JP" dirty="0">
                <a:solidFill>
                  <a:schemeClr val="bg1"/>
                </a:solidFill>
              </a:rPr>
              <a:t>...</a:t>
            </a:r>
            <a:r>
              <a:rPr lang="ja-JP" altLang="is-IS" dirty="0">
                <a:solidFill>
                  <a:schemeClr val="bg1"/>
                </a:solidFill>
              </a:rPr>
              <a:t>（驚）</a:t>
            </a:r>
            <a:endParaRPr lang="is-IS" altLang="ja-JP" dirty="0">
              <a:solidFill>
                <a:schemeClr val="bg1"/>
              </a:solidFill>
            </a:endParaRPr>
          </a:p>
          <a:p>
            <a:pPr marL="0" indent="0">
              <a:buNone/>
            </a:pPr>
            <a:endParaRPr kumimoji="1" lang="is-IS" altLang="ja-JP" sz="3200" dirty="0">
              <a:solidFill>
                <a:schemeClr val="bg1"/>
              </a:solidFill>
            </a:endParaRPr>
          </a:p>
        </p:txBody>
      </p:sp>
      <p:pic>
        <p:nvPicPr>
          <p:cNvPr id="5" name="図 4" descr="コンピューターのスクリーンショット&#10;&#10;自動的に生成された説明">
            <a:extLst>
              <a:ext uri="{FF2B5EF4-FFF2-40B4-BE49-F238E27FC236}">
                <a16:creationId xmlns:a16="http://schemas.microsoft.com/office/drawing/2014/main" id="{7ED7078F-4A97-51CF-E4D8-6BF6E91AA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8" y="3559629"/>
            <a:ext cx="11016343" cy="2808722"/>
          </a:xfrm>
          <a:prstGeom prst="rect">
            <a:avLst/>
          </a:prstGeom>
        </p:spPr>
      </p:pic>
    </p:spTree>
    <p:extLst>
      <p:ext uri="{BB962C8B-B14F-4D97-AF65-F5344CB8AC3E}">
        <p14:creationId xmlns:p14="http://schemas.microsoft.com/office/powerpoint/2010/main" val="13700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CDDFA-B1E8-AB71-DFBB-14C772E44DE7}"/>
              </a:ext>
            </a:extLst>
          </p:cNvPr>
          <p:cNvSpPr>
            <a:spLocks noGrp="1"/>
          </p:cNvSpPr>
          <p:nvPr>
            <p:ph type="title"/>
          </p:nvPr>
        </p:nvSpPr>
        <p:spPr/>
        <p:txBody>
          <a:bodyPr/>
          <a:lstStyle/>
          <a:p>
            <a:r>
              <a:rPr kumimoji="1" lang="ja-JP" altLang="en-US" dirty="0">
                <a:solidFill>
                  <a:schemeClr val="bg1"/>
                </a:solidFill>
              </a:rPr>
              <a:t>自己紹介</a:t>
            </a:r>
          </a:p>
        </p:txBody>
      </p:sp>
      <p:sp>
        <p:nvSpPr>
          <p:cNvPr id="3" name="コンテンツ プレースホルダー 2">
            <a:extLst>
              <a:ext uri="{FF2B5EF4-FFF2-40B4-BE49-F238E27FC236}">
                <a16:creationId xmlns:a16="http://schemas.microsoft.com/office/drawing/2014/main" id="{3FBF4233-2532-C3B8-27B0-9FD76DF0B845}"/>
              </a:ext>
            </a:extLst>
          </p:cNvPr>
          <p:cNvSpPr>
            <a:spLocks noGrp="1"/>
          </p:cNvSpPr>
          <p:nvPr>
            <p:ph idx="1"/>
          </p:nvPr>
        </p:nvSpPr>
        <p:spPr/>
        <p:txBody>
          <a:bodyPr/>
          <a:lstStyle/>
          <a:p>
            <a:r>
              <a:rPr lang="ja-JP" altLang="en-US" sz="3200" dirty="0">
                <a:solidFill>
                  <a:schemeClr val="bg1"/>
                </a:solidFill>
              </a:rPr>
              <a:t>上谷</a:t>
            </a:r>
            <a:endParaRPr kumimoji="1" lang="en-US" altLang="ja-JP" sz="3200" dirty="0">
              <a:solidFill>
                <a:schemeClr val="bg1"/>
              </a:solidFill>
            </a:endParaRPr>
          </a:p>
          <a:p>
            <a:pPr lvl="1"/>
            <a:r>
              <a:rPr lang="en-US" altLang="ja-JP" sz="2800" dirty="0">
                <a:solidFill>
                  <a:schemeClr val="bg1"/>
                </a:solidFill>
              </a:rPr>
              <a:t>UE</a:t>
            </a:r>
            <a:r>
              <a:rPr lang="ja-JP" altLang="en-US" sz="2800" dirty="0">
                <a:solidFill>
                  <a:schemeClr val="bg1"/>
                </a:solidFill>
              </a:rPr>
              <a:t>歴</a:t>
            </a:r>
            <a:endParaRPr lang="en-US" altLang="ja-JP" sz="2800" dirty="0">
              <a:solidFill>
                <a:schemeClr val="bg1"/>
              </a:solidFill>
            </a:endParaRPr>
          </a:p>
          <a:p>
            <a:pPr lvl="2"/>
            <a:r>
              <a:rPr lang="en-US" altLang="ja-JP" sz="2400" dirty="0">
                <a:solidFill>
                  <a:schemeClr val="bg1"/>
                </a:solidFill>
              </a:rPr>
              <a:t>UE4</a:t>
            </a:r>
            <a:r>
              <a:rPr lang="ja-JP" altLang="en-US" sz="2400" dirty="0">
                <a:solidFill>
                  <a:schemeClr val="bg1"/>
                </a:solidFill>
              </a:rPr>
              <a:t>は</a:t>
            </a:r>
            <a:r>
              <a:rPr lang="ja-JP" altLang="is-IS" sz="2400" dirty="0">
                <a:solidFill>
                  <a:schemeClr val="bg1"/>
                </a:solidFill>
              </a:rPr>
              <a:t>結構</a:t>
            </a:r>
            <a:r>
              <a:rPr lang="ja-JP" altLang="en-US" sz="2400" dirty="0">
                <a:solidFill>
                  <a:schemeClr val="bg1"/>
                </a:solidFill>
              </a:rPr>
              <a:t>使</a:t>
            </a:r>
            <a:r>
              <a:rPr lang="ja-JP" altLang="is-IS" sz="2400" dirty="0">
                <a:solidFill>
                  <a:schemeClr val="bg1"/>
                </a:solidFill>
              </a:rPr>
              <a:t>った</a:t>
            </a:r>
            <a:endParaRPr lang="en-US" altLang="ja-JP" sz="2400" dirty="0">
              <a:solidFill>
                <a:schemeClr val="bg1"/>
              </a:solidFill>
            </a:endParaRPr>
          </a:p>
          <a:p>
            <a:pPr lvl="2"/>
            <a:r>
              <a:rPr lang="en-US" altLang="ja-JP" sz="2400" dirty="0">
                <a:solidFill>
                  <a:schemeClr val="bg1"/>
                </a:solidFill>
              </a:rPr>
              <a:t>UE5</a:t>
            </a:r>
            <a:r>
              <a:rPr lang="ja-JP" altLang="en-US" sz="2400" dirty="0">
                <a:solidFill>
                  <a:schemeClr val="bg1"/>
                </a:solidFill>
              </a:rPr>
              <a:t>はぷちコンで使うくらい</a:t>
            </a:r>
            <a:endParaRPr lang="en-US" altLang="ja-JP" sz="2400" dirty="0">
              <a:solidFill>
                <a:schemeClr val="bg1"/>
              </a:solidFill>
            </a:endParaRPr>
          </a:p>
          <a:p>
            <a:pPr lvl="1"/>
            <a:endParaRPr lang="is-IS" altLang="ja-JP" sz="2800" dirty="0">
              <a:solidFill>
                <a:schemeClr val="bg1"/>
              </a:solidFill>
            </a:endParaRPr>
          </a:p>
          <a:p>
            <a:pPr lvl="1"/>
            <a:r>
              <a:rPr lang="ja-JP" altLang="is-IS" sz="2800" dirty="0">
                <a:solidFill>
                  <a:schemeClr val="bg1"/>
                </a:solidFill>
              </a:rPr>
              <a:t>経歴</a:t>
            </a:r>
            <a:endParaRPr lang="en-US" altLang="ja-JP" sz="2800" dirty="0">
              <a:solidFill>
                <a:schemeClr val="bg1"/>
              </a:solidFill>
            </a:endParaRPr>
          </a:p>
          <a:p>
            <a:pPr lvl="2"/>
            <a:r>
              <a:rPr kumimoji="1" lang="en-US" altLang="ja-JP" sz="2400" dirty="0">
                <a:solidFill>
                  <a:schemeClr val="bg1"/>
                </a:solidFill>
              </a:rPr>
              <a:t>2017</a:t>
            </a:r>
            <a:r>
              <a:rPr kumimoji="1" lang="ja-JP" altLang="en-US" sz="2400" dirty="0">
                <a:solidFill>
                  <a:schemeClr val="bg1"/>
                </a:solidFill>
              </a:rPr>
              <a:t>年入社のプログラマ（今年で</a:t>
            </a:r>
            <a:r>
              <a:rPr kumimoji="1" lang="en-US" altLang="ja-JP" sz="2400" dirty="0">
                <a:solidFill>
                  <a:schemeClr val="bg1"/>
                </a:solidFill>
              </a:rPr>
              <a:t>8</a:t>
            </a:r>
            <a:r>
              <a:rPr kumimoji="1" lang="ja-JP" altLang="en-US" sz="2400" dirty="0">
                <a:solidFill>
                  <a:schemeClr val="bg1"/>
                </a:solidFill>
              </a:rPr>
              <a:t>年目）</a:t>
            </a:r>
            <a:endParaRPr lang="en-US" altLang="ja-JP" sz="2400" dirty="0">
              <a:solidFill>
                <a:schemeClr val="bg1"/>
              </a:solidFill>
            </a:endParaRPr>
          </a:p>
          <a:p>
            <a:pPr marL="914400" lvl="2" indent="0">
              <a:buNone/>
            </a:pPr>
            <a:endParaRPr lang="en-US" altLang="ja-JP" sz="2800" dirty="0">
              <a:solidFill>
                <a:schemeClr val="bg1"/>
              </a:solidFill>
            </a:endParaRPr>
          </a:p>
          <a:p>
            <a:pPr lvl="1"/>
            <a:endParaRPr lang="en-US" altLang="ja-JP" dirty="0">
              <a:solidFill>
                <a:schemeClr val="bg1"/>
              </a:solidFill>
            </a:endParaRPr>
          </a:p>
          <a:p>
            <a:pPr lvl="1"/>
            <a:endParaRPr lang="en-US" altLang="ja-JP" dirty="0">
              <a:solidFill>
                <a:schemeClr val="bg1"/>
              </a:solidFill>
            </a:endParaRPr>
          </a:p>
          <a:p>
            <a:pPr lvl="1"/>
            <a:endParaRPr kumimoji="1" lang="en-US" altLang="ja-JP" dirty="0">
              <a:solidFill>
                <a:schemeClr val="bg1"/>
              </a:solidFill>
            </a:endParaRPr>
          </a:p>
          <a:p>
            <a:pPr lvl="1"/>
            <a:endParaRPr kumimoji="1" lang="ja-JP" altLang="en-US" dirty="0">
              <a:solidFill>
                <a:schemeClr val="bg1"/>
              </a:solidFill>
            </a:endParaRPr>
          </a:p>
        </p:txBody>
      </p:sp>
      <p:pic>
        <p:nvPicPr>
          <p:cNvPr id="5" name="図 4" descr="抽象, 挿絵 が含まれている画像&#10;&#10;自動的に生成された説明">
            <a:extLst>
              <a:ext uri="{FF2B5EF4-FFF2-40B4-BE49-F238E27FC236}">
                <a16:creationId xmlns:a16="http://schemas.microsoft.com/office/drawing/2014/main" id="{EC77FD04-04F8-A7C3-57C7-49FD8A7B3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715" y="1241230"/>
            <a:ext cx="2400300" cy="24003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70732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使用者を驚かせないこと</a:t>
            </a:r>
            <a:endParaRPr lang="is-IS" altLang="ja-JP" sz="3200" dirty="0">
              <a:solidFill>
                <a:schemeClr val="bg1"/>
              </a:solidFill>
            </a:endParaRPr>
          </a:p>
          <a:p>
            <a:pPr marL="0" indent="0">
              <a:buNone/>
            </a:pPr>
            <a:endParaRPr kumimoji="1" lang="is-IS" altLang="ja-JP" sz="3200" dirty="0">
              <a:solidFill>
                <a:schemeClr val="bg1"/>
              </a:solidFill>
            </a:endParaRPr>
          </a:p>
          <a:p>
            <a:pPr marL="0" indent="0">
              <a:buNone/>
            </a:pPr>
            <a:endParaRPr lang="is-IS" altLang="ja-JP" sz="3200" dirty="0">
              <a:solidFill>
                <a:schemeClr val="bg1"/>
              </a:solidFill>
            </a:endParaRPr>
          </a:p>
          <a:p>
            <a:r>
              <a:rPr kumimoji="1" lang="ja-JP" altLang="is-IS" dirty="0">
                <a:solidFill>
                  <a:schemeClr val="bg1"/>
                </a:solidFill>
              </a:rPr>
              <a:t>「関数や変数の名前で示していること以外を行わない」</a:t>
            </a:r>
            <a:endParaRPr kumimoji="1" lang="is-IS" altLang="ja-JP" dirty="0">
              <a:solidFill>
                <a:schemeClr val="bg1"/>
              </a:solidFill>
            </a:endParaRPr>
          </a:p>
        </p:txBody>
      </p:sp>
    </p:spTree>
    <p:extLst>
      <p:ext uri="{BB962C8B-B14F-4D97-AF65-F5344CB8AC3E}">
        <p14:creationId xmlns:p14="http://schemas.microsoft.com/office/powerpoint/2010/main" val="228546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「なぜこのような処理を書いたのか」がわかるようにすること</a:t>
            </a:r>
            <a:endParaRPr kumimoji="1" lang="en-US" altLang="ja-JP" sz="3200" dirty="0">
              <a:solidFill>
                <a:schemeClr val="bg1"/>
              </a:solidFill>
            </a:endParaRPr>
          </a:p>
        </p:txBody>
      </p:sp>
    </p:spTree>
    <p:extLst>
      <p:ext uri="{BB962C8B-B14F-4D97-AF65-F5344CB8AC3E}">
        <p14:creationId xmlns:p14="http://schemas.microsoft.com/office/powerpoint/2010/main" val="421481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en-US" sz="3200" dirty="0">
                <a:solidFill>
                  <a:schemeClr val="bg1"/>
                </a:solidFill>
              </a:rPr>
              <a:t>「なぜこのような処理を書いたのか」がわかるようにすること</a:t>
            </a:r>
            <a:endParaRPr kumimoji="1" lang="is-IS" altLang="ja-JP" sz="3200" dirty="0">
              <a:solidFill>
                <a:schemeClr val="bg1"/>
              </a:solidFill>
            </a:endParaRPr>
          </a:p>
          <a:p>
            <a:pPr marL="0" indent="0">
              <a:buNone/>
            </a:pPr>
            <a:endParaRPr lang="is-IS" altLang="ja-JP" sz="3200" dirty="0">
              <a:solidFill>
                <a:schemeClr val="bg1"/>
              </a:solidFill>
            </a:endParaRPr>
          </a:p>
          <a:p>
            <a:pPr marL="0" indent="0">
              <a:buNone/>
            </a:pPr>
            <a:r>
              <a:rPr kumimoji="1" lang="ja-JP" altLang="is-IS" dirty="0">
                <a:solidFill>
                  <a:schemeClr val="bg1"/>
                </a:solidFill>
              </a:rPr>
              <a:t>生まれた頃から削除が確定している場合</a:t>
            </a:r>
            <a:br>
              <a:rPr kumimoji="1" lang="is-IS" altLang="ja-JP" dirty="0">
                <a:solidFill>
                  <a:schemeClr val="bg1"/>
                </a:solidFill>
              </a:rPr>
            </a:br>
            <a:r>
              <a:rPr kumimoji="1" lang="ja-JP" altLang="is-IS" dirty="0">
                <a:solidFill>
                  <a:schemeClr val="bg1"/>
                </a:solidFill>
              </a:rPr>
              <a:t>「</a:t>
            </a:r>
            <a:r>
              <a:rPr kumimoji="1" lang="is-IS" altLang="ja-JP" dirty="0">
                <a:solidFill>
                  <a:schemeClr val="bg1"/>
                </a:solidFill>
              </a:rPr>
              <a:t>TODO</a:t>
            </a:r>
            <a:r>
              <a:rPr kumimoji="1" lang="ja-JP" altLang="is-IS" dirty="0">
                <a:solidFill>
                  <a:schemeClr val="bg1"/>
                </a:solidFill>
              </a:rPr>
              <a:t>」という表記をして削除される</a:t>
            </a:r>
            <a:br>
              <a:rPr kumimoji="1" lang="is-IS" altLang="ja-JP" dirty="0">
                <a:solidFill>
                  <a:schemeClr val="bg1"/>
                </a:solidFill>
              </a:rPr>
            </a:br>
            <a:r>
              <a:rPr kumimoji="1" lang="ja-JP" altLang="is-IS" dirty="0">
                <a:solidFill>
                  <a:schemeClr val="bg1"/>
                </a:solidFill>
              </a:rPr>
              <a:t>ことを明示的にするとよい。</a:t>
            </a:r>
            <a:endParaRPr kumimoji="1" lang="en-US" altLang="ja-JP" sz="3200" dirty="0">
              <a:solidFill>
                <a:schemeClr val="bg1"/>
              </a:solidFill>
            </a:endParaRPr>
          </a:p>
        </p:txBody>
      </p:sp>
      <p:pic>
        <p:nvPicPr>
          <p:cNvPr id="9" name="図 8" descr="パソコンの画面&#10;&#10;中程度の精度で自動的に生成された説明">
            <a:extLst>
              <a:ext uri="{FF2B5EF4-FFF2-40B4-BE49-F238E27FC236}">
                <a16:creationId xmlns:a16="http://schemas.microsoft.com/office/drawing/2014/main" id="{7D3DBFFB-3321-114C-674A-399292405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599" y="2765894"/>
            <a:ext cx="4230513" cy="3919177"/>
          </a:xfrm>
          <a:prstGeom prst="rect">
            <a:avLst/>
          </a:prstGeom>
        </p:spPr>
      </p:pic>
    </p:spTree>
    <p:extLst>
      <p:ext uri="{BB962C8B-B14F-4D97-AF65-F5344CB8AC3E}">
        <p14:creationId xmlns:p14="http://schemas.microsoft.com/office/powerpoint/2010/main" val="3537475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42A84-2BF0-C8D9-0345-225D76764C24}"/>
              </a:ext>
            </a:extLst>
          </p:cNvPr>
          <p:cNvSpPr>
            <a:spLocks noGrp="1"/>
          </p:cNvSpPr>
          <p:nvPr>
            <p:ph type="title"/>
          </p:nvPr>
        </p:nvSpPr>
        <p:spPr/>
        <p:txBody>
          <a:bodyPr/>
          <a:lstStyle/>
          <a:p>
            <a:r>
              <a:rPr kumimoji="1" lang="ja-JP" altLang="en-US" dirty="0">
                <a:solidFill>
                  <a:schemeClr val="bg1"/>
                </a:solidFill>
              </a:rPr>
              <a:t>読みやすい処理について</a:t>
            </a:r>
          </a:p>
        </p:txBody>
      </p:sp>
      <p:sp>
        <p:nvSpPr>
          <p:cNvPr id="3" name="コンテンツ プレースホルダー 2">
            <a:extLst>
              <a:ext uri="{FF2B5EF4-FFF2-40B4-BE49-F238E27FC236}">
                <a16:creationId xmlns:a16="http://schemas.microsoft.com/office/drawing/2014/main" id="{18B8AA58-2FF6-5935-1DEC-474189BF5304}"/>
              </a:ext>
            </a:extLst>
          </p:cNvPr>
          <p:cNvSpPr>
            <a:spLocks noGrp="1"/>
          </p:cNvSpPr>
          <p:nvPr>
            <p:ph idx="1"/>
          </p:nvPr>
        </p:nvSpPr>
        <p:spPr>
          <a:xfrm>
            <a:off x="838200" y="1825625"/>
            <a:ext cx="10515600" cy="3912566"/>
          </a:xfrm>
        </p:spPr>
        <p:txBody>
          <a:bodyPr>
            <a:normAutofit/>
          </a:bodyPr>
          <a:lstStyle/>
          <a:p>
            <a:pPr marL="0" indent="0">
              <a:buNone/>
            </a:pPr>
            <a:r>
              <a:rPr kumimoji="1" lang="ja-JP" altLang="is-IS" sz="3200" dirty="0">
                <a:solidFill>
                  <a:schemeClr val="bg1"/>
                </a:solidFill>
              </a:rPr>
              <a:t>読みやすい処理に</a:t>
            </a:r>
            <a:r>
              <a:rPr lang="ja-JP" altLang="en-US" sz="3200" dirty="0">
                <a:solidFill>
                  <a:schemeClr val="bg1"/>
                </a:solidFill>
              </a:rPr>
              <a:t>必要な</a:t>
            </a:r>
            <a:r>
              <a:rPr kumimoji="1" lang="ja-JP" altLang="is-IS" sz="3200" dirty="0">
                <a:solidFill>
                  <a:schemeClr val="bg1"/>
                </a:solidFill>
              </a:rPr>
              <a:t>要素</a:t>
            </a:r>
            <a:endParaRPr kumimoji="1" lang="is-IS" altLang="ja-JP" sz="3200" dirty="0">
              <a:solidFill>
                <a:schemeClr val="bg1"/>
              </a:solidFill>
            </a:endParaRPr>
          </a:p>
          <a:p>
            <a:pPr marL="0" indent="0">
              <a:lnSpc>
                <a:spcPct val="150000"/>
              </a:lnSpc>
              <a:buNone/>
            </a:pPr>
            <a:r>
              <a:rPr lang="ja-JP" altLang="en-US" dirty="0">
                <a:solidFill>
                  <a:schemeClr val="bg1"/>
                </a:solidFill>
              </a:rPr>
              <a:t>「</a:t>
            </a:r>
            <a:r>
              <a:rPr kumimoji="1" lang="ja-JP" altLang="en-US" dirty="0">
                <a:solidFill>
                  <a:schemeClr val="bg1"/>
                </a:solidFill>
              </a:rPr>
              <a:t>一個の処理や変数の役割が他人から見ても明確なこと」</a:t>
            </a:r>
            <a:endParaRPr kumimoji="1" lang="is-IS" altLang="ja-JP" dirty="0">
              <a:solidFill>
                <a:schemeClr val="bg1"/>
              </a:solidFill>
            </a:endParaRPr>
          </a:p>
          <a:p>
            <a:pPr marL="0" indent="0">
              <a:lnSpc>
                <a:spcPct val="150000"/>
              </a:lnSpc>
              <a:buNone/>
            </a:pPr>
            <a:r>
              <a:rPr kumimoji="1" lang="ja-JP" altLang="en-US" dirty="0">
                <a:solidFill>
                  <a:schemeClr val="bg1"/>
                </a:solidFill>
              </a:rPr>
              <a:t>「使用者を驚かせないこと」</a:t>
            </a:r>
            <a:endParaRPr kumimoji="1" lang="en-US" altLang="ja-JP" dirty="0">
              <a:solidFill>
                <a:schemeClr val="bg1"/>
              </a:solidFill>
            </a:endParaRPr>
          </a:p>
          <a:p>
            <a:pPr marL="0" indent="0">
              <a:lnSpc>
                <a:spcPct val="150000"/>
              </a:lnSpc>
              <a:buNone/>
            </a:pPr>
            <a:r>
              <a:rPr kumimoji="1" lang="ja-JP" altLang="en-US" dirty="0">
                <a:solidFill>
                  <a:schemeClr val="bg1"/>
                </a:solidFill>
              </a:rPr>
              <a:t>「</a:t>
            </a:r>
            <a:r>
              <a:rPr kumimoji="1" lang="ja-JP" altLang="is-IS" dirty="0">
                <a:solidFill>
                  <a:schemeClr val="bg1"/>
                </a:solidFill>
              </a:rPr>
              <a:t>処理の意図</a:t>
            </a:r>
            <a:r>
              <a:rPr kumimoji="1" lang="ja-JP" altLang="en-US" dirty="0">
                <a:solidFill>
                  <a:schemeClr val="bg1"/>
                </a:solidFill>
              </a:rPr>
              <a:t>が</a:t>
            </a:r>
            <a:r>
              <a:rPr kumimoji="1" lang="ja-JP" altLang="is-IS" dirty="0">
                <a:solidFill>
                  <a:schemeClr val="bg1"/>
                </a:solidFill>
              </a:rPr>
              <a:t>外部から見ても</a:t>
            </a:r>
            <a:r>
              <a:rPr kumimoji="1" lang="ja-JP" altLang="en-US" dirty="0">
                <a:solidFill>
                  <a:schemeClr val="bg1"/>
                </a:solidFill>
              </a:rPr>
              <a:t>わかるようにすること」</a:t>
            </a:r>
            <a:endParaRPr kumimoji="1" lang="en-US" altLang="ja-JP" dirty="0">
              <a:solidFill>
                <a:schemeClr val="bg1"/>
              </a:solidFill>
            </a:endParaRPr>
          </a:p>
        </p:txBody>
      </p:sp>
    </p:spTree>
    <p:extLst>
      <p:ext uri="{BB962C8B-B14F-4D97-AF65-F5344CB8AC3E}">
        <p14:creationId xmlns:p14="http://schemas.microsoft.com/office/powerpoint/2010/main" val="2562857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7DCBE441-B1BF-510C-1792-53FF9E69F91B}"/>
              </a:ext>
            </a:extLst>
          </p:cNvPr>
          <p:cNvSpPr>
            <a:spLocks noGrp="1"/>
          </p:cNvSpPr>
          <p:nvPr>
            <p:ph idx="1"/>
          </p:nvPr>
        </p:nvSpPr>
        <p:spPr>
          <a:xfrm>
            <a:off x="838200" y="1150361"/>
            <a:ext cx="10515600" cy="4557277"/>
          </a:xfrm>
        </p:spPr>
        <p:txBody>
          <a:bodyPr>
            <a:normAutofit fontScale="47500" lnSpcReduction="20000"/>
          </a:bodyPr>
          <a:lstStyle/>
          <a:p>
            <a:pPr>
              <a:lnSpc>
                <a:spcPct val="120000"/>
              </a:lnSpc>
            </a:pPr>
            <a:r>
              <a:rPr lang="ja-JP" altLang="en-US" sz="6400" dirty="0">
                <a:solidFill>
                  <a:schemeClr val="tx1">
                    <a:lumMod val="50000"/>
                    <a:lumOff val="50000"/>
                  </a:schemeClr>
                </a:solidFill>
              </a:rPr>
              <a:t>「読みやすい」って何？</a:t>
            </a:r>
          </a:p>
          <a:p>
            <a:pPr>
              <a:lnSpc>
                <a:spcPct val="120000"/>
              </a:lnSpc>
            </a:pPr>
            <a:r>
              <a:rPr lang="ja-JP" altLang="en-US" sz="6400" dirty="0">
                <a:solidFill>
                  <a:schemeClr val="bg1"/>
                </a:solidFill>
              </a:rPr>
              <a:t>ベタ書きすることについて</a:t>
            </a:r>
          </a:p>
          <a:p>
            <a:pPr>
              <a:lnSpc>
                <a:spcPct val="120000"/>
              </a:lnSpc>
            </a:pPr>
            <a:r>
              <a:rPr lang="ja-JP" altLang="en-US" sz="6400" dirty="0">
                <a:solidFill>
                  <a:schemeClr val="tx1">
                    <a:lumMod val="50000"/>
                    <a:lumOff val="50000"/>
                  </a:schemeClr>
                </a:solidFill>
              </a:rPr>
              <a:t>変数と関数の名前について</a:t>
            </a:r>
          </a:p>
          <a:p>
            <a:pPr>
              <a:lnSpc>
                <a:spcPct val="120000"/>
              </a:lnSpc>
            </a:pPr>
            <a:r>
              <a:rPr lang="ja-JP" altLang="en-US" sz="6400" dirty="0">
                <a:solidFill>
                  <a:schemeClr val="tx1">
                    <a:lumMod val="50000"/>
                    <a:lumOff val="50000"/>
                  </a:schemeClr>
                </a:solidFill>
              </a:rPr>
              <a:t>マクロと関数について</a:t>
            </a:r>
          </a:p>
          <a:p>
            <a:pPr>
              <a:lnSpc>
                <a:spcPct val="120000"/>
              </a:lnSpc>
            </a:pPr>
            <a:r>
              <a:rPr lang="ja-JP" altLang="en-US" sz="6400" dirty="0">
                <a:solidFill>
                  <a:schemeClr val="tx1">
                    <a:lumMod val="50000"/>
                    <a:lumOff val="50000"/>
                  </a:schemeClr>
                </a:solidFill>
              </a:rPr>
              <a:t>コメントについて</a:t>
            </a:r>
          </a:p>
          <a:p>
            <a:pPr>
              <a:lnSpc>
                <a:spcPct val="120000"/>
              </a:lnSpc>
            </a:pPr>
            <a:r>
              <a:rPr lang="ja-JP" altLang="en-US" sz="6400" dirty="0">
                <a:solidFill>
                  <a:schemeClr val="tx1">
                    <a:lumMod val="50000"/>
                    <a:lumOff val="50000"/>
                  </a:schemeClr>
                </a:solidFill>
              </a:rPr>
              <a:t>ノード配置について</a:t>
            </a:r>
          </a:p>
          <a:p>
            <a:pPr>
              <a:lnSpc>
                <a:spcPct val="120000"/>
              </a:lnSpc>
            </a:pPr>
            <a:r>
              <a:rPr lang="ja-JP" altLang="en-US" sz="6400" dirty="0">
                <a:solidFill>
                  <a:schemeClr val="tx1">
                    <a:lumMod val="50000"/>
                    <a:lumOff val="50000"/>
                  </a:schemeClr>
                </a:solidFill>
              </a:rPr>
              <a:t>コミットログについて</a:t>
            </a:r>
            <a:endParaRPr kumimoji="1" lang="en-US" altLang="ja-JP" dirty="0">
              <a:solidFill>
                <a:schemeClr val="tx1">
                  <a:lumMod val="50000"/>
                  <a:lumOff val="50000"/>
                </a:schemeClr>
              </a:solidFill>
            </a:endParaRPr>
          </a:p>
          <a:p>
            <a:endParaRPr kumimoji="1" lang="ja-JP" altLang="en-US" dirty="0">
              <a:solidFill>
                <a:schemeClr val="bg1"/>
              </a:solidFill>
            </a:endParaRPr>
          </a:p>
        </p:txBody>
      </p:sp>
    </p:spTree>
    <p:extLst>
      <p:ext uri="{BB962C8B-B14F-4D97-AF65-F5344CB8AC3E}">
        <p14:creationId xmlns:p14="http://schemas.microsoft.com/office/powerpoint/2010/main" val="3407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025F85-B91E-D4EB-5715-9D94A104F357}"/>
              </a:ext>
            </a:extLst>
          </p:cNvPr>
          <p:cNvSpPr>
            <a:spLocks noGrp="1"/>
          </p:cNvSpPr>
          <p:nvPr>
            <p:ph type="title"/>
          </p:nvPr>
        </p:nvSpPr>
        <p:spPr/>
        <p:txBody>
          <a:bodyPr/>
          <a:lstStyle/>
          <a:p>
            <a:r>
              <a:rPr kumimoji="1" lang="ja-JP" altLang="is-IS" dirty="0">
                <a:solidFill>
                  <a:schemeClr val="bg1"/>
                </a:solidFill>
              </a:rPr>
              <a:t>「</a:t>
            </a:r>
            <a:r>
              <a:rPr lang="ja-JP" altLang="en-US" sz="4400" dirty="0">
                <a:solidFill>
                  <a:schemeClr val="bg1"/>
                </a:solidFill>
              </a:rPr>
              <a:t>ベタ</a:t>
            </a:r>
            <a:r>
              <a:rPr kumimoji="1" lang="ja-JP" altLang="is-IS" dirty="0">
                <a:solidFill>
                  <a:schemeClr val="bg1"/>
                </a:solidFill>
              </a:rPr>
              <a:t>書き」とは？</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FF8299CC-1DBB-FEB5-7232-FA9A50EF4E90}"/>
              </a:ext>
            </a:extLst>
          </p:cNvPr>
          <p:cNvSpPr>
            <a:spLocks noGrp="1"/>
          </p:cNvSpPr>
          <p:nvPr>
            <p:ph idx="1"/>
          </p:nvPr>
        </p:nvSpPr>
        <p:spPr/>
        <p:txBody>
          <a:bodyPr/>
          <a:lstStyle/>
          <a:p>
            <a:endParaRPr kumimoji="1" lang="ja-JP" altLang="en-US">
              <a:solidFill>
                <a:schemeClr val="bg1"/>
              </a:solidFill>
            </a:endParaRPr>
          </a:p>
        </p:txBody>
      </p:sp>
    </p:spTree>
    <p:extLst>
      <p:ext uri="{BB962C8B-B14F-4D97-AF65-F5344CB8AC3E}">
        <p14:creationId xmlns:p14="http://schemas.microsoft.com/office/powerpoint/2010/main" val="871516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A190F-95A7-F704-8540-EF3E16413023}"/>
              </a:ext>
            </a:extLst>
          </p:cNvPr>
          <p:cNvSpPr>
            <a:spLocks noGrp="1"/>
          </p:cNvSpPr>
          <p:nvPr>
            <p:ph type="title"/>
          </p:nvPr>
        </p:nvSpPr>
        <p:spPr/>
        <p:txBody>
          <a:bodyPr/>
          <a:lstStyle/>
          <a:p>
            <a:r>
              <a:rPr lang="ja-JP" altLang="en-US" sz="4400" dirty="0">
                <a:solidFill>
                  <a:schemeClr val="bg1"/>
                </a:solidFill>
              </a:rPr>
              <a:t>ベタ書きすることについて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676E568B-CD21-4567-C49C-8726A3D4BC1C}"/>
              </a:ext>
            </a:extLst>
          </p:cNvPr>
          <p:cNvSpPr>
            <a:spLocks noGrp="1"/>
          </p:cNvSpPr>
          <p:nvPr>
            <p:ph idx="1"/>
          </p:nvPr>
        </p:nvSpPr>
        <p:spPr/>
        <p:txBody>
          <a:bodyPr/>
          <a:lstStyle/>
          <a:p>
            <a:pPr marL="0" indent="0">
              <a:buNone/>
            </a:pPr>
            <a:r>
              <a:rPr lang="ja-JP" altLang="en-US" sz="2800" dirty="0">
                <a:solidFill>
                  <a:schemeClr val="bg1"/>
                </a:solidFill>
              </a:rPr>
              <a:t>ベタ</a:t>
            </a:r>
            <a:r>
              <a:rPr kumimoji="1" lang="ja-JP" altLang="is-IS" dirty="0">
                <a:solidFill>
                  <a:schemeClr val="bg1"/>
                </a:solidFill>
              </a:rPr>
              <a:t>書きの利点</a:t>
            </a:r>
            <a:endParaRPr kumimoji="1" lang="is-IS" altLang="ja-JP" dirty="0">
              <a:solidFill>
                <a:schemeClr val="bg1"/>
              </a:solidFill>
            </a:endParaRPr>
          </a:p>
          <a:p>
            <a:pPr marL="0" indent="0">
              <a:buNone/>
            </a:pPr>
            <a:endParaRPr lang="is-IS" altLang="ja-JP" dirty="0">
              <a:solidFill>
                <a:schemeClr val="bg1"/>
              </a:solidFill>
            </a:endParaRPr>
          </a:p>
          <a:p>
            <a:endParaRPr kumimoji="1" lang="is-IS" altLang="ja-JP" dirty="0">
              <a:solidFill>
                <a:schemeClr val="bg1"/>
              </a:solidFill>
            </a:endParaRPr>
          </a:p>
          <a:p>
            <a:endParaRPr lang="is-IS" altLang="ja-JP" dirty="0">
              <a:solidFill>
                <a:schemeClr val="bg1"/>
              </a:solidFill>
            </a:endParaRPr>
          </a:p>
        </p:txBody>
      </p:sp>
    </p:spTree>
    <p:extLst>
      <p:ext uri="{BB962C8B-B14F-4D97-AF65-F5344CB8AC3E}">
        <p14:creationId xmlns:p14="http://schemas.microsoft.com/office/powerpoint/2010/main" val="2613536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A190F-95A7-F704-8540-EF3E16413023}"/>
              </a:ext>
            </a:extLst>
          </p:cNvPr>
          <p:cNvSpPr>
            <a:spLocks noGrp="1"/>
          </p:cNvSpPr>
          <p:nvPr>
            <p:ph type="title"/>
          </p:nvPr>
        </p:nvSpPr>
        <p:spPr/>
        <p:txBody>
          <a:bodyPr/>
          <a:lstStyle/>
          <a:p>
            <a:r>
              <a:rPr lang="ja-JP" altLang="en-US" sz="4400" dirty="0">
                <a:solidFill>
                  <a:schemeClr val="bg1"/>
                </a:solidFill>
              </a:rPr>
              <a:t>ベタ書きすることについて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676E568B-CD21-4567-C49C-8726A3D4BC1C}"/>
              </a:ext>
            </a:extLst>
          </p:cNvPr>
          <p:cNvSpPr>
            <a:spLocks noGrp="1"/>
          </p:cNvSpPr>
          <p:nvPr>
            <p:ph idx="1"/>
          </p:nvPr>
        </p:nvSpPr>
        <p:spPr/>
        <p:txBody>
          <a:bodyPr/>
          <a:lstStyle/>
          <a:p>
            <a:pPr marL="0" indent="0">
              <a:buNone/>
            </a:pPr>
            <a:r>
              <a:rPr lang="ja-JP" altLang="en-US" sz="2800" dirty="0">
                <a:solidFill>
                  <a:schemeClr val="bg1"/>
                </a:solidFill>
              </a:rPr>
              <a:t>ベタ</a:t>
            </a:r>
            <a:r>
              <a:rPr kumimoji="1" lang="ja-JP" altLang="is-IS" dirty="0">
                <a:solidFill>
                  <a:schemeClr val="bg1"/>
                </a:solidFill>
              </a:rPr>
              <a:t>書きの利点</a:t>
            </a:r>
            <a:endParaRPr kumimoji="1" lang="is-IS" altLang="ja-JP" dirty="0">
              <a:solidFill>
                <a:schemeClr val="bg1"/>
              </a:solidFill>
            </a:endParaRPr>
          </a:p>
          <a:p>
            <a:pPr marL="0" indent="0">
              <a:buNone/>
            </a:pPr>
            <a:endParaRPr kumimoji="1" lang="is-IS" altLang="ja-JP" dirty="0">
              <a:solidFill>
                <a:schemeClr val="bg1"/>
              </a:solidFill>
            </a:endParaRPr>
          </a:p>
          <a:p>
            <a:endParaRPr kumimoji="1" lang="is-IS" altLang="ja-JP" dirty="0">
              <a:solidFill>
                <a:schemeClr val="bg1"/>
              </a:solidFill>
            </a:endParaRPr>
          </a:p>
          <a:p>
            <a:pPr marL="0" indent="0">
              <a:buNone/>
            </a:pPr>
            <a:endParaRPr lang="is-IS" altLang="ja-JP" dirty="0">
              <a:solidFill>
                <a:schemeClr val="bg1"/>
              </a:solidFill>
            </a:endParaRPr>
          </a:p>
          <a:p>
            <a:endParaRPr kumimoji="1" lang="is-IS" altLang="ja-JP" dirty="0">
              <a:solidFill>
                <a:schemeClr val="bg1"/>
              </a:solidFill>
            </a:endParaRPr>
          </a:p>
          <a:p>
            <a:endParaRPr lang="is-IS" altLang="ja-JP" dirty="0">
              <a:solidFill>
                <a:schemeClr val="bg1"/>
              </a:solidFill>
            </a:endParaRPr>
          </a:p>
        </p:txBody>
      </p:sp>
      <p:sp>
        <p:nvSpPr>
          <p:cNvPr id="4" name="テキスト ボックス 3">
            <a:extLst>
              <a:ext uri="{FF2B5EF4-FFF2-40B4-BE49-F238E27FC236}">
                <a16:creationId xmlns:a16="http://schemas.microsoft.com/office/drawing/2014/main" id="{E1C9706F-2A5A-74BF-1193-FE6239484D16}"/>
              </a:ext>
            </a:extLst>
          </p:cNvPr>
          <p:cNvSpPr txBox="1"/>
          <p:nvPr/>
        </p:nvSpPr>
        <p:spPr>
          <a:xfrm>
            <a:off x="3041317" y="3447296"/>
            <a:ext cx="6109365" cy="1107996"/>
          </a:xfrm>
          <a:prstGeom prst="rect">
            <a:avLst/>
          </a:prstGeom>
          <a:noFill/>
        </p:spPr>
        <p:txBody>
          <a:bodyPr wrap="none" rtlCol="0">
            <a:spAutoFit/>
          </a:bodyPr>
          <a:lstStyle/>
          <a:p>
            <a:r>
              <a:rPr lang="ja-JP" altLang="is-IS" sz="6600" dirty="0">
                <a:solidFill>
                  <a:schemeClr val="bg1"/>
                </a:solidFill>
              </a:rPr>
              <a:t>実装速度が速い</a:t>
            </a:r>
            <a:endParaRPr lang="is-IS" altLang="ja-JP" sz="6600" dirty="0">
              <a:solidFill>
                <a:schemeClr val="bg1"/>
              </a:solidFill>
            </a:endParaRPr>
          </a:p>
        </p:txBody>
      </p:sp>
    </p:spTree>
    <p:extLst>
      <p:ext uri="{BB962C8B-B14F-4D97-AF65-F5344CB8AC3E}">
        <p14:creationId xmlns:p14="http://schemas.microsoft.com/office/powerpoint/2010/main" val="2120187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A190F-95A7-F704-8540-EF3E16413023}"/>
              </a:ext>
            </a:extLst>
          </p:cNvPr>
          <p:cNvSpPr>
            <a:spLocks noGrp="1"/>
          </p:cNvSpPr>
          <p:nvPr>
            <p:ph type="title"/>
          </p:nvPr>
        </p:nvSpPr>
        <p:spPr/>
        <p:txBody>
          <a:bodyPr/>
          <a:lstStyle/>
          <a:p>
            <a:r>
              <a:rPr lang="ja-JP" altLang="en-US" sz="4400" dirty="0">
                <a:solidFill>
                  <a:schemeClr val="bg1"/>
                </a:solidFill>
              </a:rPr>
              <a:t>ベタ書きすることについて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676E568B-CD21-4567-C49C-8726A3D4BC1C}"/>
              </a:ext>
            </a:extLst>
          </p:cNvPr>
          <p:cNvSpPr>
            <a:spLocks noGrp="1"/>
          </p:cNvSpPr>
          <p:nvPr>
            <p:ph idx="1"/>
          </p:nvPr>
        </p:nvSpPr>
        <p:spPr/>
        <p:txBody>
          <a:bodyPr/>
          <a:lstStyle/>
          <a:p>
            <a:pPr marL="0" indent="0">
              <a:buNone/>
            </a:pPr>
            <a:r>
              <a:rPr kumimoji="1" lang="ja-JP" altLang="is-IS" dirty="0">
                <a:solidFill>
                  <a:schemeClr val="bg1"/>
                </a:solidFill>
              </a:rPr>
              <a:t>こうゆう場面ならやってもいいと思います（個人的感想）</a:t>
            </a:r>
            <a:endParaRPr kumimoji="1" lang="is-IS" altLang="ja-JP" dirty="0">
              <a:solidFill>
                <a:schemeClr val="bg1"/>
              </a:solidFill>
            </a:endParaRPr>
          </a:p>
          <a:p>
            <a:pPr marL="0" indent="0">
              <a:buNone/>
            </a:pPr>
            <a:endParaRPr lang="is-IS" altLang="ja-JP" dirty="0">
              <a:solidFill>
                <a:schemeClr val="bg1"/>
              </a:solidFill>
            </a:endParaRPr>
          </a:p>
          <a:p>
            <a:pPr marL="0" indent="0">
              <a:lnSpc>
                <a:spcPct val="100000"/>
              </a:lnSpc>
              <a:buNone/>
            </a:pPr>
            <a:r>
              <a:rPr kumimoji="1" lang="ja-JP" altLang="is-IS" dirty="0">
                <a:solidFill>
                  <a:schemeClr val="bg1"/>
                </a:solidFill>
              </a:rPr>
              <a:t>「対話中などで即興で実装を書くとき」</a:t>
            </a:r>
            <a:endParaRPr lang="is-IS" altLang="ja-JP" dirty="0">
              <a:solidFill>
                <a:schemeClr val="bg1"/>
              </a:solidFill>
            </a:endParaRPr>
          </a:p>
          <a:p>
            <a:pPr marL="0" indent="0">
              <a:lnSpc>
                <a:spcPct val="100000"/>
              </a:lnSpc>
              <a:buNone/>
            </a:pPr>
            <a:r>
              <a:rPr kumimoji="1" lang="ja-JP" altLang="is-IS" dirty="0">
                <a:solidFill>
                  <a:schemeClr val="bg1"/>
                </a:solidFill>
              </a:rPr>
              <a:t>「読み返す必要がなく、対応を急がないといけない場合」</a:t>
            </a:r>
            <a:endParaRPr lang="is-IS" altLang="ja-JP" dirty="0">
              <a:solidFill>
                <a:schemeClr val="bg1"/>
              </a:solidFill>
            </a:endParaRPr>
          </a:p>
          <a:p>
            <a:pPr marL="0" indent="0">
              <a:lnSpc>
                <a:spcPct val="100000"/>
              </a:lnSpc>
              <a:buNone/>
            </a:pPr>
            <a:r>
              <a:rPr lang="ja-JP" altLang="is-IS" dirty="0">
                <a:solidFill>
                  <a:schemeClr val="bg1"/>
                </a:solidFill>
              </a:rPr>
              <a:t>「機能検証用などで、そもそも読み返す想定がない場合」</a:t>
            </a:r>
            <a:endParaRPr lang="is-IS" altLang="ja-JP" dirty="0">
              <a:solidFill>
                <a:schemeClr val="bg1"/>
              </a:solidFill>
            </a:endParaRPr>
          </a:p>
          <a:p>
            <a:pPr marL="0" indent="0">
              <a:lnSpc>
                <a:spcPct val="100000"/>
              </a:lnSpc>
              <a:buNone/>
            </a:pPr>
            <a:r>
              <a:rPr kumimoji="1" lang="ja-JP" altLang="is-IS" dirty="0">
                <a:solidFill>
                  <a:schemeClr val="bg1"/>
                </a:solidFill>
              </a:rPr>
              <a:t>「一人で開発するとき」</a:t>
            </a:r>
            <a:endParaRPr kumimoji="1" lang="is-IS" altLang="ja-JP" dirty="0">
              <a:solidFill>
                <a:schemeClr val="bg1"/>
              </a:solidFill>
            </a:endParaRPr>
          </a:p>
          <a:p>
            <a:pPr marL="0" indent="0">
              <a:lnSpc>
                <a:spcPct val="100000"/>
              </a:lnSpc>
              <a:buNone/>
            </a:pPr>
            <a:endParaRPr kumimoji="1" lang="ja-JP" altLang="en-US" dirty="0">
              <a:solidFill>
                <a:schemeClr val="bg1"/>
              </a:solidFill>
            </a:endParaRPr>
          </a:p>
        </p:txBody>
      </p:sp>
    </p:spTree>
    <p:extLst>
      <p:ext uri="{BB962C8B-B14F-4D97-AF65-F5344CB8AC3E}">
        <p14:creationId xmlns:p14="http://schemas.microsoft.com/office/powerpoint/2010/main" val="3254248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9B5DE-4AA5-F54E-EDEE-04A4938905C3}"/>
              </a:ext>
            </a:extLst>
          </p:cNvPr>
          <p:cNvSpPr>
            <a:spLocks noGrp="1"/>
          </p:cNvSpPr>
          <p:nvPr>
            <p:ph type="title"/>
          </p:nvPr>
        </p:nvSpPr>
        <p:spPr/>
        <p:txBody>
          <a:bodyPr/>
          <a:lstStyle/>
          <a:p>
            <a:pPr marL="0" indent="0">
              <a:buNone/>
            </a:pPr>
            <a:r>
              <a:rPr kumimoji="1" lang="ja-JP" altLang="en-US" sz="4400" dirty="0">
                <a:solidFill>
                  <a:schemeClr val="bg1"/>
                </a:solidFill>
              </a:rPr>
              <a:t>重複処理をまとめよう</a:t>
            </a:r>
            <a:endParaRPr kumimoji="1" lang="en-US" altLang="ja-JP" sz="4400" dirty="0">
              <a:solidFill>
                <a:schemeClr val="bg1"/>
              </a:solidFill>
            </a:endParaRPr>
          </a:p>
        </p:txBody>
      </p:sp>
      <p:sp>
        <p:nvSpPr>
          <p:cNvPr id="3" name="コンテンツ プレースホルダー 2">
            <a:extLst>
              <a:ext uri="{FF2B5EF4-FFF2-40B4-BE49-F238E27FC236}">
                <a16:creationId xmlns:a16="http://schemas.microsoft.com/office/drawing/2014/main" id="{9505C344-B952-BE64-8E7E-5804A5236072}"/>
              </a:ext>
            </a:extLst>
          </p:cNvPr>
          <p:cNvSpPr>
            <a:spLocks noGrp="1"/>
          </p:cNvSpPr>
          <p:nvPr>
            <p:ph idx="1"/>
          </p:nvPr>
        </p:nvSpPr>
        <p:spPr/>
        <p:txBody>
          <a:bodyPr/>
          <a:lstStyle/>
          <a:p>
            <a:r>
              <a:rPr kumimoji="1" lang="ja-JP" altLang="en-US" dirty="0">
                <a:solidFill>
                  <a:schemeClr val="bg1"/>
                </a:solidFill>
              </a:rPr>
              <a:t>重複処理とは？</a:t>
            </a:r>
            <a:endParaRPr kumimoji="1" lang="en-US" altLang="ja-JP" dirty="0">
              <a:solidFill>
                <a:schemeClr val="bg1"/>
              </a:solidFill>
            </a:endParaRPr>
          </a:p>
          <a:p>
            <a:pPr lvl="1"/>
            <a:r>
              <a:rPr lang="ja-JP" altLang="en-US" dirty="0">
                <a:solidFill>
                  <a:schemeClr val="bg1"/>
                </a:solidFill>
              </a:rPr>
              <a:t>単純に意味が同じで処理の内容も同じ処理のこと</a:t>
            </a:r>
            <a:endParaRPr lang="en-US" altLang="ja-JP" dirty="0">
              <a:solidFill>
                <a:schemeClr val="bg1"/>
              </a:solidFill>
            </a:endParaRPr>
          </a:p>
          <a:p>
            <a:pPr lvl="1"/>
            <a:endParaRPr lang="en-US" altLang="ja-JP" dirty="0">
              <a:solidFill>
                <a:schemeClr val="bg1"/>
              </a:solidFill>
            </a:endParaRPr>
          </a:p>
          <a:p>
            <a:r>
              <a:rPr lang="ja-JP" altLang="en-US" dirty="0">
                <a:solidFill>
                  <a:schemeClr val="bg1"/>
                </a:solidFill>
              </a:rPr>
              <a:t>なぜ重複処理はだめ？</a:t>
            </a:r>
            <a:endParaRPr lang="en-US" altLang="ja-JP" dirty="0">
              <a:solidFill>
                <a:schemeClr val="bg1"/>
              </a:solidFill>
            </a:endParaRPr>
          </a:p>
          <a:p>
            <a:pPr lvl="1"/>
            <a:r>
              <a:rPr lang="ja-JP" altLang="en-US" dirty="0">
                <a:solidFill>
                  <a:schemeClr val="bg1"/>
                </a:solidFill>
              </a:rPr>
              <a:t>処理が間違っていた場合に直す手間が増える。</a:t>
            </a:r>
            <a:endParaRPr lang="en-US" altLang="ja-JP" dirty="0">
              <a:solidFill>
                <a:schemeClr val="bg1"/>
              </a:solidFill>
            </a:endParaRPr>
          </a:p>
          <a:p>
            <a:pPr lvl="1"/>
            <a:endParaRPr lang="en-US" altLang="ja-JP" dirty="0">
              <a:solidFill>
                <a:schemeClr val="bg1"/>
              </a:solidFill>
            </a:endParaRPr>
          </a:p>
          <a:p>
            <a:r>
              <a:rPr kumimoji="1" lang="ja-JP" altLang="en-US" dirty="0">
                <a:solidFill>
                  <a:schemeClr val="bg1"/>
                </a:solidFill>
              </a:rPr>
              <a:t>“特に“作業中に処理をコピペした場合</a:t>
            </a:r>
            <a:br>
              <a:rPr kumimoji="1" lang="en-US" altLang="ja-JP" dirty="0">
                <a:solidFill>
                  <a:schemeClr val="bg1"/>
                </a:solidFill>
              </a:rPr>
            </a:br>
            <a:r>
              <a:rPr kumimoji="1" lang="ja-JP" altLang="en-US" dirty="0">
                <a:solidFill>
                  <a:schemeClr val="bg1"/>
                </a:solidFill>
              </a:rPr>
              <a:t>それが関数化できないか検討しましょう。</a:t>
            </a:r>
            <a:endParaRPr kumimoji="1" lang="en-US" altLang="ja-JP" dirty="0">
              <a:solidFill>
                <a:schemeClr val="bg1"/>
              </a:solidFill>
            </a:endParaRPr>
          </a:p>
          <a:p>
            <a:endParaRPr lang="en-US" altLang="ja-JP" dirty="0">
              <a:solidFill>
                <a:schemeClr val="bg1"/>
              </a:solidFill>
            </a:endParaRPr>
          </a:p>
        </p:txBody>
      </p:sp>
    </p:spTree>
    <p:extLst>
      <p:ext uri="{BB962C8B-B14F-4D97-AF65-F5344CB8AC3E}">
        <p14:creationId xmlns:p14="http://schemas.microsoft.com/office/powerpoint/2010/main" val="86884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F5155-75CB-9B03-9C65-5FCEAAB15C56}"/>
              </a:ext>
            </a:extLst>
          </p:cNvPr>
          <p:cNvSpPr>
            <a:spLocks noGrp="1"/>
          </p:cNvSpPr>
          <p:nvPr>
            <p:ph type="title"/>
          </p:nvPr>
        </p:nvSpPr>
        <p:spPr/>
        <p:txBody>
          <a:bodyPr/>
          <a:lstStyle/>
          <a:p>
            <a:r>
              <a:rPr kumimoji="1" lang="ja-JP" altLang="is-IS" dirty="0">
                <a:solidFill>
                  <a:schemeClr val="bg1"/>
                </a:solidFill>
              </a:rPr>
              <a:t>注意</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926F36ED-89A0-D0F9-0E30-BB12FDBD2AD1}"/>
              </a:ext>
            </a:extLst>
          </p:cNvPr>
          <p:cNvSpPr>
            <a:spLocks noGrp="1"/>
          </p:cNvSpPr>
          <p:nvPr>
            <p:ph idx="1"/>
          </p:nvPr>
        </p:nvSpPr>
        <p:spPr/>
        <p:txBody>
          <a:bodyPr/>
          <a:lstStyle/>
          <a:p>
            <a:r>
              <a:rPr kumimoji="1" lang="ja-JP" altLang="is-IS" dirty="0">
                <a:solidFill>
                  <a:schemeClr val="bg1"/>
                </a:solidFill>
              </a:rPr>
              <a:t>なにかしら表に出ている物の開発事例とかではないです。</a:t>
            </a:r>
            <a:br>
              <a:rPr kumimoji="1" lang="is-IS" altLang="ja-JP" dirty="0">
                <a:solidFill>
                  <a:schemeClr val="bg1"/>
                </a:solidFill>
              </a:rPr>
            </a:br>
            <a:r>
              <a:rPr kumimoji="1" lang="ja-JP" altLang="is-IS" dirty="0">
                <a:solidFill>
                  <a:schemeClr val="bg1"/>
                </a:solidFill>
              </a:rPr>
              <a:t>（期待していた方がおられましたらすみません）</a:t>
            </a:r>
            <a:endParaRPr kumimoji="1" lang="is-IS" altLang="ja-JP" dirty="0">
              <a:solidFill>
                <a:schemeClr val="bg1"/>
              </a:solidFill>
            </a:endParaRPr>
          </a:p>
          <a:p>
            <a:r>
              <a:rPr kumimoji="1" lang="ja-JP" altLang="is-IS" dirty="0">
                <a:solidFill>
                  <a:schemeClr val="bg1"/>
                </a:solidFill>
              </a:rPr>
              <a:t>登壇者がプライベートでゲームを作る際に、プロジェクトメンバーに</a:t>
            </a:r>
            <a:r>
              <a:rPr kumimoji="1" lang="is-IS" altLang="ja-JP" dirty="0">
                <a:solidFill>
                  <a:schemeClr val="bg1"/>
                </a:solidFill>
              </a:rPr>
              <a:t>BP</a:t>
            </a:r>
            <a:r>
              <a:rPr kumimoji="1" lang="ja-JP" altLang="is-IS" dirty="0">
                <a:solidFill>
                  <a:schemeClr val="bg1"/>
                </a:solidFill>
              </a:rPr>
              <a:t>を教える機会が多く、そのドキュメントを基に本スライドを作成しています。</a:t>
            </a:r>
            <a:endParaRPr kumimoji="1" lang="is-IS" altLang="ja-JP" dirty="0">
              <a:solidFill>
                <a:schemeClr val="bg1"/>
              </a:solidFill>
            </a:endParaRPr>
          </a:p>
          <a:p>
            <a:endParaRPr kumimoji="1" lang="is-IS" altLang="ja-JP" dirty="0">
              <a:solidFill>
                <a:schemeClr val="bg1"/>
              </a:solidFill>
            </a:endParaRPr>
          </a:p>
          <a:p>
            <a:endParaRPr kumimoji="1" lang="ja-JP" altLang="en-US" dirty="0">
              <a:solidFill>
                <a:schemeClr val="bg1"/>
              </a:solidFill>
            </a:endParaRPr>
          </a:p>
        </p:txBody>
      </p:sp>
    </p:spTree>
    <p:extLst>
      <p:ext uri="{BB962C8B-B14F-4D97-AF65-F5344CB8AC3E}">
        <p14:creationId xmlns:p14="http://schemas.microsoft.com/office/powerpoint/2010/main" val="3698807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72F63-C11E-1E9B-7CDE-3DEFD7BBCA98}"/>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39693BC5-496E-D232-455D-B0C69CB9730E}"/>
              </a:ext>
            </a:extLst>
          </p:cNvPr>
          <p:cNvSpPr>
            <a:spLocks noGrp="1"/>
          </p:cNvSpPr>
          <p:nvPr>
            <p:ph idx="1"/>
          </p:nvPr>
        </p:nvSpPr>
        <p:spPr/>
        <p:txBody>
          <a:bodyPr/>
          <a:lstStyle/>
          <a:p>
            <a:pPr marL="0" indent="0">
              <a:buNone/>
            </a:pPr>
            <a:endParaRPr kumimoji="1" lang="is-IS" altLang="ja-JP" dirty="0">
              <a:solidFill>
                <a:schemeClr val="bg1"/>
              </a:solidFill>
            </a:endParaRPr>
          </a:p>
          <a:p>
            <a:pPr marL="0" indent="0">
              <a:buNone/>
            </a:pPr>
            <a:endParaRPr lang="is-IS" altLang="ja-JP" dirty="0">
              <a:solidFill>
                <a:schemeClr val="bg1"/>
              </a:solidFill>
            </a:endParaRPr>
          </a:p>
          <a:p>
            <a:pPr marL="0" indent="0">
              <a:buNone/>
            </a:pPr>
            <a:endParaRPr kumimoji="1" lang="is-IS" altLang="ja-JP" sz="4400" dirty="0">
              <a:solidFill>
                <a:schemeClr val="bg1"/>
              </a:solidFill>
            </a:endParaRPr>
          </a:p>
          <a:p>
            <a:pPr marL="0" indent="0">
              <a:buNone/>
            </a:pPr>
            <a:r>
              <a:rPr kumimoji="1" lang="ja-JP" altLang="is-IS" sz="4400" dirty="0">
                <a:solidFill>
                  <a:schemeClr val="bg1"/>
                </a:solidFill>
              </a:rPr>
              <a:t>具体例</a:t>
            </a:r>
            <a:endParaRPr kumimoji="1" lang="ja-JP" altLang="en-US" sz="4400" dirty="0">
              <a:solidFill>
                <a:schemeClr val="bg1"/>
              </a:solidFill>
            </a:endParaRPr>
          </a:p>
        </p:txBody>
      </p:sp>
    </p:spTree>
    <p:extLst>
      <p:ext uri="{BB962C8B-B14F-4D97-AF65-F5344CB8AC3E}">
        <p14:creationId xmlns:p14="http://schemas.microsoft.com/office/powerpoint/2010/main" val="805326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72F63-C11E-1E9B-7CDE-3DEFD7BBCA98}"/>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C3E1D4E7-2941-2AE3-AED2-FDB37E0BD8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2566" y="1690688"/>
            <a:ext cx="6115150" cy="4108321"/>
          </a:xfrm>
        </p:spPr>
      </p:pic>
      <p:sp>
        <p:nvSpPr>
          <p:cNvPr id="4" name="テキスト ボックス 3">
            <a:extLst>
              <a:ext uri="{FF2B5EF4-FFF2-40B4-BE49-F238E27FC236}">
                <a16:creationId xmlns:a16="http://schemas.microsoft.com/office/drawing/2014/main" id="{DADB8F3F-C4CC-76ED-62CA-FB7C0ABF210D}"/>
              </a:ext>
            </a:extLst>
          </p:cNvPr>
          <p:cNvSpPr txBox="1"/>
          <p:nvPr/>
        </p:nvSpPr>
        <p:spPr>
          <a:xfrm>
            <a:off x="486573" y="2767914"/>
            <a:ext cx="5724644" cy="2862322"/>
          </a:xfrm>
          <a:prstGeom prst="rect">
            <a:avLst/>
          </a:prstGeom>
          <a:noFill/>
        </p:spPr>
        <p:txBody>
          <a:bodyPr wrap="none" rtlCol="0">
            <a:spAutoFit/>
          </a:bodyPr>
          <a:lstStyle/>
          <a:p>
            <a:r>
              <a:rPr kumimoji="1" lang="ja-JP" altLang="is-IS" sz="2400" dirty="0">
                <a:solidFill>
                  <a:schemeClr val="bg1"/>
                </a:solidFill>
              </a:rPr>
              <a:t>あるプログラマーが、</a:t>
            </a:r>
            <a:br>
              <a:rPr kumimoji="1" lang="is-IS" altLang="ja-JP" sz="2400" dirty="0">
                <a:solidFill>
                  <a:schemeClr val="bg1"/>
                </a:solidFill>
              </a:rPr>
            </a:br>
            <a:r>
              <a:rPr kumimoji="1" lang="ja-JP" altLang="is-IS" sz="2400" dirty="0">
                <a:solidFill>
                  <a:schemeClr val="bg1"/>
                </a:solidFill>
              </a:rPr>
              <a:t>このように非ダメージ時に</a:t>
            </a:r>
            <a:br>
              <a:rPr kumimoji="1" lang="is-IS" altLang="ja-JP" sz="2400" dirty="0">
                <a:solidFill>
                  <a:schemeClr val="bg1"/>
                </a:solidFill>
              </a:rPr>
            </a:br>
            <a:r>
              <a:rPr kumimoji="1" lang="is-IS" altLang="ja-JP" sz="2400" dirty="0">
                <a:solidFill>
                  <a:schemeClr val="bg1"/>
                </a:solidFill>
              </a:rPr>
              <a:t>HP</a:t>
            </a:r>
            <a:r>
              <a:rPr kumimoji="1" lang="ja-JP" altLang="is-IS" sz="2400" dirty="0">
                <a:solidFill>
                  <a:schemeClr val="bg1"/>
                </a:solidFill>
              </a:rPr>
              <a:t>を減らす処理が二つ実装しました。</a:t>
            </a:r>
            <a:endParaRPr kumimoji="1" lang="is-IS" altLang="ja-JP" sz="2400" dirty="0">
              <a:solidFill>
                <a:schemeClr val="bg1"/>
              </a:solidFill>
            </a:endParaRPr>
          </a:p>
          <a:p>
            <a:endParaRPr kumimoji="1" lang="is-IS" altLang="ja-JP" sz="2400" dirty="0">
              <a:solidFill>
                <a:schemeClr val="bg1"/>
              </a:solidFill>
            </a:endParaRPr>
          </a:p>
          <a:p>
            <a:r>
              <a:rPr kumimoji="1" lang="ja-JP" altLang="is-IS" sz="2400" dirty="0">
                <a:solidFill>
                  <a:schemeClr val="bg1"/>
                </a:solidFill>
              </a:rPr>
              <a:t>ところがある日、防御力の概念が入り、</a:t>
            </a:r>
            <a:br>
              <a:rPr kumimoji="1" lang="is-IS" altLang="ja-JP" sz="2400" dirty="0">
                <a:solidFill>
                  <a:schemeClr val="bg1"/>
                </a:solidFill>
              </a:rPr>
            </a:br>
            <a:r>
              <a:rPr kumimoji="1" lang="ja-JP" altLang="is-IS" sz="2400" dirty="0">
                <a:solidFill>
                  <a:schemeClr val="bg1"/>
                </a:solidFill>
              </a:rPr>
              <a:t>処理に追加の実装が必要になりました。</a:t>
            </a:r>
            <a:endParaRPr kumimoji="1" lang="is-IS" altLang="ja-JP" sz="2400" dirty="0">
              <a:solidFill>
                <a:schemeClr val="bg1"/>
              </a:solidFill>
            </a:endParaRPr>
          </a:p>
          <a:p>
            <a:endParaRPr kumimoji="1" lang="is-IS" altLang="ja-JP" dirty="0">
              <a:solidFill>
                <a:schemeClr val="bg1"/>
              </a:solidFill>
            </a:endParaRPr>
          </a:p>
          <a:p>
            <a:endParaRPr kumimoji="1" lang="ja-JP" altLang="en-US" dirty="0">
              <a:solidFill>
                <a:schemeClr val="bg1"/>
              </a:solidFill>
            </a:endParaRPr>
          </a:p>
        </p:txBody>
      </p:sp>
    </p:spTree>
    <p:extLst>
      <p:ext uri="{BB962C8B-B14F-4D97-AF65-F5344CB8AC3E}">
        <p14:creationId xmlns:p14="http://schemas.microsoft.com/office/powerpoint/2010/main" val="1360511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72F63-C11E-1E9B-7CDE-3DEFD7BBCA98}"/>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pic>
        <p:nvPicPr>
          <p:cNvPr id="17" name="コンテンツ プレースホルダー 16" descr="パソコンの画面&#10;&#10;自動的に生成された説明">
            <a:extLst>
              <a:ext uri="{FF2B5EF4-FFF2-40B4-BE49-F238E27FC236}">
                <a16:creationId xmlns:a16="http://schemas.microsoft.com/office/drawing/2014/main" id="{BD9FC751-ED5D-9DBF-CB11-EE80390030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2611" y="1308562"/>
            <a:ext cx="4191433" cy="2815917"/>
          </a:xfrm>
        </p:spPr>
      </p:pic>
      <p:pic>
        <p:nvPicPr>
          <p:cNvPr id="19" name="図 18" descr="パソコンの画面&#10;&#10;自動的に生成された説明">
            <a:extLst>
              <a:ext uri="{FF2B5EF4-FFF2-40B4-BE49-F238E27FC236}">
                <a16:creationId xmlns:a16="http://schemas.microsoft.com/office/drawing/2014/main" id="{E69427CC-E985-9102-46B6-0602B5DE6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611" y="4042083"/>
            <a:ext cx="4191433" cy="2815917"/>
          </a:xfrm>
          <a:prstGeom prst="rect">
            <a:avLst/>
          </a:prstGeom>
        </p:spPr>
      </p:pic>
      <p:sp>
        <p:nvSpPr>
          <p:cNvPr id="3" name="テキスト ボックス 2">
            <a:extLst>
              <a:ext uri="{FF2B5EF4-FFF2-40B4-BE49-F238E27FC236}">
                <a16:creationId xmlns:a16="http://schemas.microsoft.com/office/drawing/2014/main" id="{D9CAEE1A-F288-9A36-8D20-07B3DB5F817F}"/>
              </a:ext>
            </a:extLst>
          </p:cNvPr>
          <p:cNvSpPr txBox="1"/>
          <p:nvPr/>
        </p:nvSpPr>
        <p:spPr>
          <a:xfrm>
            <a:off x="741406" y="2767914"/>
            <a:ext cx="5759910" cy="3046988"/>
          </a:xfrm>
          <a:prstGeom prst="rect">
            <a:avLst/>
          </a:prstGeom>
          <a:noFill/>
        </p:spPr>
        <p:txBody>
          <a:bodyPr wrap="none" rtlCol="0">
            <a:spAutoFit/>
          </a:bodyPr>
          <a:lstStyle/>
          <a:p>
            <a:r>
              <a:rPr kumimoji="1" lang="ja-JP" altLang="is-IS" sz="2400" dirty="0">
                <a:solidFill>
                  <a:schemeClr val="bg1"/>
                </a:solidFill>
              </a:rPr>
              <a:t>実装しました。完璧ですね。</a:t>
            </a:r>
            <a:endParaRPr kumimoji="1" lang="is-IS" altLang="ja-JP" sz="2400" dirty="0">
              <a:solidFill>
                <a:schemeClr val="bg1"/>
              </a:solidFill>
            </a:endParaRPr>
          </a:p>
          <a:p>
            <a:endParaRPr kumimoji="1" lang="is-IS" altLang="ja-JP" sz="2400" dirty="0">
              <a:solidFill>
                <a:schemeClr val="bg1"/>
              </a:solidFill>
            </a:endParaRPr>
          </a:p>
          <a:p>
            <a:r>
              <a:rPr kumimoji="1" lang="ja-JP" altLang="is-IS" sz="2400" dirty="0">
                <a:solidFill>
                  <a:schemeClr val="bg1"/>
                </a:solidFill>
              </a:rPr>
              <a:t>ところが、ある日のこと、</a:t>
            </a:r>
            <a:br>
              <a:rPr kumimoji="1" lang="is-IS" altLang="ja-JP" sz="2400" dirty="0">
                <a:solidFill>
                  <a:schemeClr val="bg1"/>
                </a:solidFill>
              </a:rPr>
            </a:br>
            <a:r>
              <a:rPr kumimoji="1" lang="ja-JP" altLang="is-IS" sz="2400" dirty="0">
                <a:solidFill>
                  <a:schemeClr val="bg1"/>
                </a:solidFill>
              </a:rPr>
              <a:t>またまた追加実装が入りました。</a:t>
            </a:r>
            <a:endParaRPr kumimoji="1" lang="is-IS" altLang="ja-JP" sz="2400" dirty="0">
              <a:solidFill>
                <a:schemeClr val="bg1"/>
              </a:solidFill>
            </a:endParaRPr>
          </a:p>
          <a:p>
            <a:endParaRPr kumimoji="1" lang="is-IS" altLang="ja-JP" sz="2400" dirty="0">
              <a:solidFill>
                <a:schemeClr val="bg1"/>
              </a:solidFill>
            </a:endParaRPr>
          </a:p>
          <a:p>
            <a:r>
              <a:rPr kumimoji="1" lang="ja-JP" altLang="is-IS" sz="2400" dirty="0">
                <a:solidFill>
                  <a:schemeClr val="bg1"/>
                </a:solidFill>
              </a:rPr>
              <a:t>今度はダメージのバリエーションが</a:t>
            </a:r>
            <a:br>
              <a:rPr kumimoji="1" lang="is-IS" altLang="ja-JP" sz="2400" dirty="0">
                <a:solidFill>
                  <a:schemeClr val="bg1"/>
                </a:solidFill>
              </a:rPr>
            </a:br>
            <a:r>
              <a:rPr kumimoji="1" lang="ja-JP" altLang="is-IS" sz="2400" dirty="0">
                <a:solidFill>
                  <a:schemeClr val="bg1"/>
                </a:solidFill>
              </a:rPr>
              <a:t>追加で</a:t>
            </a:r>
            <a:r>
              <a:rPr kumimoji="1" lang="is-IS" altLang="ja-JP" sz="2400" dirty="0">
                <a:solidFill>
                  <a:schemeClr val="bg1"/>
                </a:solidFill>
              </a:rPr>
              <a:t>25</a:t>
            </a:r>
            <a:r>
              <a:rPr kumimoji="1" lang="ja-JP" altLang="is-IS" sz="2400" dirty="0">
                <a:solidFill>
                  <a:schemeClr val="bg1"/>
                </a:solidFill>
              </a:rPr>
              <a:t>パターンほど増えることになる</a:t>
            </a:r>
            <a:br>
              <a:rPr kumimoji="1" lang="is-IS" altLang="ja-JP" sz="2400" dirty="0">
                <a:solidFill>
                  <a:schemeClr val="bg1"/>
                </a:solidFill>
              </a:rPr>
            </a:br>
            <a:r>
              <a:rPr kumimoji="1" lang="ja-JP" altLang="is-IS" sz="2400" dirty="0">
                <a:solidFill>
                  <a:schemeClr val="bg1"/>
                </a:solidFill>
              </a:rPr>
              <a:t>とのことでした。</a:t>
            </a:r>
            <a:endParaRPr kumimoji="1" lang="is-IS" altLang="ja-JP" sz="2400" dirty="0">
              <a:solidFill>
                <a:schemeClr val="bg1"/>
              </a:solidFill>
            </a:endParaRPr>
          </a:p>
        </p:txBody>
      </p:sp>
    </p:spTree>
    <p:extLst>
      <p:ext uri="{BB962C8B-B14F-4D97-AF65-F5344CB8AC3E}">
        <p14:creationId xmlns:p14="http://schemas.microsoft.com/office/powerpoint/2010/main" val="314003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72F63-C11E-1E9B-7CDE-3DEFD7BBCA98}"/>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pic>
        <p:nvPicPr>
          <p:cNvPr id="6" name="図 5" descr="本棚とパソコン&#10;&#10;中程度の精度で自動的に生成された説明">
            <a:extLst>
              <a:ext uri="{FF2B5EF4-FFF2-40B4-BE49-F238E27FC236}">
                <a16:creationId xmlns:a16="http://schemas.microsoft.com/office/drawing/2014/main" id="{8A4BF6EF-CA63-7320-D39D-307937F8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16" y="1832040"/>
            <a:ext cx="10105768" cy="4750247"/>
          </a:xfrm>
          <a:prstGeom prst="rect">
            <a:avLst/>
          </a:prstGeom>
        </p:spPr>
      </p:pic>
    </p:spTree>
    <p:extLst>
      <p:ext uri="{BB962C8B-B14F-4D97-AF65-F5344CB8AC3E}">
        <p14:creationId xmlns:p14="http://schemas.microsoft.com/office/powerpoint/2010/main" val="3500450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6B817-117B-C39D-48E3-A53A589ABAA7}"/>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03ECBFC1-3F36-DB8C-2D33-2B9B876D31C0}"/>
              </a:ext>
            </a:extLst>
          </p:cNvPr>
          <p:cNvSpPr>
            <a:spLocks noGrp="1"/>
          </p:cNvSpPr>
          <p:nvPr>
            <p:ph idx="1"/>
          </p:nvPr>
        </p:nvSpPr>
        <p:spPr/>
        <p:txBody>
          <a:bodyPr/>
          <a:lstStyle/>
          <a:p>
            <a:pPr marL="0" indent="0">
              <a:buNone/>
            </a:pPr>
            <a:endParaRPr kumimoji="1" lang="is-IS" altLang="ja-JP" dirty="0">
              <a:solidFill>
                <a:schemeClr val="bg1"/>
              </a:solidFill>
            </a:endParaRPr>
          </a:p>
          <a:p>
            <a:pPr marL="0" indent="0">
              <a:buNone/>
            </a:pPr>
            <a:r>
              <a:rPr kumimoji="1" lang="ja-JP" altLang="is-IS" dirty="0">
                <a:solidFill>
                  <a:schemeClr val="bg1"/>
                </a:solidFill>
              </a:rPr>
              <a:t>さてさてこれでひと段落。。。</a:t>
            </a:r>
            <a:br>
              <a:rPr kumimoji="1" lang="is-IS" altLang="ja-JP" dirty="0">
                <a:solidFill>
                  <a:schemeClr val="bg1"/>
                </a:solidFill>
              </a:rPr>
            </a:br>
            <a:r>
              <a:rPr kumimoji="1" lang="ja-JP" altLang="is-IS" dirty="0">
                <a:solidFill>
                  <a:schemeClr val="bg1"/>
                </a:solidFill>
              </a:rPr>
              <a:t>と思っていたところ、問題が発生しました。</a:t>
            </a:r>
            <a:endParaRPr kumimoji="1" lang="is-IS" altLang="ja-JP" dirty="0">
              <a:solidFill>
                <a:schemeClr val="bg1"/>
              </a:solidFill>
            </a:endParaRPr>
          </a:p>
          <a:p>
            <a:endParaRPr kumimoji="1" lang="is-IS" altLang="ja-JP" dirty="0">
              <a:solidFill>
                <a:schemeClr val="bg1"/>
              </a:solidFill>
            </a:endParaRPr>
          </a:p>
          <a:p>
            <a:pPr marL="0" indent="0">
              <a:buNone/>
            </a:pPr>
            <a:r>
              <a:rPr kumimoji="1" lang="ja-JP" altLang="is-IS" dirty="0">
                <a:solidFill>
                  <a:schemeClr val="bg1"/>
                </a:solidFill>
              </a:rPr>
              <a:t>防御力が高いキャラがダメージを受けると、</a:t>
            </a:r>
            <a:br>
              <a:rPr kumimoji="1" lang="is-IS" altLang="ja-JP" dirty="0">
                <a:solidFill>
                  <a:schemeClr val="bg1"/>
                </a:solidFill>
              </a:rPr>
            </a:br>
            <a:r>
              <a:rPr kumimoji="1" lang="ja-JP" altLang="is-IS" dirty="0">
                <a:solidFill>
                  <a:schemeClr val="bg1"/>
                </a:solidFill>
              </a:rPr>
              <a:t>回復するというバグが報告されたとのことです。</a:t>
            </a:r>
            <a:endParaRPr kumimoji="1" lang="is-IS" altLang="ja-JP" dirty="0">
              <a:solidFill>
                <a:schemeClr val="bg1"/>
              </a:solidFill>
            </a:endParaRPr>
          </a:p>
          <a:p>
            <a:pPr marL="0" indent="0">
              <a:buNone/>
            </a:pPr>
            <a:endParaRPr kumimoji="1" lang="ja-JP" altLang="en-US" dirty="0">
              <a:solidFill>
                <a:schemeClr val="bg1"/>
              </a:solidFill>
            </a:endParaRPr>
          </a:p>
        </p:txBody>
      </p:sp>
    </p:spTree>
    <p:extLst>
      <p:ext uri="{BB962C8B-B14F-4D97-AF65-F5344CB8AC3E}">
        <p14:creationId xmlns:p14="http://schemas.microsoft.com/office/powerpoint/2010/main" val="3128005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72F63-C11E-1E9B-7CDE-3DEFD7BBCA98}"/>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pic>
        <p:nvPicPr>
          <p:cNvPr id="3" name="コンテンツ プレースホルダー 16" descr="パソコンの画面&#10;&#10;自動的に生成された説明">
            <a:extLst>
              <a:ext uri="{FF2B5EF4-FFF2-40B4-BE49-F238E27FC236}">
                <a16:creationId xmlns:a16="http://schemas.microsoft.com/office/drawing/2014/main" id="{4B8F3282-0237-76B5-1FAE-574EC722EB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102522"/>
            <a:ext cx="5920667" cy="3977662"/>
          </a:xfrm>
        </p:spPr>
      </p:pic>
      <p:sp>
        <p:nvSpPr>
          <p:cNvPr id="4" name="テキスト ボックス 3">
            <a:extLst>
              <a:ext uri="{FF2B5EF4-FFF2-40B4-BE49-F238E27FC236}">
                <a16:creationId xmlns:a16="http://schemas.microsoft.com/office/drawing/2014/main" id="{EFEF16A3-B4C1-12D9-5C3D-8CAC71071585}"/>
              </a:ext>
            </a:extLst>
          </p:cNvPr>
          <p:cNvSpPr txBox="1"/>
          <p:nvPr/>
        </p:nvSpPr>
        <p:spPr>
          <a:xfrm>
            <a:off x="741406" y="2767914"/>
            <a:ext cx="4926349" cy="2308324"/>
          </a:xfrm>
          <a:prstGeom prst="rect">
            <a:avLst/>
          </a:prstGeom>
          <a:noFill/>
        </p:spPr>
        <p:txBody>
          <a:bodyPr wrap="none" rtlCol="0">
            <a:spAutoFit/>
          </a:bodyPr>
          <a:lstStyle/>
          <a:p>
            <a:r>
              <a:rPr kumimoji="1" lang="ja-JP" altLang="is-IS" sz="2400" dirty="0">
                <a:solidFill>
                  <a:schemeClr val="bg1"/>
                </a:solidFill>
              </a:rPr>
              <a:t>もう一度</a:t>
            </a:r>
            <a:r>
              <a:rPr kumimoji="1" lang="ja-JP" altLang="en-US" sz="2400" dirty="0">
                <a:solidFill>
                  <a:schemeClr val="bg1"/>
                </a:solidFill>
              </a:rPr>
              <a:t>、</a:t>
            </a:r>
            <a:endParaRPr kumimoji="1" lang="en-US" altLang="ja-JP" sz="2400" dirty="0">
              <a:solidFill>
                <a:schemeClr val="bg1"/>
              </a:solidFill>
            </a:endParaRPr>
          </a:p>
          <a:p>
            <a:r>
              <a:rPr kumimoji="1" lang="is-IS" altLang="ja-JP" sz="2400" dirty="0">
                <a:solidFill>
                  <a:schemeClr val="bg1"/>
                </a:solidFill>
              </a:rPr>
              <a:t>HP</a:t>
            </a:r>
            <a:r>
              <a:rPr kumimoji="1" lang="ja-JP" altLang="is-IS" sz="2400" dirty="0">
                <a:solidFill>
                  <a:schemeClr val="bg1"/>
                </a:solidFill>
              </a:rPr>
              <a:t>減算の処理を見てみましょう。</a:t>
            </a:r>
            <a:endParaRPr kumimoji="1" lang="is-IS" altLang="ja-JP" sz="2400" dirty="0">
              <a:solidFill>
                <a:schemeClr val="bg1"/>
              </a:solidFill>
            </a:endParaRPr>
          </a:p>
          <a:p>
            <a:endParaRPr kumimoji="1" lang="is-IS" altLang="ja-JP" sz="2400" dirty="0">
              <a:solidFill>
                <a:schemeClr val="bg1"/>
              </a:solidFill>
            </a:endParaRPr>
          </a:p>
          <a:p>
            <a:endParaRPr kumimoji="1" lang="is-IS" altLang="ja-JP" sz="2400" dirty="0">
              <a:solidFill>
                <a:schemeClr val="bg1"/>
              </a:solidFill>
            </a:endParaRPr>
          </a:p>
          <a:p>
            <a:r>
              <a:rPr kumimoji="1" lang="ja-JP" altLang="is-IS" sz="2400" dirty="0">
                <a:solidFill>
                  <a:schemeClr val="bg1"/>
                </a:solidFill>
              </a:rPr>
              <a:t>・・・なるほど。</a:t>
            </a:r>
            <a:endParaRPr kumimoji="1" lang="en-US" altLang="ja-JP" sz="2400" dirty="0">
              <a:solidFill>
                <a:schemeClr val="bg1"/>
              </a:solidFill>
            </a:endParaRPr>
          </a:p>
          <a:p>
            <a:r>
              <a:rPr kumimoji="1" lang="ja-JP" altLang="is-IS" sz="2400" dirty="0">
                <a:solidFill>
                  <a:schemeClr val="bg1"/>
                </a:solidFill>
              </a:rPr>
              <a:t>問題はすぐにわかりました。</a:t>
            </a:r>
            <a:endParaRPr kumimoji="1" lang="is-IS" altLang="ja-JP" sz="2400" dirty="0">
              <a:solidFill>
                <a:schemeClr val="bg1"/>
              </a:solidFill>
            </a:endParaRPr>
          </a:p>
        </p:txBody>
      </p:sp>
    </p:spTree>
    <p:extLst>
      <p:ext uri="{BB962C8B-B14F-4D97-AF65-F5344CB8AC3E}">
        <p14:creationId xmlns:p14="http://schemas.microsoft.com/office/powerpoint/2010/main" val="292009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6" descr="パソコンの画面&#10;&#10;自動的に生成された説明">
            <a:extLst>
              <a:ext uri="{FF2B5EF4-FFF2-40B4-BE49-F238E27FC236}">
                <a16:creationId xmlns:a16="http://schemas.microsoft.com/office/drawing/2014/main" id="{F177364A-913C-312E-558B-679EA292A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162" y="2258682"/>
            <a:ext cx="5455784" cy="3665341"/>
          </a:xfrm>
          <a:prstGeom prst="rect">
            <a:avLst/>
          </a:prstGeom>
        </p:spPr>
      </p:pic>
      <p:sp>
        <p:nvSpPr>
          <p:cNvPr id="2" name="タイトル 1">
            <a:extLst>
              <a:ext uri="{FF2B5EF4-FFF2-40B4-BE49-F238E27FC236}">
                <a16:creationId xmlns:a16="http://schemas.microsoft.com/office/drawing/2014/main" id="{D0A72F63-C11E-1E9B-7CDE-3DEFD7BBCA98}"/>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A435FA88-E264-E08E-6F76-B7FBD5ED66D9}"/>
              </a:ext>
            </a:extLst>
          </p:cNvPr>
          <p:cNvSpPr txBox="1"/>
          <p:nvPr/>
        </p:nvSpPr>
        <p:spPr>
          <a:xfrm>
            <a:off x="7064365" y="4305973"/>
            <a:ext cx="764953" cy="461665"/>
          </a:xfrm>
          <a:prstGeom prst="rect">
            <a:avLst/>
          </a:prstGeom>
          <a:noFill/>
        </p:spPr>
        <p:txBody>
          <a:bodyPr wrap="none" rtlCol="0">
            <a:spAutoFit/>
          </a:bodyPr>
          <a:lstStyle/>
          <a:p>
            <a:r>
              <a:rPr kumimoji="1" lang="is-IS" altLang="ja-JP" sz="2400" dirty="0">
                <a:solidFill>
                  <a:srgbClr val="FF0000"/>
                </a:solidFill>
              </a:rPr>
              <a:t>(20</a:t>
            </a:r>
            <a:r>
              <a:rPr lang="en-US" altLang="ja-JP" sz="2400" dirty="0">
                <a:solidFill>
                  <a:srgbClr val="FF0000"/>
                </a:solidFill>
              </a:rPr>
              <a:t>)</a:t>
            </a:r>
            <a:endParaRPr kumimoji="1" lang="ja-JP" altLang="en-US" dirty="0">
              <a:solidFill>
                <a:srgbClr val="FF0000"/>
              </a:solidFill>
            </a:endParaRPr>
          </a:p>
        </p:txBody>
      </p:sp>
      <p:sp>
        <p:nvSpPr>
          <p:cNvPr id="5" name="テキスト ボックス 4">
            <a:extLst>
              <a:ext uri="{FF2B5EF4-FFF2-40B4-BE49-F238E27FC236}">
                <a16:creationId xmlns:a16="http://schemas.microsoft.com/office/drawing/2014/main" id="{999278BF-B9B3-C973-E468-F2513BE53743}"/>
              </a:ext>
            </a:extLst>
          </p:cNvPr>
          <p:cNvSpPr txBox="1"/>
          <p:nvPr/>
        </p:nvSpPr>
        <p:spPr>
          <a:xfrm>
            <a:off x="7554487" y="5377221"/>
            <a:ext cx="2670924" cy="523220"/>
          </a:xfrm>
          <a:prstGeom prst="rect">
            <a:avLst/>
          </a:prstGeom>
          <a:noFill/>
        </p:spPr>
        <p:txBody>
          <a:bodyPr wrap="none" rtlCol="0">
            <a:spAutoFit/>
          </a:bodyPr>
          <a:lstStyle/>
          <a:p>
            <a:r>
              <a:rPr lang="is-IS" altLang="ja-JP" sz="2800" dirty="0">
                <a:solidFill>
                  <a:srgbClr val="FF0000"/>
                </a:solidFill>
              </a:rPr>
              <a:t>10 – (</a:t>
            </a:r>
            <a:r>
              <a:rPr kumimoji="1" lang="is-IS" altLang="ja-JP" sz="2800" dirty="0">
                <a:solidFill>
                  <a:srgbClr val="FF0000"/>
                </a:solidFill>
              </a:rPr>
              <a:t>20) = -10</a:t>
            </a:r>
            <a:endParaRPr kumimoji="1" lang="ja-JP" altLang="en-US" sz="2800" dirty="0">
              <a:solidFill>
                <a:srgbClr val="FF0000"/>
              </a:solidFill>
            </a:endParaRPr>
          </a:p>
        </p:txBody>
      </p:sp>
      <p:sp>
        <p:nvSpPr>
          <p:cNvPr id="6" name="テキスト ボックス 5">
            <a:extLst>
              <a:ext uri="{FF2B5EF4-FFF2-40B4-BE49-F238E27FC236}">
                <a16:creationId xmlns:a16="http://schemas.microsoft.com/office/drawing/2014/main" id="{FFAFF876-DB53-2D0C-8DDF-1EA2F8E16846}"/>
              </a:ext>
            </a:extLst>
          </p:cNvPr>
          <p:cNvSpPr txBox="1"/>
          <p:nvPr/>
        </p:nvSpPr>
        <p:spPr>
          <a:xfrm>
            <a:off x="9404489" y="4549621"/>
            <a:ext cx="1491114" cy="400110"/>
          </a:xfrm>
          <a:prstGeom prst="rect">
            <a:avLst/>
          </a:prstGeom>
          <a:noFill/>
        </p:spPr>
        <p:txBody>
          <a:bodyPr wrap="none" rtlCol="0">
            <a:spAutoFit/>
          </a:bodyPr>
          <a:lstStyle/>
          <a:p>
            <a:r>
              <a:rPr lang="is-IS" altLang="ja-JP" sz="2000" dirty="0">
                <a:solidFill>
                  <a:srgbClr val="FF0000"/>
                </a:solidFill>
              </a:rPr>
              <a:t>HP – (-1</a:t>
            </a:r>
            <a:r>
              <a:rPr kumimoji="1" lang="is-IS" altLang="ja-JP" sz="2000" dirty="0">
                <a:solidFill>
                  <a:srgbClr val="FF0000"/>
                </a:solidFill>
              </a:rPr>
              <a:t>0) </a:t>
            </a:r>
            <a:endParaRPr kumimoji="1" lang="ja-JP" altLang="en-US" sz="2000" dirty="0">
              <a:solidFill>
                <a:srgbClr val="FF0000"/>
              </a:solidFill>
            </a:endParaRPr>
          </a:p>
        </p:txBody>
      </p:sp>
      <p:sp>
        <p:nvSpPr>
          <p:cNvPr id="9" name="矢印: 下 8">
            <a:extLst>
              <a:ext uri="{FF2B5EF4-FFF2-40B4-BE49-F238E27FC236}">
                <a16:creationId xmlns:a16="http://schemas.microsoft.com/office/drawing/2014/main" id="{D22B6132-73E9-9647-E64F-B18EBEA2E1E3}"/>
              </a:ext>
            </a:extLst>
          </p:cNvPr>
          <p:cNvSpPr/>
          <p:nvPr/>
        </p:nvSpPr>
        <p:spPr>
          <a:xfrm flipV="1">
            <a:off x="8317816" y="4922350"/>
            <a:ext cx="572133" cy="4723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2C8A53C-83FA-2589-1EBF-D2DABA2D383C}"/>
              </a:ext>
            </a:extLst>
          </p:cNvPr>
          <p:cNvSpPr txBox="1"/>
          <p:nvPr/>
        </p:nvSpPr>
        <p:spPr>
          <a:xfrm>
            <a:off x="517123" y="2829468"/>
            <a:ext cx="6032421" cy="2523768"/>
          </a:xfrm>
          <a:prstGeom prst="rect">
            <a:avLst/>
          </a:prstGeom>
          <a:noFill/>
        </p:spPr>
        <p:txBody>
          <a:bodyPr wrap="none" rtlCol="0">
            <a:spAutoFit/>
          </a:bodyPr>
          <a:lstStyle/>
          <a:p>
            <a:endParaRPr kumimoji="1" lang="is-IS" altLang="ja-JP" sz="1400" dirty="0">
              <a:solidFill>
                <a:schemeClr val="bg1"/>
              </a:solidFill>
            </a:endParaRPr>
          </a:p>
          <a:p>
            <a:r>
              <a:rPr kumimoji="1" lang="ja-JP" altLang="is-IS" sz="2400" dirty="0">
                <a:solidFill>
                  <a:schemeClr val="bg1"/>
                </a:solidFill>
              </a:rPr>
              <a:t>原因は、このように、</a:t>
            </a:r>
            <a:br>
              <a:rPr kumimoji="1" lang="is-IS" altLang="ja-JP" sz="2400" dirty="0">
                <a:solidFill>
                  <a:schemeClr val="bg1"/>
                </a:solidFill>
              </a:rPr>
            </a:br>
            <a:r>
              <a:rPr kumimoji="1" lang="ja-JP" altLang="is-IS" sz="2400" dirty="0">
                <a:solidFill>
                  <a:schemeClr val="bg1"/>
                </a:solidFill>
              </a:rPr>
              <a:t>防御力が被ダメの値より大きかった場合、</a:t>
            </a:r>
            <a:br>
              <a:rPr kumimoji="1" lang="is-IS" altLang="ja-JP" sz="2400" dirty="0">
                <a:solidFill>
                  <a:schemeClr val="bg1"/>
                </a:solidFill>
              </a:rPr>
            </a:br>
            <a:r>
              <a:rPr kumimoji="1" lang="is-IS" altLang="ja-JP" sz="2400" dirty="0">
                <a:solidFill>
                  <a:schemeClr val="bg1"/>
                </a:solidFill>
              </a:rPr>
              <a:t>HP</a:t>
            </a:r>
            <a:r>
              <a:rPr kumimoji="1" lang="ja-JP" altLang="is-IS" sz="2400" dirty="0">
                <a:solidFill>
                  <a:schemeClr val="bg1"/>
                </a:solidFill>
              </a:rPr>
              <a:t>が回復する計算になって</a:t>
            </a:r>
            <a:r>
              <a:rPr kumimoji="1" lang="ja-JP" altLang="en-US" sz="2400" dirty="0">
                <a:solidFill>
                  <a:schemeClr val="bg1"/>
                </a:solidFill>
              </a:rPr>
              <a:t>いました</a:t>
            </a:r>
            <a:r>
              <a:rPr kumimoji="1" lang="ja-JP" altLang="is-IS" sz="2400" dirty="0">
                <a:solidFill>
                  <a:schemeClr val="bg1"/>
                </a:solidFill>
              </a:rPr>
              <a:t>。</a:t>
            </a:r>
            <a:endParaRPr kumimoji="1" lang="is-IS" altLang="ja-JP" sz="2400" dirty="0">
              <a:solidFill>
                <a:schemeClr val="bg1"/>
              </a:solidFill>
            </a:endParaRPr>
          </a:p>
          <a:p>
            <a:endParaRPr kumimoji="1" lang="is-IS" altLang="ja-JP" sz="2400" dirty="0">
              <a:solidFill>
                <a:schemeClr val="bg1"/>
              </a:solidFill>
            </a:endParaRPr>
          </a:p>
          <a:p>
            <a:r>
              <a:rPr kumimoji="1" lang="ja-JP" altLang="is-IS" sz="2400" dirty="0">
                <a:solidFill>
                  <a:schemeClr val="bg1"/>
                </a:solidFill>
              </a:rPr>
              <a:t>これなら修正は簡単だと思い、</a:t>
            </a:r>
            <a:br>
              <a:rPr kumimoji="1" lang="en-US" altLang="ja-JP" sz="2400" dirty="0">
                <a:solidFill>
                  <a:schemeClr val="bg1"/>
                </a:solidFill>
              </a:rPr>
            </a:br>
            <a:r>
              <a:rPr kumimoji="1" lang="ja-JP" altLang="is-IS" sz="2400" dirty="0">
                <a:solidFill>
                  <a:schemeClr val="bg1"/>
                </a:solidFill>
              </a:rPr>
              <a:t>プログラマーは計算の修正を行います。</a:t>
            </a:r>
            <a:endParaRPr kumimoji="1" lang="is-IS" altLang="ja-JP" sz="2400" dirty="0">
              <a:solidFill>
                <a:schemeClr val="bg1"/>
              </a:solidFill>
            </a:endParaRPr>
          </a:p>
        </p:txBody>
      </p:sp>
    </p:spTree>
    <p:extLst>
      <p:ext uri="{BB962C8B-B14F-4D97-AF65-F5344CB8AC3E}">
        <p14:creationId xmlns:p14="http://schemas.microsoft.com/office/powerpoint/2010/main" val="1891123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72F63-C11E-1E9B-7CDE-3DEFD7BBCA98}"/>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sp>
        <p:nvSpPr>
          <p:cNvPr id="4" name="コンテンツ プレースホルダー 3">
            <a:extLst>
              <a:ext uri="{FF2B5EF4-FFF2-40B4-BE49-F238E27FC236}">
                <a16:creationId xmlns:a16="http://schemas.microsoft.com/office/drawing/2014/main" id="{28F63BD6-BBBF-14CB-1FDE-5C9ABCB2B2FF}"/>
              </a:ext>
            </a:extLst>
          </p:cNvPr>
          <p:cNvSpPr>
            <a:spLocks noGrp="1"/>
          </p:cNvSpPr>
          <p:nvPr>
            <p:ph idx="1"/>
          </p:nvPr>
        </p:nvSpPr>
        <p:spPr/>
        <p:txBody>
          <a:bodyPr/>
          <a:lstStyle/>
          <a:p>
            <a:pPr marL="0" indent="0">
              <a:buNone/>
            </a:pPr>
            <a:endParaRPr lang="en-US" altLang="ja-JP" dirty="0">
              <a:solidFill>
                <a:schemeClr val="bg1"/>
              </a:solidFill>
            </a:endParaRPr>
          </a:p>
          <a:p>
            <a:pPr marL="0" indent="0">
              <a:buNone/>
            </a:pPr>
            <a:endParaRPr kumimoji="1" lang="is-IS" altLang="ja-JP" dirty="0">
              <a:solidFill>
                <a:schemeClr val="bg1"/>
              </a:solidFill>
            </a:endParaRPr>
          </a:p>
          <a:p>
            <a:pPr marL="0" indent="0">
              <a:buNone/>
            </a:pPr>
            <a:r>
              <a:rPr kumimoji="1" lang="ja-JP" altLang="is-IS" sz="2400" dirty="0">
                <a:solidFill>
                  <a:schemeClr val="bg1"/>
                </a:solidFill>
              </a:rPr>
              <a:t>これで攻撃時に受ける被ダメージの</a:t>
            </a:r>
            <a:br>
              <a:rPr kumimoji="1" lang="en-US" altLang="ja-JP" sz="2400" dirty="0">
                <a:solidFill>
                  <a:schemeClr val="bg1"/>
                </a:solidFill>
              </a:rPr>
            </a:br>
            <a:r>
              <a:rPr kumimoji="1" lang="ja-JP" altLang="is-IS" sz="2400" dirty="0">
                <a:solidFill>
                  <a:schemeClr val="bg1"/>
                </a:solidFill>
              </a:rPr>
              <a:t>処理の修正が終わりました。</a:t>
            </a:r>
            <a:br>
              <a:rPr kumimoji="1" lang="en-US" altLang="ja-JP" sz="2400" dirty="0">
                <a:solidFill>
                  <a:schemeClr val="bg1"/>
                </a:solidFill>
              </a:rPr>
            </a:br>
            <a:br>
              <a:rPr kumimoji="1" lang="en-US" altLang="ja-JP" sz="2400" dirty="0">
                <a:solidFill>
                  <a:schemeClr val="bg1"/>
                </a:solidFill>
              </a:rPr>
            </a:br>
            <a:r>
              <a:rPr kumimoji="1" lang="ja-JP" altLang="is-IS" sz="2400" dirty="0">
                <a:solidFill>
                  <a:schemeClr val="bg1"/>
                </a:solidFill>
              </a:rPr>
              <a:t>完璧ですね。</a:t>
            </a:r>
            <a:endParaRPr kumimoji="1" lang="is-IS" altLang="ja-JP" sz="2400" dirty="0">
              <a:solidFill>
                <a:schemeClr val="bg1"/>
              </a:solidFill>
            </a:endParaRPr>
          </a:p>
          <a:p>
            <a:endParaRPr kumimoji="1" lang="is-IS" altLang="ja-JP" sz="2400" dirty="0">
              <a:solidFill>
                <a:schemeClr val="bg1"/>
              </a:solidFill>
            </a:endParaRPr>
          </a:p>
          <a:p>
            <a:pPr marL="0" indent="0">
              <a:buNone/>
            </a:pPr>
            <a:r>
              <a:rPr kumimoji="1" lang="ja-JP" altLang="is-IS" sz="2400" dirty="0">
                <a:solidFill>
                  <a:schemeClr val="bg1"/>
                </a:solidFill>
              </a:rPr>
              <a:t>あとは</a:t>
            </a:r>
            <a:r>
              <a:rPr kumimoji="1" lang="is-IS" altLang="ja-JP" sz="2400" dirty="0">
                <a:solidFill>
                  <a:schemeClr val="bg1"/>
                </a:solidFill>
              </a:rPr>
              <a:t>24</a:t>
            </a:r>
            <a:r>
              <a:rPr kumimoji="1" lang="ja-JP" altLang="is-IS" sz="2400" dirty="0">
                <a:solidFill>
                  <a:schemeClr val="bg1"/>
                </a:solidFill>
              </a:rPr>
              <a:t>個、同じ修正を行うだけです。</a:t>
            </a:r>
            <a:endParaRPr kumimoji="1" lang="is-IS" altLang="ja-JP" sz="2400" dirty="0">
              <a:solidFill>
                <a:schemeClr val="bg1"/>
              </a:solidFill>
            </a:endParaRPr>
          </a:p>
          <a:p>
            <a:pPr marL="0" indent="0">
              <a:buNone/>
            </a:pPr>
            <a:endParaRPr lang="ja-JP" altLang="en-US" dirty="0">
              <a:solidFill>
                <a:schemeClr val="bg1"/>
              </a:solidFill>
            </a:endParaRPr>
          </a:p>
        </p:txBody>
      </p:sp>
      <p:pic>
        <p:nvPicPr>
          <p:cNvPr id="13" name="コンテンツ プレースホルダー 6" descr="グラフィカル ユーザー インターフェイス, アプリケーション&#10;&#10;自動的に生成された説明">
            <a:extLst>
              <a:ext uri="{FF2B5EF4-FFF2-40B4-BE49-F238E27FC236}">
                <a16:creationId xmlns:a16="http://schemas.microsoft.com/office/drawing/2014/main" id="{2EA43E91-5C67-2688-2D9A-573BD5C10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162" y="2258682"/>
            <a:ext cx="5532226" cy="3641759"/>
          </a:xfrm>
          <a:prstGeom prst="rect">
            <a:avLst/>
          </a:prstGeom>
        </p:spPr>
      </p:pic>
    </p:spTree>
    <p:extLst>
      <p:ext uri="{BB962C8B-B14F-4D97-AF65-F5344CB8AC3E}">
        <p14:creationId xmlns:p14="http://schemas.microsoft.com/office/powerpoint/2010/main" val="1663435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83B91A-BAF9-B25B-375A-59F2D2C92189}"/>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74F22F2D-2B00-5128-2AE1-BACB3456B458}"/>
              </a:ext>
            </a:extLst>
          </p:cNvPr>
          <p:cNvSpPr>
            <a:spLocks noGrp="1"/>
          </p:cNvSpPr>
          <p:nvPr>
            <p:ph idx="1"/>
          </p:nvPr>
        </p:nvSpPr>
        <p:spPr/>
        <p:txBody>
          <a:bodyPr/>
          <a:lstStyle/>
          <a:p>
            <a:pPr marL="0" indent="0">
              <a:buNone/>
            </a:pPr>
            <a:r>
              <a:rPr kumimoji="1" lang="ja-JP" altLang="is-IS" dirty="0">
                <a:solidFill>
                  <a:schemeClr val="bg1"/>
                </a:solidFill>
              </a:rPr>
              <a:t>どれだけ小さい処理だったとしても、</a:t>
            </a:r>
            <a:br>
              <a:rPr lang="is-IS" altLang="ja-JP" dirty="0">
                <a:solidFill>
                  <a:schemeClr val="bg1"/>
                </a:solidFill>
              </a:rPr>
            </a:br>
            <a:r>
              <a:rPr kumimoji="1" lang="ja-JP" altLang="is-IS" dirty="0">
                <a:solidFill>
                  <a:schemeClr val="bg1"/>
                </a:solidFill>
              </a:rPr>
              <a:t>コピペするなら関数化できないか検討</a:t>
            </a:r>
            <a:endParaRPr kumimoji="1" lang="is-IS" altLang="ja-JP" dirty="0">
              <a:solidFill>
                <a:schemeClr val="bg1"/>
              </a:solidFill>
            </a:endParaRPr>
          </a:p>
          <a:p>
            <a:endParaRPr lang="is-IS" altLang="ja-JP" dirty="0">
              <a:solidFill>
                <a:schemeClr val="bg1"/>
              </a:solidFill>
            </a:endParaRPr>
          </a:p>
          <a:p>
            <a:endParaRPr kumimoji="1" lang="is-IS" altLang="ja-JP" dirty="0">
              <a:solidFill>
                <a:schemeClr val="bg1"/>
              </a:solidFill>
            </a:endParaRPr>
          </a:p>
          <a:p>
            <a:endParaRPr kumimoji="1" lang="is-IS" altLang="ja-JP" dirty="0">
              <a:solidFill>
                <a:schemeClr val="bg1"/>
              </a:solidFill>
            </a:endParaRPr>
          </a:p>
          <a:p>
            <a:pPr marL="0" indent="0">
              <a:buNone/>
            </a:pPr>
            <a:endParaRPr kumimoji="1" lang="ja-JP" altLang="en-US" dirty="0">
              <a:solidFill>
                <a:schemeClr val="bg1"/>
              </a:solidFill>
            </a:endParaRPr>
          </a:p>
        </p:txBody>
      </p:sp>
      <p:pic>
        <p:nvPicPr>
          <p:cNvPr id="5" name="図 4" descr="パソコンの画面&#10;&#10;中程度の精度で自動的に生成された説明">
            <a:extLst>
              <a:ext uri="{FF2B5EF4-FFF2-40B4-BE49-F238E27FC236}">
                <a16:creationId xmlns:a16="http://schemas.microsoft.com/office/drawing/2014/main" id="{B0BCA2E9-BAAD-B747-2428-97BD17F1A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08892"/>
            <a:ext cx="4751958" cy="3203008"/>
          </a:xfrm>
          <a:prstGeom prst="rect">
            <a:avLst/>
          </a:prstGeom>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49D03AA-E773-2FBD-59D2-423006C94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158" y="3108892"/>
            <a:ext cx="4751958" cy="3203008"/>
          </a:xfrm>
          <a:prstGeom prst="rect">
            <a:avLst/>
          </a:prstGeom>
          <a:ln w="76200">
            <a:solidFill>
              <a:srgbClr val="0070C0"/>
            </a:solidFill>
          </a:ln>
        </p:spPr>
      </p:pic>
      <p:cxnSp>
        <p:nvCxnSpPr>
          <p:cNvPr id="9" name="直線コネクタ 8">
            <a:extLst>
              <a:ext uri="{FF2B5EF4-FFF2-40B4-BE49-F238E27FC236}">
                <a16:creationId xmlns:a16="http://schemas.microsoft.com/office/drawing/2014/main" id="{AA5C04A1-A8D9-9DF5-C4F4-E4F06EC42A44}"/>
              </a:ext>
            </a:extLst>
          </p:cNvPr>
          <p:cNvCxnSpPr>
            <a:cxnSpLocks/>
          </p:cNvCxnSpPr>
          <p:nvPr/>
        </p:nvCxnSpPr>
        <p:spPr>
          <a:xfrm flipV="1">
            <a:off x="4267200" y="3108892"/>
            <a:ext cx="1322958" cy="1729808"/>
          </a:xfrm>
          <a:prstGeom prst="line">
            <a:avLst/>
          </a:prstGeom>
          <a:ln w="762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CDB2470F-803E-2CED-C210-86A79FD0CF55}"/>
              </a:ext>
            </a:extLst>
          </p:cNvPr>
          <p:cNvCxnSpPr>
            <a:cxnSpLocks/>
          </p:cNvCxnSpPr>
          <p:nvPr/>
        </p:nvCxnSpPr>
        <p:spPr>
          <a:xfrm flipH="1" flipV="1">
            <a:off x="4267200" y="4838700"/>
            <a:ext cx="1322958" cy="1562100"/>
          </a:xfrm>
          <a:prstGeom prst="line">
            <a:avLst/>
          </a:prstGeom>
          <a:ln w="76200">
            <a:solidFill>
              <a:srgbClr val="0070C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719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E880E-E59E-CA07-13B2-B79E1632AB34}"/>
              </a:ext>
            </a:extLst>
          </p:cNvPr>
          <p:cNvSpPr>
            <a:spLocks noGrp="1"/>
          </p:cNvSpPr>
          <p:nvPr>
            <p:ph type="title"/>
          </p:nvPr>
        </p:nvSpPr>
        <p:spPr/>
        <p:txBody>
          <a:bodyPr/>
          <a:lstStyle/>
          <a:p>
            <a:r>
              <a:rPr kumimoji="1" lang="ja-JP" altLang="en-US" sz="4400" dirty="0">
                <a:solidFill>
                  <a:schemeClr val="bg1"/>
                </a:solidFill>
              </a:rPr>
              <a:t>重複処理をまとめよう</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5B6CF7CD-EE22-F8F1-DF28-F5216AAAB6BB}"/>
              </a:ext>
            </a:extLst>
          </p:cNvPr>
          <p:cNvSpPr>
            <a:spLocks noGrp="1"/>
          </p:cNvSpPr>
          <p:nvPr>
            <p:ph idx="1"/>
          </p:nvPr>
        </p:nvSpPr>
        <p:spPr/>
        <p:txBody>
          <a:bodyPr/>
          <a:lstStyle/>
          <a:p>
            <a:pPr marL="0" indent="0">
              <a:buNone/>
            </a:pPr>
            <a:r>
              <a:rPr kumimoji="1" lang="ja-JP" altLang="en-US" dirty="0">
                <a:solidFill>
                  <a:schemeClr val="bg1"/>
                </a:solidFill>
              </a:rPr>
              <a:t>このように別イベントに白ノードを伸ばす場合も関数化を検討</a:t>
            </a:r>
          </a:p>
        </p:txBody>
      </p:sp>
      <p:pic>
        <p:nvPicPr>
          <p:cNvPr id="7" name="図 6">
            <a:extLst>
              <a:ext uri="{FF2B5EF4-FFF2-40B4-BE49-F238E27FC236}">
                <a16:creationId xmlns:a16="http://schemas.microsoft.com/office/drawing/2014/main" id="{B440F779-453E-836E-1082-B776890820B5}"/>
              </a:ext>
            </a:extLst>
          </p:cNvPr>
          <p:cNvPicPr>
            <a:picLocks noChangeAspect="1"/>
          </p:cNvPicPr>
          <p:nvPr/>
        </p:nvPicPr>
        <p:blipFill>
          <a:blip r:embed="rId3"/>
          <a:stretch>
            <a:fillRect/>
          </a:stretch>
        </p:blipFill>
        <p:spPr>
          <a:xfrm>
            <a:off x="2588634" y="2760566"/>
            <a:ext cx="7014731" cy="3551334"/>
          </a:xfrm>
          <a:prstGeom prst="rect">
            <a:avLst/>
          </a:prstGeom>
        </p:spPr>
      </p:pic>
    </p:spTree>
    <p:extLst>
      <p:ext uri="{BB962C8B-B14F-4D97-AF65-F5344CB8AC3E}">
        <p14:creationId xmlns:p14="http://schemas.microsoft.com/office/powerpoint/2010/main" val="34514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A7D5C-58B7-C85A-EA5B-1DA1841E0520}"/>
              </a:ext>
            </a:extLst>
          </p:cNvPr>
          <p:cNvSpPr>
            <a:spLocks noGrp="1"/>
          </p:cNvSpPr>
          <p:nvPr>
            <p:ph type="title"/>
          </p:nvPr>
        </p:nvSpPr>
        <p:spPr>
          <a:xfrm>
            <a:off x="838200" y="2766218"/>
            <a:ext cx="10515600" cy="1325563"/>
          </a:xfrm>
        </p:spPr>
        <p:txBody>
          <a:bodyPr/>
          <a:lstStyle/>
          <a:p>
            <a:r>
              <a:rPr kumimoji="1" lang="ja-JP" altLang="en-US" dirty="0">
                <a:solidFill>
                  <a:schemeClr val="bg1"/>
                </a:solidFill>
              </a:rPr>
              <a:t>なにを話するの？</a:t>
            </a:r>
          </a:p>
        </p:txBody>
      </p:sp>
    </p:spTree>
    <p:extLst>
      <p:ext uri="{BB962C8B-B14F-4D97-AF65-F5344CB8AC3E}">
        <p14:creationId xmlns:p14="http://schemas.microsoft.com/office/powerpoint/2010/main" val="4033022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92ACF-0213-F425-8225-B73ECA77194F}"/>
              </a:ext>
            </a:extLst>
          </p:cNvPr>
          <p:cNvSpPr>
            <a:spLocks noGrp="1"/>
          </p:cNvSpPr>
          <p:nvPr>
            <p:ph type="title"/>
          </p:nvPr>
        </p:nvSpPr>
        <p:spPr/>
        <p:txBody>
          <a:bodyPr/>
          <a:lstStyle/>
          <a:p>
            <a:r>
              <a:rPr kumimoji="1" lang="ja-JP" altLang="en-US" dirty="0">
                <a:solidFill>
                  <a:schemeClr val="bg1"/>
                </a:solidFill>
              </a:rPr>
              <a:t>処理を要約できる部分で関数化</a:t>
            </a:r>
          </a:p>
        </p:txBody>
      </p:sp>
      <p:sp>
        <p:nvSpPr>
          <p:cNvPr id="3" name="コンテンツ プレースホルダー 2">
            <a:extLst>
              <a:ext uri="{FF2B5EF4-FFF2-40B4-BE49-F238E27FC236}">
                <a16:creationId xmlns:a16="http://schemas.microsoft.com/office/drawing/2014/main" id="{3DF9206D-76CE-DC2A-C1BE-74AD7F2A527B}"/>
              </a:ext>
            </a:extLst>
          </p:cNvPr>
          <p:cNvSpPr>
            <a:spLocks noGrp="1"/>
          </p:cNvSpPr>
          <p:nvPr>
            <p:ph idx="1"/>
          </p:nvPr>
        </p:nvSpPr>
        <p:spPr/>
        <p:txBody>
          <a:bodyPr>
            <a:normAutofit lnSpcReduction="10000"/>
          </a:bodyPr>
          <a:lstStyle/>
          <a:p>
            <a:pPr marL="0" indent="0">
              <a:buNone/>
            </a:pPr>
            <a:r>
              <a:rPr kumimoji="1" lang="ja-JP" altLang="en-US" dirty="0">
                <a:solidFill>
                  <a:schemeClr val="bg1"/>
                </a:solidFill>
              </a:rPr>
              <a:t>処理の区切りごとに関数化できないか検討</a:t>
            </a:r>
            <a:endParaRPr lang="en-US" altLang="ja-JP" dirty="0">
              <a:solidFill>
                <a:schemeClr val="bg1"/>
              </a:solidFill>
            </a:endParaRPr>
          </a:p>
          <a:p>
            <a:pPr lvl="1"/>
            <a:r>
              <a:rPr kumimoji="1" lang="ja-JP" altLang="en-US" dirty="0">
                <a:solidFill>
                  <a:schemeClr val="bg1"/>
                </a:solidFill>
              </a:rPr>
              <a:t>再利用可能な物、複雑な処理など</a:t>
            </a:r>
            <a:endParaRPr kumimoji="1" lang="en-US" altLang="ja-JP" dirty="0">
              <a:solidFill>
                <a:schemeClr val="bg1"/>
              </a:solidFill>
            </a:endParaRPr>
          </a:p>
          <a:p>
            <a:endParaRPr kumimoji="1" lang="en-US" altLang="ja-JP" dirty="0">
              <a:solidFill>
                <a:schemeClr val="bg1"/>
              </a:solidFill>
            </a:endParaRPr>
          </a:p>
          <a:p>
            <a:pPr marL="0" indent="0">
              <a:buNone/>
            </a:pPr>
            <a:endParaRPr kumimoji="1" lang="is-IS" altLang="ja-JP" dirty="0">
              <a:solidFill>
                <a:schemeClr val="bg1"/>
              </a:solidFill>
            </a:endParaRPr>
          </a:p>
          <a:p>
            <a:pPr marL="0" indent="0">
              <a:buNone/>
            </a:pPr>
            <a:r>
              <a:rPr kumimoji="1" lang="ja-JP" altLang="is-IS" sz="2400" dirty="0">
                <a:solidFill>
                  <a:schemeClr val="bg1"/>
                </a:solidFill>
              </a:rPr>
              <a:t>たと</a:t>
            </a:r>
            <a:r>
              <a:rPr kumimoji="1" lang="ja-JP" altLang="en-US" sz="2400" dirty="0">
                <a:solidFill>
                  <a:schemeClr val="bg1"/>
                </a:solidFill>
              </a:rPr>
              <a:t>えば</a:t>
            </a:r>
            <a:r>
              <a:rPr kumimoji="1" lang="ja-JP" altLang="is-IS" sz="2400" dirty="0">
                <a:solidFill>
                  <a:schemeClr val="bg1"/>
                </a:solidFill>
              </a:rPr>
              <a:t>・・・</a:t>
            </a:r>
            <a:endParaRPr kumimoji="1" lang="is-IS" altLang="ja-JP" sz="2400" dirty="0">
              <a:solidFill>
                <a:schemeClr val="bg1"/>
              </a:solidFill>
            </a:endParaRPr>
          </a:p>
          <a:p>
            <a:pPr marL="0" indent="0">
              <a:buNone/>
            </a:pPr>
            <a:r>
              <a:rPr kumimoji="1" lang="ja-JP" altLang="en-US" sz="2400" dirty="0">
                <a:solidFill>
                  <a:schemeClr val="bg1"/>
                </a:solidFill>
              </a:rPr>
              <a:t>プレイヤーがアイテムを拾ったとき</a:t>
            </a:r>
            <a:r>
              <a:rPr kumimoji="1" lang="ja-JP" altLang="is-IS" sz="2400" dirty="0">
                <a:solidFill>
                  <a:schemeClr val="bg1"/>
                </a:solidFill>
              </a:rPr>
              <a:t>、</a:t>
            </a:r>
            <a:br>
              <a:rPr kumimoji="1" lang="is-IS" altLang="ja-JP" sz="2400" dirty="0">
                <a:solidFill>
                  <a:schemeClr val="bg1"/>
                </a:solidFill>
              </a:rPr>
            </a:br>
            <a:r>
              <a:rPr kumimoji="1" lang="ja-JP" altLang="en-US" sz="2400" dirty="0">
                <a:solidFill>
                  <a:schemeClr val="bg1"/>
                </a:solidFill>
              </a:rPr>
              <a:t>得点を更新する処理が複数の場所で必要だとします。</a:t>
            </a:r>
          </a:p>
          <a:p>
            <a:pPr marL="0" indent="0">
              <a:buNone/>
            </a:pPr>
            <a:r>
              <a:rPr kumimoji="1" lang="ja-JP" altLang="is-IS" sz="2400" dirty="0">
                <a:solidFill>
                  <a:schemeClr val="bg1"/>
                </a:solidFill>
              </a:rPr>
              <a:t>あるプログラマーは、</a:t>
            </a:r>
            <a:r>
              <a:rPr kumimoji="1" lang="ja-JP" altLang="en-US" sz="2400" dirty="0">
                <a:solidFill>
                  <a:schemeClr val="bg1"/>
                </a:solidFill>
              </a:rPr>
              <a:t>前回の重複処理の経験から</a:t>
            </a:r>
            <a:r>
              <a:rPr kumimoji="1" lang="ja-JP" altLang="is-IS" sz="2400" dirty="0">
                <a:solidFill>
                  <a:schemeClr val="bg1"/>
                </a:solidFill>
              </a:rPr>
              <a:t>、</a:t>
            </a:r>
            <a:br>
              <a:rPr kumimoji="1" lang="is-IS" altLang="ja-JP" sz="2400" dirty="0">
                <a:solidFill>
                  <a:schemeClr val="bg1"/>
                </a:solidFill>
              </a:rPr>
            </a:br>
            <a:r>
              <a:rPr kumimoji="1" lang="ja-JP" altLang="en-US" sz="2400" dirty="0">
                <a:solidFill>
                  <a:schemeClr val="bg1"/>
                </a:solidFill>
              </a:rPr>
              <a:t>この処理を</a:t>
            </a:r>
            <a:r>
              <a:rPr kumimoji="1" lang="en-US" altLang="ja-JP" sz="2400" dirty="0" err="1">
                <a:solidFill>
                  <a:schemeClr val="bg1"/>
                </a:solidFill>
              </a:rPr>
              <a:t>UpdateScore</a:t>
            </a:r>
            <a:r>
              <a:rPr kumimoji="1" lang="ja-JP" altLang="en-US" sz="2400" dirty="0">
                <a:solidFill>
                  <a:schemeClr val="bg1"/>
                </a:solidFill>
              </a:rPr>
              <a:t>という関数に抽象化し</a:t>
            </a:r>
            <a:r>
              <a:rPr lang="ja-JP" altLang="is-IS" sz="2400" dirty="0">
                <a:solidFill>
                  <a:schemeClr val="bg1"/>
                </a:solidFill>
              </a:rPr>
              <a:t>、</a:t>
            </a:r>
            <a:br>
              <a:rPr kumimoji="1" lang="is-IS" altLang="ja-JP" sz="2400" dirty="0">
                <a:solidFill>
                  <a:schemeClr val="bg1"/>
                </a:solidFill>
              </a:rPr>
            </a:br>
            <a:r>
              <a:rPr kumimoji="1" lang="ja-JP" altLang="en-US" sz="2400" dirty="0">
                <a:solidFill>
                  <a:schemeClr val="bg1"/>
                </a:solidFill>
              </a:rPr>
              <a:t>アイテムの種類や得点をパラメータとして渡すことで、</a:t>
            </a:r>
            <a:br>
              <a:rPr kumimoji="1" lang="is-IS" altLang="ja-JP" sz="2400" dirty="0">
                <a:solidFill>
                  <a:schemeClr val="bg1"/>
                </a:solidFill>
              </a:rPr>
            </a:br>
            <a:r>
              <a:rPr kumimoji="1" lang="ja-JP" altLang="en-US" sz="2400" dirty="0">
                <a:solidFill>
                  <a:schemeClr val="bg1"/>
                </a:solidFill>
              </a:rPr>
              <a:t>どこからでも再利用できるようにしました</a:t>
            </a:r>
            <a:r>
              <a:rPr kumimoji="1" lang="is-IS" altLang="ja-JP" sz="2400" dirty="0">
                <a:solidFill>
                  <a:schemeClr val="bg1"/>
                </a:solidFill>
              </a:rPr>
              <a:t>...</a:t>
            </a:r>
            <a:endParaRPr kumimoji="1" lang="ja-JP" altLang="en-US" sz="2400" dirty="0">
              <a:solidFill>
                <a:schemeClr val="bg1"/>
              </a:solidFill>
            </a:endParaRPr>
          </a:p>
          <a:p>
            <a:pPr marL="0" indent="0">
              <a:buNone/>
            </a:pPr>
            <a:endParaRPr kumimoji="1" lang="ja-JP" altLang="en-US" dirty="0">
              <a:solidFill>
                <a:schemeClr val="bg1"/>
              </a:solidFill>
            </a:endParaRPr>
          </a:p>
          <a:p>
            <a:pPr marL="0" indent="0">
              <a:buNone/>
            </a:pPr>
            <a:endParaRPr kumimoji="1" lang="ja-JP" altLang="en-US" dirty="0">
              <a:solidFill>
                <a:schemeClr val="bg1"/>
              </a:solidFill>
            </a:endParaRPr>
          </a:p>
        </p:txBody>
      </p:sp>
    </p:spTree>
    <p:extLst>
      <p:ext uri="{BB962C8B-B14F-4D97-AF65-F5344CB8AC3E}">
        <p14:creationId xmlns:p14="http://schemas.microsoft.com/office/powerpoint/2010/main" val="2916822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D1A14-3EB0-0B1E-82D0-5D20E3A306FA}"/>
              </a:ext>
            </a:extLst>
          </p:cNvPr>
          <p:cNvSpPr>
            <a:spLocks noGrp="1"/>
          </p:cNvSpPr>
          <p:nvPr>
            <p:ph type="title"/>
          </p:nvPr>
        </p:nvSpPr>
        <p:spPr/>
        <p:txBody>
          <a:bodyPr/>
          <a:lstStyle/>
          <a:p>
            <a:r>
              <a:rPr kumimoji="1" lang="ja-JP" altLang="en-US" dirty="0">
                <a:solidFill>
                  <a:schemeClr val="bg1"/>
                </a:solidFill>
              </a:rPr>
              <a:t>処理を要約できる部分で関数化</a:t>
            </a:r>
          </a:p>
        </p:txBody>
      </p:sp>
      <p:sp>
        <p:nvSpPr>
          <p:cNvPr id="3" name="コンテンツ プレースホルダー 2">
            <a:extLst>
              <a:ext uri="{FF2B5EF4-FFF2-40B4-BE49-F238E27FC236}">
                <a16:creationId xmlns:a16="http://schemas.microsoft.com/office/drawing/2014/main" id="{C75B1CBE-D9A8-B3F0-09D2-EC3E33846462}"/>
              </a:ext>
            </a:extLst>
          </p:cNvPr>
          <p:cNvSpPr>
            <a:spLocks noGrp="1"/>
          </p:cNvSpPr>
          <p:nvPr>
            <p:ph idx="1"/>
          </p:nvPr>
        </p:nvSpPr>
        <p:spPr/>
        <p:txBody>
          <a:bodyPr/>
          <a:lstStyle/>
          <a:p>
            <a:pPr marL="0" indent="0">
              <a:buNone/>
            </a:pPr>
            <a:r>
              <a:rPr lang="ja-JP" altLang="is-IS" dirty="0">
                <a:solidFill>
                  <a:schemeClr val="bg1"/>
                </a:solidFill>
              </a:rPr>
              <a:t>実際に出来上がった関数がこちら</a:t>
            </a:r>
            <a:endParaRPr kumimoji="1" lang="ja-JP" altLang="en-US" dirty="0">
              <a:solidFill>
                <a:schemeClr val="bg1"/>
              </a:solidFill>
            </a:endParaRPr>
          </a:p>
        </p:txBody>
      </p:sp>
      <p:pic>
        <p:nvPicPr>
          <p:cNvPr id="13" name="図 12" descr="グラフィカル ユーザー インターフェイス&#10;&#10;自動的に生成された説明">
            <a:extLst>
              <a:ext uri="{FF2B5EF4-FFF2-40B4-BE49-F238E27FC236}">
                <a16:creationId xmlns:a16="http://schemas.microsoft.com/office/drawing/2014/main" id="{D562C838-C165-C262-F609-BDB765116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26" y="2525814"/>
            <a:ext cx="11231542" cy="3886742"/>
          </a:xfrm>
          <a:prstGeom prst="rect">
            <a:avLst/>
          </a:prstGeom>
        </p:spPr>
      </p:pic>
    </p:spTree>
    <p:extLst>
      <p:ext uri="{BB962C8B-B14F-4D97-AF65-F5344CB8AC3E}">
        <p14:creationId xmlns:p14="http://schemas.microsoft.com/office/powerpoint/2010/main" val="4002817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D1A14-3EB0-0B1E-82D0-5D20E3A306FA}"/>
              </a:ext>
            </a:extLst>
          </p:cNvPr>
          <p:cNvSpPr>
            <a:spLocks noGrp="1"/>
          </p:cNvSpPr>
          <p:nvPr>
            <p:ph type="title"/>
          </p:nvPr>
        </p:nvSpPr>
        <p:spPr/>
        <p:txBody>
          <a:bodyPr/>
          <a:lstStyle/>
          <a:p>
            <a:r>
              <a:rPr kumimoji="1" lang="ja-JP" altLang="en-US" dirty="0">
                <a:solidFill>
                  <a:schemeClr val="bg1"/>
                </a:solidFill>
              </a:rPr>
              <a:t>処理を要約できる部分で関数化</a:t>
            </a:r>
          </a:p>
        </p:txBody>
      </p:sp>
      <p:sp>
        <p:nvSpPr>
          <p:cNvPr id="3" name="コンテンツ プレースホルダー 2">
            <a:extLst>
              <a:ext uri="{FF2B5EF4-FFF2-40B4-BE49-F238E27FC236}">
                <a16:creationId xmlns:a16="http://schemas.microsoft.com/office/drawing/2014/main" id="{C75B1CBE-D9A8-B3F0-09D2-EC3E33846462}"/>
              </a:ext>
            </a:extLst>
          </p:cNvPr>
          <p:cNvSpPr>
            <a:spLocks noGrp="1"/>
          </p:cNvSpPr>
          <p:nvPr>
            <p:ph idx="1"/>
          </p:nvPr>
        </p:nvSpPr>
        <p:spPr/>
        <p:txBody>
          <a:bodyPr/>
          <a:lstStyle/>
          <a:p>
            <a:pPr marL="0" indent="0">
              <a:buNone/>
            </a:pPr>
            <a:r>
              <a:rPr lang="ja-JP" altLang="is-IS" dirty="0">
                <a:solidFill>
                  <a:schemeClr val="bg1"/>
                </a:solidFill>
              </a:rPr>
              <a:t>要望対応したものがこちら</a:t>
            </a:r>
            <a:endParaRPr kumimoji="1" lang="ja-JP" altLang="en-US" dirty="0">
              <a:solidFill>
                <a:schemeClr val="bg1"/>
              </a:solidFill>
            </a:endParaRPr>
          </a:p>
        </p:txBody>
      </p:sp>
      <p:pic>
        <p:nvPicPr>
          <p:cNvPr id="5" name="図 4">
            <a:extLst>
              <a:ext uri="{FF2B5EF4-FFF2-40B4-BE49-F238E27FC236}">
                <a16:creationId xmlns:a16="http://schemas.microsoft.com/office/drawing/2014/main" id="{14605F34-031B-3E92-3F2E-0109B9F4DC6D}"/>
              </a:ext>
            </a:extLst>
          </p:cNvPr>
          <p:cNvPicPr>
            <a:picLocks noChangeAspect="1"/>
          </p:cNvPicPr>
          <p:nvPr/>
        </p:nvPicPr>
        <p:blipFill>
          <a:blip r:embed="rId3"/>
          <a:stretch>
            <a:fillRect/>
          </a:stretch>
        </p:blipFill>
        <p:spPr>
          <a:xfrm>
            <a:off x="130939" y="2870300"/>
            <a:ext cx="11930122" cy="2896771"/>
          </a:xfrm>
          <a:prstGeom prst="rect">
            <a:avLst/>
          </a:prstGeom>
        </p:spPr>
      </p:pic>
    </p:spTree>
    <p:extLst>
      <p:ext uri="{BB962C8B-B14F-4D97-AF65-F5344CB8AC3E}">
        <p14:creationId xmlns:p14="http://schemas.microsoft.com/office/powerpoint/2010/main" val="543999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AA62D-352C-0368-05D0-C31F599544E6}"/>
              </a:ext>
            </a:extLst>
          </p:cNvPr>
          <p:cNvSpPr>
            <a:spLocks noGrp="1"/>
          </p:cNvSpPr>
          <p:nvPr>
            <p:ph type="title"/>
          </p:nvPr>
        </p:nvSpPr>
        <p:spPr/>
        <p:txBody>
          <a:bodyPr/>
          <a:lstStyle/>
          <a:p>
            <a:r>
              <a:rPr kumimoji="1" lang="ja-JP" altLang="en-US" dirty="0">
                <a:solidFill>
                  <a:schemeClr val="bg1"/>
                </a:solidFill>
              </a:rPr>
              <a:t>処理を要約できる部分で関数化</a:t>
            </a:r>
          </a:p>
        </p:txBody>
      </p:sp>
      <p:sp>
        <p:nvSpPr>
          <p:cNvPr id="3" name="コンテンツ プレースホルダー 2">
            <a:extLst>
              <a:ext uri="{FF2B5EF4-FFF2-40B4-BE49-F238E27FC236}">
                <a16:creationId xmlns:a16="http://schemas.microsoft.com/office/drawing/2014/main" id="{47FF8847-B17A-0299-9337-C302B23E0C3D}"/>
              </a:ext>
            </a:extLst>
          </p:cNvPr>
          <p:cNvSpPr>
            <a:spLocks noGrp="1"/>
          </p:cNvSpPr>
          <p:nvPr>
            <p:ph idx="1"/>
          </p:nvPr>
        </p:nvSpPr>
        <p:spPr/>
        <p:txBody>
          <a:bodyPr/>
          <a:lstStyle/>
          <a:p>
            <a:pPr marL="0" indent="0">
              <a:buNone/>
            </a:pPr>
            <a:r>
              <a:rPr lang="ja-JP" altLang="en-US" dirty="0">
                <a:solidFill>
                  <a:schemeClr val="bg1"/>
                </a:solidFill>
              </a:rPr>
              <a:t>処理の区切りごとにコメントで分けてみた物</a:t>
            </a:r>
            <a:endParaRPr kumimoji="1" lang="ja-JP" altLang="en-US" dirty="0">
              <a:solidFill>
                <a:schemeClr val="bg1"/>
              </a:solidFill>
            </a:endParaRPr>
          </a:p>
        </p:txBody>
      </p:sp>
      <p:pic>
        <p:nvPicPr>
          <p:cNvPr id="7" name="図 6">
            <a:extLst>
              <a:ext uri="{FF2B5EF4-FFF2-40B4-BE49-F238E27FC236}">
                <a16:creationId xmlns:a16="http://schemas.microsoft.com/office/drawing/2014/main" id="{BE100B84-6F70-F6DA-9536-F4B6F2CFD3DF}"/>
              </a:ext>
            </a:extLst>
          </p:cNvPr>
          <p:cNvPicPr>
            <a:picLocks noChangeAspect="1"/>
          </p:cNvPicPr>
          <p:nvPr/>
        </p:nvPicPr>
        <p:blipFill>
          <a:blip r:embed="rId3"/>
          <a:stretch>
            <a:fillRect/>
          </a:stretch>
        </p:blipFill>
        <p:spPr>
          <a:xfrm>
            <a:off x="0" y="2898357"/>
            <a:ext cx="12192000" cy="2852298"/>
          </a:xfrm>
          <a:prstGeom prst="rect">
            <a:avLst/>
          </a:prstGeom>
        </p:spPr>
      </p:pic>
    </p:spTree>
    <p:extLst>
      <p:ext uri="{BB962C8B-B14F-4D97-AF65-F5344CB8AC3E}">
        <p14:creationId xmlns:p14="http://schemas.microsoft.com/office/powerpoint/2010/main" val="1279608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4E596-B33F-6EB6-375A-5775B6361962}"/>
              </a:ext>
            </a:extLst>
          </p:cNvPr>
          <p:cNvSpPr>
            <a:spLocks noGrp="1"/>
          </p:cNvSpPr>
          <p:nvPr>
            <p:ph type="title"/>
          </p:nvPr>
        </p:nvSpPr>
        <p:spPr/>
        <p:txBody>
          <a:bodyPr/>
          <a:lstStyle/>
          <a:p>
            <a:r>
              <a:rPr kumimoji="1" lang="ja-JP" altLang="en-US" dirty="0">
                <a:solidFill>
                  <a:schemeClr val="bg1"/>
                </a:solidFill>
              </a:rPr>
              <a:t>処理を要約できる部分で関数化</a:t>
            </a:r>
          </a:p>
        </p:txBody>
      </p:sp>
      <p:sp>
        <p:nvSpPr>
          <p:cNvPr id="11" name="コンテンツ プレースホルダー 10">
            <a:extLst>
              <a:ext uri="{FF2B5EF4-FFF2-40B4-BE49-F238E27FC236}">
                <a16:creationId xmlns:a16="http://schemas.microsoft.com/office/drawing/2014/main" id="{0407DE66-590B-1E9C-923E-574957A6DA6D}"/>
              </a:ext>
            </a:extLst>
          </p:cNvPr>
          <p:cNvSpPr>
            <a:spLocks noGrp="1"/>
          </p:cNvSpPr>
          <p:nvPr>
            <p:ph idx="1"/>
          </p:nvPr>
        </p:nvSpPr>
        <p:spPr/>
        <p:txBody>
          <a:bodyPr/>
          <a:lstStyle/>
          <a:p>
            <a:pPr marL="0" indent="0">
              <a:buNone/>
            </a:pPr>
            <a:r>
              <a:rPr lang="ja-JP" altLang="en-US" dirty="0">
                <a:solidFill>
                  <a:schemeClr val="bg1"/>
                </a:solidFill>
              </a:rPr>
              <a:t>関数化したものがこちら</a:t>
            </a:r>
          </a:p>
        </p:txBody>
      </p:sp>
      <p:pic>
        <p:nvPicPr>
          <p:cNvPr id="17" name="図 16" descr="コンピューターのスクリーンショット&#10;&#10;中程度の精度で自動的に生成された説明">
            <a:extLst>
              <a:ext uri="{FF2B5EF4-FFF2-40B4-BE49-F238E27FC236}">
                <a16:creationId xmlns:a16="http://schemas.microsoft.com/office/drawing/2014/main" id="{BA4F3E26-DB5F-DE4D-2AAE-91B1D97E2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65" y="2415606"/>
            <a:ext cx="11603069" cy="4077269"/>
          </a:xfrm>
          <a:prstGeom prst="rect">
            <a:avLst/>
          </a:prstGeom>
        </p:spPr>
      </p:pic>
    </p:spTree>
    <p:extLst>
      <p:ext uri="{BB962C8B-B14F-4D97-AF65-F5344CB8AC3E}">
        <p14:creationId xmlns:p14="http://schemas.microsoft.com/office/powerpoint/2010/main" val="2040157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E89F5637-194A-61DF-FD44-2A1E80B8EEDF}"/>
              </a:ext>
            </a:extLst>
          </p:cNvPr>
          <p:cNvSpPr>
            <a:spLocks noGrp="1"/>
          </p:cNvSpPr>
          <p:nvPr>
            <p:ph idx="1"/>
          </p:nvPr>
        </p:nvSpPr>
        <p:spPr>
          <a:xfrm>
            <a:off x="838200" y="1150361"/>
            <a:ext cx="10515600" cy="4557277"/>
          </a:xfrm>
        </p:spPr>
        <p:txBody>
          <a:bodyPr>
            <a:normAutofit fontScale="47500" lnSpcReduction="20000"/>
          </a:bodyPr>
          <a:lstStyle/>
          <a:p>
            <a:pPr>
              <a:lnSpc>
                <a:spcPct val="120000"/>
              </a:lnSpc>
            </a:pPr>
            <a:r>
              <a:rPr lang="ja-JP" altLang="en-US" sz="6400" dirty="0">
                <a:solidFill>
                  <a:schemeClr val="tx1">
                    <a:lumMod val="50000"/>
                    <a:lumOff val="50000"/>
                  </a:schemeClr>
                </a:solidFill>
              </a:rPr>
              <a:t>「読みやすい」って何？</a:t>
            </a:r>
          </a:p>
          <a:p>
            <a:pPr>
              <a:lnSpc>
                <a:spcPct val="120000"/>
              </a:lnSpc>
            </a:pPr>
            <a:r>
              <a:rPr lang="ja-JP" altLang="en-US" sz="6400" dirty="0">
                <a:solidFill>
                  <a:schemeClr val="tx1">
                    <a:lumMod val="50000"/>
                    <a:lumOff val="50000"/>
                  </a:schemeClr>
                </a:solidFill>
              </a:rPr>
              <a:t>ベタ書きすることについて</a:t>
            </a:r>
          </a:p>
          <a:p>
            <a:pPr>
              <a:lnSpc>
                <a:spcPct val="120000"/>
              </a:lnSpc>
            </a:pPr>
            <a:r>
              <a:rPr lang="ja-JP" altLang="en-US" sz="6400" dirty="0">
                <a:solidFill>
                  <a:schemeClr val="bg1"/>
                </a:solidFill>
              </a:rPr>
              <a:t>変数と関数の名前について</a:t>
            </a:r>
          </a:p>
          <a:p>
            <a:pPr>
              <a:lnSpc>
                <a:spcPct val="120000"/>
              </a:lnSpc>
            </a:pPr>
            <a:r>
              <a:rPr lang="ja-JP" altLang="en-US" sz="6400" dirty="0">
                <a:solidFill>
                  <a:schemeClr val="tx1">
                    <a:lumMod val="50000"/>
                    <a:lumOff val="50000"/>
                  </a:schemeClr>
                </a:solidFill>
              </a:rPr>
              <a:t>マクロと関数について</a:t>
            </a:r>
          </a:p>
          <a:p>
            <a:pPr>
              <a:lnSpc>
                <a:spcPct val="120000"/>
              </a:lnSpc>
            </a:pPr>
            <a:r>
              <a:rPr lang="ja-JP" altLang="en-US" sz="6400" dirty="0">
                <a:solidFill>
                  <a:schemeClr val="tx1">
                    <a:lumMod val="50000"/>
                    <a:lumOff val="50000"/>
                  </a:schemeClr>
                </a:solidFill>
              </a:rPr>
              <a:t>コメントについて</a:t>
            </a:r>
          </a:p>
          <a:p>
            <a:pPr>
              <a:lnSpc>
                <a:spcPct val="120000"/>
              </a:lnSpc>
            </a:pPr>
            <a:r>
              <a:rPr lang="ja-JP" altLang="en-US" sz="6400" dirty="0">
                <a:solidFill>
                  <a:schemeClr val="tx1">
                    <a:lumMod val="50000"/>
                    <a:lumOff val="50000"/>
                  </a:schemeClr>
                </a:solidFill>
              </a:rPr>
              <a:t>ノード配置について</a:t>
            </a:r>
          </a:p>
          <a:p>
            <a:pPr>
              <a:lnSpc>
                <a:spcPct val="120000"/>
              </a:lnSpc>
            </a:pPr>
            <a:r>
              <a:rPr lang="ja-JP" altLang="en-US" sz="6400" dirty="0">
                <a:solidFill>
                  <a:schemeClr val="tx1">
                    <a:lumMod val="50000"/>
                    <a:lumOff val="50000"/>
                  </a:schemeClr>
                </a:solidFill>
              </a:rPr>
              <a:t>コミットログについて</a:t>
            </a:r>
            <a:endParaRPr kumimoji="1" lang="en-US" altLang="ja-JP" dirty="0">
              <a:solidFill>
                <a:schemeClr val="tx1">
                  <a:lumMod val="50000"/>
                  <a:lumOff val="50000"/>
                </a:schemeClr>
              </a:solidFill>
            </a:endParaRPr>
          </a:p>
          <a:p>
            <a:endParaRPr kumimoji="1" lang="ja-JP" altLang="en-US" dirty="0">
              <a:solidFill>
                <a:schemeClr val="bg1"/>
              </a:solidFill>
            </a:endParaRPr>
          </a:p>
        </p:txBody>
      </p:sp>
    </p:spTree>
    <p:extLst>
      <p:ext uri="{BB962C8B-B14F-4D97-AF65-F5344CB8AC3E}">
        <p14:creationId xmlns:p14="http://schemas.microsoft.com/office/powerpoint/2010/main" val="2151918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5E976-7064-E7E1-6BD2-D6E0AD433945}"/>
              </a:ext>
            </a:extLst>
          </p:cNvPr>
          <p:cNvSpPr>
            <a:spLocks noGrp="1"/>
          </p:cNvSpPr>
          <p:nvPr>
            <p:ph type="title"/>
          </p:nvPr>
        </p:nvSpPr>
        <p:spPr/>
        <p:txBody>
          <a:bodyPr/>
          <a:lstStyle/>
          <a:p>
            <a:r>
              <a:rPr lang="ja-JP" altLang="en-US" sz="4400" dirty="0">
                <a:solidFill>
                  <a:schemeClr val="bg1"/>
                </a:solidFill>
              </a:rPr>
              <a:t>変数と関数の名前について</a:t>
            </a:r>
            <a:endParaRPr kumimoji="1" lang="ja-JP" altLang="en-US" dirty="0"/>
          </a:p>
        </p:txBody>
      </p:sp>
      <p:sp>
        <p:nvSpPr>
          <p:cNvPr id="3" name="コンテンツ プレースホルダー 2">
            <a:extLst>
              <a:ext uri="{FF2B5EF4-FFF2-40B4-BE49-F238E27FC236}">
                <a16:creationId xmlns:a16="http://schemas.microsoft.com/office/drawing/2014/main" id="{C8A91EF2-C8FD-D36B-2446-606749BAC8F6}"/>
              </a:ext>
            </a:extLst>
          </p:cNvPr>
          <p:cNvSpPr>
            <a:spLocks noGrp="1"/>
          </p:cNvSpPr>
          <p:nvPr>
            <p:ph idx="1"/>
          </p:nvPr>
        </p:nvSpPr>
        <p:spPr/>
        <p:txBody>
          <a:bodyPr/>
          <a:lstStyle/>
          <a:p>
            <a:r>
              <a:rPr lang="ja-JP" altLang="en-US" b="0" i="0" dirty="0">
                <a:solidFill>
                  <a:srgbClr val="ECECEC"/>
                </a:solidFill>
                <a:effectLst/>
                <a:highlight>
                  <a:srgbClr val="212121"/>
                </a:highlight>
                <a:latin typeface="Söhne"/>
              </a:rPr>
              <a:t>変数や関数の命名は</a:t>
            </a:r>
            <a:br>
              <a:rPr lang="en-US" altLang="ja-JP" dirty="0">
                <a:solidFill>
                  <a:srgbClr val="ECECEC"/>
                </a:solidFill>
                <a:highlight>
                  <a:srgbClr val="212121"/>
                </a:highlight>
                <a:latin typeface="Söhne"/>
              </a:rPr>
            </a:br>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を使った開発で非常に重要となる要素です。</a:t>
            </a:r>
            <a:endParaRPr lang="en-US" altLang="ja-JP" b="0" i="0" dirty="0">
              <a:solidFill>
                <a:srgbClr val="ECECEC"/>
              </a:solidFill>
              <a:effectLst/>
              <a:highlight>
                <a:srgbClr val="212121"/>
              </a:highlight>
              <a:latin typeface="Söhne"/>
            </a:endParaRPr>
          </a:p>
          <a:p>
            <a:endParaRPr lang="en-US" altLang="ja-JP" b="0" i="0" dirty="0">
              <a:solidFill>
                <a:srgbClr val="ECECEC"/>
              </a:solidFill>
              <a:effectLst/>
              <a:highlight>
                <a:srgbClr val="212121"/>
              </a:highlight>
              <a:latin typeface="Söhne"/>
            </a:endParaRPr>
          </a:p>
          <a:p>
            <a:r>
              <a:rPr lang="ja-JP" altLang="en-US" b="0" i="0" dirty="0">
                <a:solidFill>
                  <a:srgbClr val="ECECEC"/>
                </a:solidFill>
                <a:effectLst/>
                <a:highlight>
                  <a:srgbClr val="212121"/>
                </a:highlight>
                <a:latin typeface="Söhne"/>
              </a:rPr>
              <a:t>なぜなら、適切な命名は処理の読みやすさに直結し、</a:t>
            </a:r>
            <a:br>
              <a:rPr lang="en-US" altLang="ja-JP" b="0" i="0" dirty="0">
                <a:solidFill>
                  <a:srgbClr val="ECECEC"/>
                </a:solidFill>
                <a:effectLst/>
                <a:highlight>
                  <a:srgbClr val="212121"/>
                </a:highlight>
                <a:latin typeface="Söhne"/>
              </a:rPr>
            </a:br>
            <a:r>
              <a:rPr lang="ja-JP" altLang="en-US" b="0" i="0" dirty="0">
                <a:solidFill>
                  <a:srgbClr val="ECECEC"/>
                </a:solidFill>
                <a:effectLst/>
                <a:highlight>
                  <a:srgbClr val="212121"/>
                </a:highlight>
                <a:latin typeface="Söhne"/>
              </a:rPr>
              <a:t>保守性を大きく向上させるものとなるためです。</a:t>
            </a:r>
            <a:endParaRPr lang="en-US" altLang="ja-JP" b="0" i="0" dirty="0">
              <a:solidFill>
                <a:srgbClr val="ECECEC"/>
              </a:solidFill>
              <a:effectLst/>
              <a:highlight>
                <a:srgbClr val="212121"/>
              </a:highlight>
              <a:latin typeface="Söhne"/>
            </a:endParaRPr>
          </a:p>
          <a:p>
            <a:endParaRPr kumimoji="1" lang="ja-JP" altLang="en-US" dirty="0"/>
          </a:p>
        </p:txBody>
      </p:sp>
    </p:spTree>
    <p:extLst>
      <p:ext uri="{BB962C8B-B14F-4D97-AF65-F5344CB8AC3E}">
        <p14:creationId xmlns:p14="http://schemas.microsoft.com/office/powerpoint/2010/main" val="1310376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EF664-1142-4FE5-1394-08029E92AD65}"/>
              </a:ext>
            </a:extLst>
          </p:cNvPr>
          <p:cNvSpPr>
            <a:spLocks noGrp="1"/>
          </p:cNvSpPr>
          <p:nvPr>
            <p:ph type="title"/>
          </p:nvPr>
        </p:nvSpPr>
        <p:spPr/>
        <p:txBody>
          <a:bodyPr/>
          <a:lstStyle/>
          <a:p>
            <a:r>
              <a:rPr kumimoji="1" lang="ja-JP" altLang="en-US" dirty="0">
                <a:solidFill>
                  <a:schemeClr val="bg1"/>
                </a:solidFill>
              </a:rPr>
              <a:t>名前は明確でシンプルに</a:t>
            </a:r>
          </a:p>
        </p:txBody>
      </p:sp>
      <p:sp>
        <p:nvSpPr>
          <p:cNvPr id="3" name="コンテンツ プレースホルダー 2">
            <a:extLst>
              <a:ext uri="{FF2B5EF4-FFF2-40B4-BE49-F238E27FC236}">
                <a16:creationId xmlns:a16="http://schemas.microsoft.com/office/drawing/2014/main" id="{92319CDF-D0EE-D2E9-CB8E-FBD957765080}"/>
              </a:ext>
            </a:extLst>
          </p:cNvPr>
          <p:cNvSpPr>
            <a:spLocks noGrp="1"/>
          </p:cNvSpPr>
          <p:nvPr>
            <p:ph idx="1"/>
          </p:nvPr>
        </p:nvSpPr>
        <p:spPr/>
        <p:txBody>
          <a:bodyPr/>
          <a:lstStyle/>
          <a:p>
            <a:r>
              <a:rPr kumimoji="1" lang="ja-JP" altLang="en-US" dirty="0">
                <a:solidFill>
                  <a:schemeClr val="bg1"/>
                </a:solidFill>
              </a:rPr>
              <a:t>変数や関数の名前は、それが何を表しているのか、</a:t>
            </a:r>
            <a:br>
              <a:rPr kumimoji="1" lang="en-US" altLang="ja-JP" dirty="0">
                <a:solidFill>
                  <a:schemeClr val="bg1"/>
                </a:solidFill>
              </a:rPr>
            </a:br>
            <a:r>
              <a:rPr kumimoji="1" lang="ja-JP" altLang="en-US" dirty="0">
                <a:solidFill>
                  <a:schemeClr val="bg1"/>
                </a:solidFill>
              </a:rPr>
              <a:t>または何をするのかを一目で理解できるようにしましょう。</a:t>
            </a:r>
            <a:endParaRPr kumimoji="1" lang="en-US" altLang="ja-JP" dirty="0">
              <a:solidFill>
                <a:schemeClr val="bg1"/>
              </a:solidFill>
            </a:endParaRPr>
          </a:p>
          <a:p>
            <a:r>
              <a:rPr kumimoji="1" lang="ja-JP" altLang="en-US" dirty="0">
                <a:solidFill>
                  <a:schemeClr val="bg1"/>
                </a:solidFill>
              </a:rPr>
              <a:t>明確でシンプルな名前は、コードを読む際の混乱を避け、他のメンバーがコードを理解しやすくします。</a:t>
            </a:r>
            <a:endParaRPr lang="en-US" altLang="ja-JP" dirty="0">
              <a:solidFill>
                <a:schemeClr val="bg1"/>
              </a:solidFill>
            </a:endParaRPr>
          </a:p>
          <a:p>
            <a:r>
              <a:rPr kumimoji="1" lang="ja-JP" altLang="en-US" dirty="0">
                <a:solidFill>
                  <a:schemeClr val="bg1"/>
                </a:solidFill>
              </a:rPr>
              <a:t>単語の省略も極力減らした方がいいこともあります</a:t>
            </a:r>
            <a:endParaRPr kumimoji="1" lang="en-US" altLang="ja-JP" dirty="0">
              <a:solidFill>
                <a:schemeClr val="bg1"/>
              </a:solidFill>
            </a:endParaRPr>
          </a:p>
        </p:txBody>
      </p:sp>
      <p:pic>
        <p:nvPicPr>
          <p:cNvPr id="7" name="図 6" descr="パソコンの画面&#10;&#10;中程度の精度で自動的に生成された説明">
            <a:extLst>
              <a:ext uri="{FF2B5EF4-FFF2-40B4-BE49-F238E27FC236}">
                <a16:creationId xmlns:a16="http://schemas.microsoft.com/office/drawing/2014/main" id="{D4ED82F3-5755-A7B6-D616-30748058F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829" y="4162049"/>
            <a:ext cx="7411484" cy="2695951"/>
          </a:xfrm>
          <a:prstGeom prst="rect">
            <a:avLst/>
          </a:prstGeom>
        </p:spPr>
      </p:pic>
    </p:spTree>
    <p:extLst>
      <p:ext uri="{BB962C8B-B14F-4D97-AF65-F5344CB8AC3E}">
        <p14:creationId xmlns:p14="http://schemas.microsoft.com/office/powerpoint/2010/main" val="1956898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63A6D-3BDF-089D-51D2-BA49B25D4188}"/>
              </a:ext>
            </a:extLst>
          </p:cNvPr>
          <p:cNvSpPr>
            <a:spLocks noGrp="1"/>
          </p:cNvSpPr>
          <p:nvPr>
            <p:ph type="title"/>
          </p:nvPr>
        </p:nvSpPr>
        <p:spPr/>
        <p:txBody>
          <a:bodyPr/>
          <a:lstStyle/>
          <a:p>
            <a:r>
              <a:rPr kumimoji="1" lang="ja-JP" altLang="en-US" dirty="0">
                <a:solidFill>
                  <a:schemeClr val="bg1"/>
                </a:solidFill>
              </a:rPr>
              <a:t>名前は明確でシンプルに</a:t>
            </a:r>
          </a:p>
        </p:txBody>
      </p:sp>
      <p:sp>
        <p:nvSpPr>
          <p:cNvPr id="3" name="コンテンツ プレースホルダー 2">
            <a:extLst>
              <a:ext uri="{FF2B5EF4-FFF2-40B4-BE49-F238E27FC236}">
                <a16:creationId xmlns:a16="http://schemas.microsoft.com/office/drawing/2014/main" id="{0AA3CFB3-0115-3340-9D04-4E85088A9E7F}"/>
              </a:ext>
            </a:extLst>
          </p:cNvPr>
          <p:cNvSpPr>
            <a:spLocks noGrp="1"/>
          </p:cNvSpPr>
          <p:nvPr>
            <p:ph idx="1"/>
          </p:nvPr>
        </p:nvSpPr>
        <p:spPr/>
        <p:txBody>
          <a:bodyPr/>
          <a:lstStyle/>
          <a:p>
            <a:r>
              <a:rPr kumimoji="1" lang="ja-JP" altLang="en-US" dirty="0">
                <a:solidFill>
                  <a:schemeClr val="bg1"/>
                </a:solidFill>
              </a:rPr>
              <a:t>アイテムの数をカウントする変数</a:t>
            </a:r>
            <a:endParaRPr kumimoji="1" lang="en-US" altLang="ja-JP" dirty="0">
              <a:solidFill>
                <a:schemeClr val="bg1"/>
              </a:solidFill>
            </a:endParaRPr>
          </a:p>
          <a:p>
            <a:pPr lvl="1"/>
            <a:r>
              <a:rPr lang="ja-JP" altLang="en-US" dirty="0">
                <a:solidFill>
                  <a:schemeClr val="bg1"/>
                </a:solidFill>
              </a:rPr>
              <a:t>良い例：</a:t>
            </a:r>
            <a:r>
              <a:rPr lang="en-US" altLang="ja-JP" dirty="0" err="1">
                <a:solidFill>
                  <a:schemeClr val="bg1"/>
                </a:solidFill>
              </a:rPr>
              <a:t>ItemCount</a:t>
            </a:r>
            <a:endParaRPr lang="en-US" altLang="ja-JP" dirty="0">
              <a:solidFill>
                <a:schemeClr val="bg1"/>
              </a:solidFill>
            </a:endParaRPr>
          </a:p>
          <a:p>
            <a:pPr lvl="1"/>
            <a:r>
              <a:rPr lang="ja-JP" altLang="en-US" dirty="0">
                <a:solidFill>
                  <a:schemeClr val="bg1"/>
                </a:solidFill>
              </a:rPr>
              <a:t>推奨しない例：</a:t>
            </a:r>
            <a:r>
              <a:rPr lang="en-US" altLang="ja-JP" dirty="0">
                <a:solidFill>
                  <a:schemeClr val="bg1"/>
                </a:solidFill>
              </a:rPr>
              <a:t>Count</a:t>
            </a:r>
          </a:p>
        </p:txBody>
      </p:sp>
      <p:pic>
        <p:nvPicPr>
          <p:cNvPr id="7" name="図 6">
            <a:extLst>
              <a:ext uri="{FF2B5EF4-FFF2-40B4-BE49-F238E27FC236}">
                <a16:creationId xmlns:a16="http://schemas.microsoft.com/office/drawing/2014/main" id="{0013E270-4E24-8FBA-9A87-7BC508895204}"/>
              </a:ext>
            </a:extLst>
          </p:cNvPr>
          <p:cNvPicPr>
            <a:picLocks noChangeAspect="1"/>
          </p:cNvPicPr>
          <p:nvPr/>
        </p:nvPicPr>
        <p:blipFill>
          <a:blip r:embed="rId3"/>
          <a:stretch>
            <a:fillRect/>
          </a:stretch>
        </p:blipFill>
        <p:spPr>
          <a:xfrm>
            <a:off x="1328921" y="3634293"/>
            <a:ext cx="9185813" cy="2677607"/>
          </a:xfrm>
          <a:prstGeom prst="rect">
            <a:avLst/>
          </a:prstGeom>
        </p:spPr>
      </p:pic>
    </p:spTree>
    <p:extLst>
      <p:ext uri="{BB962C8B-B14F-4D97-AF65-F5344CB8AC3E}">
        <p14:creationId xmlns:p14="http://schemas.microsoft.com/office/powerpoint/2010/main" val="426154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C9F32-0101-8DDF-1B5E-AED0E760716B}"/>
              </a:ext>
            </a:extLst>
          </p:cNvPr>
          <p:cNvSpPr>
            <a:spLocks noGrp="1"/>
          </p:cNvSpPr>
          <p:nvPr>
            <p:ph type="title"/>
          </p:nvPr>
        </p:nvSpPr>
        <p:spPr/>
        <p:txBody>
          <a:bodyPr/>
          <a:lstStyle/>
          <a:p>
            <a:r>
              <a:rPr lang="ja-JP" altLang="en-US" dirty="0">
                <a:solidFill>
                  <a:schemeClr val="bg1"/>
                </a:solidFill>
              </a:rPr>
              <a:t>状態を示す</a:t>
            </a:r>
            <a:r>
              <a:rPr lang="en-US" altLang="ja-JP" dirty="0">
                <a:solidFill>
                  <a:schemeClr val="bg1"/>
                </a:solidFill>
              </a:rPr>
              <a:t>bool</a:t>
            </a:r>
            <a:r>
              <a:rPr lang="ja-JP" altLang="en-US" dirty="0">
                <a:solidFill>
                  <a:schemeClr val="bg1"/>
                </a:solidFill>
              </a:rPr>
              <a:t>型変数や関数の命名</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868FD927-2641-2F54-8A94-4AD357B27602}"/>
              </a:ext>
            </a:extLst>
          </p:cNvPr>
          <p:cNvSpPr>
            <a:spLocks noGrp="1"/>
          </p:cNvSpPr>
          <p:nvPr>
            <p:ph idx="1"/>
          </p:nvPr>
        </p:nvSpPr>
        <p:spPr>
          <a:xfrm>
            <a:off x="838199" y="1825625"/>
            <a:ext cx="10094259" cy="4077634"/>
          </a:xfrm>
        </p:spPr>
        <p:txBody>
          <a:bodyPr>
            <a:normAutofit/>
          </a:bodyPr>
          <a:lstStyle/>
          <a:p>
            <a:r>
              <a:rPr lang="en-US" altLang="ja-JP" dirty="0">
                <a:solidFill>
                  <a:schemeClr val="bg1"/>
                </a:solidFill>
              </a:rPr>
              <a:t>Is</a:t>
            </a:r>
            <a:r>
              <a:rPr lang="ja-JP" altLang="en-US" dirty="0">
                <a:solidFill>
                  <a:schemeClr val="bg1"/>
                </a:solidFill>
              </a:rPr>
              <a:t>（状態や条件を示す）</a:t>
            </a:r>
            <a:endParaRPr lang="en-US" altLang="ja-JP" dirty="0">
              <a:solidFill>
                <a:schemeClr val="bg1"/>
              </a:solidFill>
            </a:endParaRPr>
          </a:p>
          <a:p>
            <a:pPr lvl="1"/>
            <a:r>
              <a:rPr lang="ja-JP" altLang="en-US" dirty="0">
                <a:solidFill>
                  <a:schemeClr val="bg1"/>
                </a:solidFill>
              </a:rPr>
              <a:t>使用例</a:t>
            </a:r>
            <a:r>
              <a:rPr lang="en-US" altLang="ja-JP" dirty="0">
                <a:solidFill>
                  <a:schemeClr val="bg1"/>
                </a:solidFill>
              </a:rPr>
              <a:t>: </a:t>
            </a:r>
            <a:r>
              <a:rPr lang="en-US" altLang="ja-JP" dirty="0" err="1">
                <a:solidFill>
                  <a:schemeClr val="bg1"/>
                </a:solidFill>
              </a:rPr>
              <a:t>IsVisible</a:t>
            </a:r>
            <a:r>
              <a:rPr lang="en-US" altLang="ja-JP" dirty="0">
                <a:solidFill>
                  <a:schemeClr val="bg1"/>
                </a:solidFill>
              </a:rPr>
              <a:t>, </a:t>
            </a:r>
            <a:r>
              <a:rPr lang="en-US" altLang="ja-JP" dirty="0" err="1">
                <a:solidFill>
                  <a:schemeClr val="bg1"/>
                </a:solidFill>
              </a:rPr>
              <a:t>IsEnabled</a:t>
            </a:r>
            <a:r>
              <a:rPr lang="en-US" altLang="ja-JP" dirty="0">
                <a:solidFill>
                  <a:schemeClr val="bg1"/>
                </a:solidFill>
              </a:rPr>
              <a:t>, </a:t>
            </a:r>
            <a:r>
              <a:rPr lang="en-US" altLang="ja-JP" dirty="0" err="1">
                <a:solidFill>
                  <a:schemeClr val="bg1"/>
                </a:solidFill>
              </a:rPr>
              <a:t>IsValid</a:t>
            </a:r>
            <a:endParaRPr lang="en-US" altLang="ja-JP" dirty="0">
              <a:solidFill>
                <a:schemeClr val="bg1"/>
              </a:solidFill>
            </a:endParaRPr>
          </a:p>
          <a:p>
            <a:r>
              <a:rPr lang="en-US" altLang="ja-JP" dirty="0">
                <a:solidFill>
                  <a:schemeClr val="bg1"/>
                </a:solidFill>
              </a:rPr>
              <a:t>Can</a:t>
            </a:r>
            <a:r>
              <a:rPr lang="ja-JP" altLang="en-US" dirty="0">
                <a:solidFill>
                  <a:schemeClr val="bg1"/>
                </a:solidFill>
              </a:rPr>
              <a:t>（許可を示す）</a:t>
            </a:r>
            <a:endParaRPr lang="en-US" altLang="ja-JP" dirty="0">
              <a:solidFill>
                <a:schemeClr val="bg1"/>
              </a:solidFill>
            </a:endParaRPr>
          </a:p>
          <a:p>
            <a:pPr lvl="1"/>
            <a:r>
              <a:rPr lang="ja-JP" altLang="en-US" dirty="0">
                <a:solidFill>
                  <a:schemeClr val="bg1"/>
                </a:solidFill>
              </a:rPr>
              <a:t>使用例</a:t>
            </a:r>
            <a:r>
              <a:rPr lang="en-US" altLang="ja-JP" dirty="0">
                <a:solidFill>
                  <a:schemeClr val="bg1"/>
                </a:solidFill>
              </a:rPr>
              <a:t>: </a:t>
            </a:r>
            <a:r>
              <a:rPr lang="en-US" altLang="ja-JP" dirty="0" err="1">
                <a:solidFill>
                  <a:schemeClr val="bg1"/>
                </a:solidFill>
              </a:rPr>
              <a:t>CanAttack</a:t>
            </a:r>
            <a:r>
              <a:rPr lang="en-US" altLang="ja-JP" dirty="0">
                <a:solidFill>
                  <a:schemeClr val="bg1"/>
                </a:solidFill>
              </a:rPr>
              <a:t>, </a:t>
            </a:r>
            <a:r>
              <a:rPr lang="en-US" altLang="ja-JP" dirty="0" err="1">
                <a:solidFill>
                  <a:schemeClr val="bg1"/>
                </a:solidFill>
              </a:rPr>
              <a:t>CanEdit</a:t>
            </a:r>
            <a:r>
              <a:rPr lang="en-US" altLang="ja-JP" dirty="0">
                <a:solidFill>
                  <a:schemeClr val="bg1"/>
                </a:solidFill>
              </a:rPr>
              <a:t>, </a:t>
            </a:r>
            <a:r>
              <a:rPr lang="en-US" altLang="ja-JP" dirty="0" err="1">
                <a:solidFill>
                  <a:schemeClr val="bg1"/>
                </a:solidFill>
              </a:rPr>
              <a:t>CanSave</a:t>
            </a:r>
            <a:endParaRPr lang="en-US" altLang="ja-JP" dirty="0">
              <a:solidFill>
                <a:schemeClr val="bg1"/>
              </a:solidFill>
            </a:endParaRPr>
          </a:p>
          <a:p>
            <a:r>
              <a:rPr lang="en-US" altLang="ja-JP" dirty="0">
                <a:solidFill>
                  <a:schemeClr val="bg1"/>
                </a:solidFill>
              </a:rPr>
              <a:t>Has</a:t>
            </a:r>
            <a:r>
              <a:rPr lang="ja-JP" altLang="en-US" dirty="0">
                <a:solidFill>
                  <a:schemeClr val="bg1"/>
                </a:solidFill>
              </a:rPr>
              <a:t>（所有や存在を示す）</a:t>
            </a:r>
            <a:endParaRPr lang="en-US" altLang="ja-JP" dirty="0">
              <a:solidFill>
                <a:schemeClr val="bg1"/>
              </a:solidFill>
            </a:endParaRPr>
          </a:p>
          <a:p>
            <a:pPr lvl="1"/>
            <a:r>
              <a:rPr lang="ja-JP" altLang="en-US" dirty="0">
                <a:solidFill>
                  <a:schemeClr val="bg1"/>
                </a:solidFill>
              </a:rPr>
              <a:t>使用例</a:t>
            </a:r>
            <a:r>
              <a:rPr lang="en-US" altLang="ja-JP" dirty="0">
                <a:solidFill>
                  <a:schemeClr val="bg1"/>
                </a:solidFill>
              </a:rPr>
              <a:t>: </a:t>
            </a:r>
            <a:r>
              <a:rPr lang="en-US" altLang="ja-JP" dirty="0" err="1">
                <a:solidFill>
                  <a:schemeClr val="bg1"/>
                </a:solidFill>
              </a:rPr>
              <a:t>HasLicense</a:t>
            </a:r>
            <a:r>
              <a:rPr lang="en-US" altLang="ja-JP" dirty="0">
                <a:solidFill>
                  <a:schemeClr val="bg1"/>
                </a:solidFill>
              </a:rPr>
              <a:t>, </a:t>
            </a:r>
            <a:r>
              <a:rPr lang="en-US" altLang="ja-JP" dirty="0" err="1">
                <a:solidFill>
                  <a:schemeClr val="bg1"/>
                </a:solidFill>
              </a:rPr>
              <a:t>HasChildren</a:t>
            </a:r>
            <a:r>
              <a:rPr lang="en-US" altLang="ja-JP" dirty="0">
                <a:solidFill>
                  <a:schemeClr val="bg1"/>
                </a:solidFill>
              </a:rPr>
              <a:t>, </a:t>
            </a:r>
            <a:r>
              <a:rPr lang="en-US" altLang="ja-JP" dirty="0" err="1">
                <a:solidFill>
                  <a:schemeClr val="bg1"/>
                </a:solidFill>
              </a:rPr>
              <a:t>HasWeapon</a:t>
            </a:r>
            <a:endParaRPr lang="en-US" altLang="ja-JP" dirty="0">
              <a:solidFill>
                <a:schemeClr val="bg1"/>
              </a:solidFill>
            </a:endParaRPr>
          </a:p>
          <a:p>
            <a:endParaRPr lang="en-US" altLang="ja-JP" dirty="0">
              <a:solidFill>
                <a:schemeClr val="bg1"/>
              </a:solidFill>
            </a:endParaRPr>
          </a:p>
          <a:p>
            <a:endParaRPr lang="en-US" altLang="ja-JP" dirty="0">
              <a:solidFill>
                <a:schemeClr val="bg1"/>
              </a:solidFill>
            </a:endParaRPr>
          </a:p>
          <a:p>
            <a:pPr lvl="1"/>
            <a:endParaRPr lang="en-US" altLang="ja-JP" dirty="0">
              <a:solidFill>
                <a:schemeClr val="bg1"/>
              </a:solidFill>
            </a:endParaRPr>
          </a:p>
          <a:p>
            <a:pPr lvl="1"/>
            <a:endParaRPr lang="en-US" altLang="ja-JP" dirty="0">
              <a:solidFill>
                <a:schemeClr val="bg1"/>
              </a:solidFill>
            </a:endParaRPr>
          </a:p>
          <a:p>
            <a:pPr marL="457200" lvl="1" indent="0">
              <a:buNone/>
            </a:pPr>
            <a:endParaRPr lang="en-US" altLang="ja-JP" dirty="0">
              <a:solidFill>
                <a:schemeClr val="bg1"/>
              </a:solidFill>
            </a:endParaRPr>
          </a:p>
          <a:p>
            <a:pPr lvl="1"/>
            <a:endParaRPr kumimoji="1" lang="en-US" altLang="ja-JP" dirty="0">
              <a:solidFill>
                <a:schemeClr val="bg1"/>
              </a:solidFill>
            </a:endParaRPr>
          </a:p>
          <a:p>
            <a:endParaRPr kumimoji="1" lang="en-US" altLang="ja-JP" dirty="0">
              <a:solidFill>
                <a:schemeClr val="bg1"/>
              </a:solidFill>
            </a:endParaRPr>
          </a:p>
        </p:txBody>
      </p:sp>
    </p:spTree>
    <p:extLst>
      <p:ext uri="{BB962C8B-B14F-4D97-AF65-F5344CB8AC3E}">
        <p14:creationId xmlns:p14="http://schemas.microsoft.com/office/powerpoint/2010/main" val="353574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C54FE-ED61-3281-66C4-CF43ED8D63EA}"/>
              </a:ext>
            </a:extLst>
          </p:cNvPr>
          <p:cNvSpPr>
            <a:spLocks noGrp="1"/>
          </p:cNvSpPr>
          <p:nvPr>
            <p:ph type="title"/>
          </p:nvPr>
        </p:nvSpPr>
        <p:spPr/>
        <p:txBody>
          <a:bodyPr/>
          <a:lstStyle/>
          <a:p>
            <a:r>
              <a:rPr kumimoji="1" lang="ja-JP" altLang="en-US" dirty="0">
                <a:solidFill>
                  <a:schemeClr val="bg1"/>
                </a:solidFill>
              </a:rPr>
              <a:t>なにを話するの？</a:t>
            </a:r>
            <a:endParaRPr kumimoji="1" lang="ja-JP" altLang="en-US" dirty="0"/>
          </a:p>
        </p:txBody>
      </p:sp>
      <p:sp>
        <p:nvSpPr>
          <p:cNvPr id="3" name="コンテンツ プレースホルダー 2">
            <a:extLst>
              <a:ext uri="{FF2B5EF4-FFF2-40B4-BE49-F238E27FC236}">
                <a16:creationId xmlns:a16="http://schemas.microsoft.com/office/drawing/2014/main" id="{0CE0E18D-56A3-A02C-1E68-AEAA2E6E6317}"/>
              </a:ext>
            </a:extLst>
          </p:cNvPr>
          <p:cNvSpPr>
            <a:spLocks noGrp="1"/>
          </p:cNvSpPr>
          <p:nvPr>
            <p:ph idx="1"/>
          </p:nvPr>
        </p:nvSpPr>
        <p:spPr/>
        <p:txBody>
          <a:bodyPr/>
          <a:lstStyle/>
          <a:p>
            <a:pPr marL="0" indent="0" algn="l">
              <a:lnSpc>
                <a:spcPct val="150000"/>
              </a:lnSpc>
              <a:buNone/>
            </a:pPr>
            <a:r>
              <a:rPr kumimoji="1" lang="ja-JP" altLang="en-US" sz="2800" b="0" i="0" dirty="0">
                <a:solidFill>
                  <a:srgbClr val="ECECEC"/>
                </a:solidFill>
                <a:effectLst/>
                <a:highlight>
                  <a:srgbClr val="212121"/>
                </a:highlight>
                <a:latin typeface="Söhne"/>
              </a:rPr>
              <a:t>今回のセッションでは</a:t>
            </a:r>
            <a:br>
              <a:rPr kumimoji="1" lang="en-US" altLang="ja-JP" sz="2800" b="0" i="0" dirty="0">
                <a:solidFill>
                  <a:srgbClr val="ECECEC"/>
                </a:solidFill>
                <a:effectLst/>
                <a:highlight>
                  <a:srgbClr val="212121"/>
                </a:highlight>
                <a:latin typeface="Söhne"/>
              </a:rPr>
            </a:br>
            <a:r>
              <a:rPr kumimoji="1" lang="ja-JP" altLang="en-US" sz="2800" b="0" i="0" dirty="0">
                <a:solidFill>
                  <a:srgbClr val="ECECEC"/>
                </a:solidFill>
                <a:effectLst/>
                <a:highlight>
                  <a:srgbClr val="212121"/>
                </a:highlight>
                <a:latin typeface="Söhne"/>
              </a:rPr>
              <a:t>アンリアルエンジンの機能である</a:t>
            </a:r>
            <a:r>
              <a:rPr kumimoji="1" lang="en-US" altLang="ja-JP" sz="2800" b="0" i="0" dirty="0">
                <a:solidFill>
                  <a:srgbClr val="ECECEC"/>
                </a:solidFill>
                <a:effectLst/>
                <a:highlight>
                  <a:srgbClr val="212121"/>
                </a:highlight>
                <a:latin typeface="Söhne"/>
              </a:rPr>
              <a:t>Blueprint</a:t>
            </a:r>
            <a:r>
              <a:rPr kumimoji="1" lang="ja-JP" altLang="en-US" sz="2800" b="0" i="0" dirty="0">
                <a:solidFill>
                  <a:srgbClr val="ECECEC"/>
                </a:solidFill>
                <a:effectLst/>
                <a:highlight>
                  <a:srgbClr val="212121"/>
                </a:highlight>
                <a:latin typeface="Söhne"/>
              </a:rPr>
              <a:t>を扱う際において、</a:t>
            </a:r>
            <a:br>
              <a:rPr kumimoji="1" lang="en-US" altLang="ja-JP" sz="2800" b="0" i="0" dirty="0">
                <a:solidFill>
                  <a:srgbClr val="ECECEC"/>
                </a:solidFill>
                <a:effectLst/>
                <a:highlight>
                  <a:srgbClr val="212121"/>
                </a:highlight>
                <a:latin typeface="Söhne"/>
              </a:rPr>
            </a:br>
            <a:r>
              <a:rPr kumimoji="1" lang="ja-JP" altLang="en-US" sz="2800" b="0" i="0" dirty="0">
                <a:solidFill>
                  <a:srgbClr val="ECECEC"/>
                </a:solidFill>
                <a:effectLst/>
                <a:highlight>
                  <a:srgbClr val="212121"/>
                </a:highlight>
                <a:latin typeface="Söhne"/>
              </a:rPr>
              <a:t>書いた処理の内容を読みやすくするために、</a:t>
            </a:r>
            <a:br>
              <a:rPr kumimoji="1" lang="en-US" altLang="ja-JP" sz="2800" b="0" i="0" dirty="0">
                <a:solidFill>
                  <a:srgbClr val="ECECEC"/>
                </a:solidFill>
                <a:effectLst/>
                <a:highlight>
                  <a:srgbClr val="212121"/>
                </a:highlight>
                <a:latin typeface="Söhne"/>
              </a:rPr>
            </a:br>
            <a:r>
              <a:rPr kumimoji="1" lang="ja-JP" altLang="en-US" sz="2800" b="0" i="0" dirty="0">
                <a:solidFill>
                  <a:srgbClr val="ECECEC"/>
                </a:solidFill>
                <a:effectLst/>
                <a:highlight>
                  <a:srgbClr val="212121"/>
                </a:highlight>
                <a:latin typeface="Söhne"/>
              </a:rPr>
              <a:t>簡単に実践できる内容を共有出来たらと思います。</a:t>
            </a:r>
          </a:p>
          <a:p>
            <a:endParaRPr kumimoji="1" lang="ja-JP" altLang="en-US" dirty="0"/>
          </a:p>
        </p:txBody>
      </p:sp>
    </p:spTree>
    <p:extLst>
      <p:ext uri="{BB962C8B-B14F-4D97-AF65-F5344CB8AC3E}">
        <p14:creationId xmlns:p14="http://schemas.microsoft.com/office/powerpoint/2010/main" val="3653894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2EB9F-1AE5-2CFD-31AA-BA87598E95CC}"/>
              </a:ext>
            </a:extLst>
          </p:cNvPr>
          <p:cNvSpPr>
            <a:spLocks noGrp="1"/>
          </p:cNvSpPr>
          <p:nvPr>
            <p:ph type="title"/>
          </p:nvPr>
        </p:nvSpPr>
        <p:spPr/>
        <p:txBody>
          <a:bodyPr/>
          <a:lstStyle/>
          <a:p>
            <a:r>
              <a:rPr kumimoji="1" lang="ja-JP" altLang="en-US" dirty="0">
                <a:solidFill>
                  <a:schemeClr val="bg1"/>
                </a:solidFill>
              </a:rPr>
              <a:t>ここまでのまとめ</a:t>
            </a:r>
          </a:p>
        </p:txBody>
      </p:sp>
      <p:sp>
        <p:nvSpPr>
          <p:cNvPr id="3" name="コンテンツ プレースホルダー 2">
            <a:extLst>
              <a:ext uri="{FF2B5EF4-FFF2-40B4-BE49-F238E27FC236}">
                <a16:creationId xmlns:a16="http://schemas.microsoft.com/office/drawing/2014/main" id="{DE79D1FF-1D2D-38C2-EA1A-B837CF4DE5FC}"/>
              </a:ext>
            </a:extLst>
          </p:cNvPr>
          <p:cNvSpPr>
            <a:spLocks noGrp="1"/>
          </p:cNvSpPr>
          <p:nvPr>
            <p:ph idx="1"/>
          </p:nvPr>
        </p:nvSpPr>
        <p:spPr/>
        <p:txBody>
          <a:bodyPr/>
          <a:lstStyle/>
          <a:p>
            <a:r>
              <a:rPr kumimoji="1" lang="ja-JP" altLang="en-US" dirty="0">
                <a:solidFill>
                  <a:schemeClr val="bg1"/>
                </a:solidFill>
              </a:rPr>
              <a:t>処理の読みやすさ</a:t>
            </a:r>
            <a:r>
              <a:rPr lang="ja-JP" altLang="en-US" dirty="0">
                <a:solidFill>
                  <a:schemeClr val="bg1"/>
                </a:solidFill>
              </a:rPr>
              <a:t>と</a:t>
            </a:r>
            <a:r>
              <a:rPr kumimoji="1" lang="ja-JP" altLang="en-US" dirty="0">
                <a:solidFill>
                  <a:schemeClr val="bg1"/>
                </a:solidFill>
              </a:rPr>
              <a:t>重要性</a:t>
            </a:r>
            <a:endParaRPr kumimoji="1" lang="en-US" altLang="ja-JP" dirty="0">
              <a:solidFill>
                <a:schemeClr val="bg1"/>
              </a:solidFill>
            </a:endParaRPr>
          </a:p>
          <a:p>
            <a:pPr lvl="1"/>
            <a:r>
              <a:rPr lang="ja-JP" altLang="en-US" dirty="0">
                <a:solidFill>
                  <a:schemeClr val="bg1"/>
                </a:solidFill>
              </a:rPr>
              <a:t>べた書きすると読みにくくなりやすい</a:t>
            </a:r>
            <a:endParaRPr lang="en-US" altLang="ja-JP" dirty="0">
              <a:solidFill>
                <a:schemeClr val="bg1"/>
              </a:solidFill>
            </a:endParaRPr>
          </a:p>
          <a:p>
            <a:pPr lvl="1"/>
            <a:r>
              <a:rPr lang="ja-JP" altLang="en-US" dirty="0">
                <a:solidFill>
                  <a:schemeClr val="bg1"/>
                </a:solidFill>
              </a:rPr>
              <a:t>コピペをした場合は関数化できないか検討</a:t>
            </a:r>
            <a:endParaRPr kumimoji="1" lang="en-US" altLang="ja-JP" dirty="0">
              <a:solidFill>
                <a:schemeClr val="bg1"/>
              </a:solidFill>
            </a:endParaRPr>
          </a:p>
          <a:p>
            <a:pPr lvl="1"/>
            <a:r>
              <a:rPr lang="ja-JP" altLang="en-US" dirty="0">
                <a:solidFill>
                  <a:schemeClr val="bg1"/>
                </a:solidFill>
              </a:rPr>
              <a:t>読みやすいと読み手の</a:t>
            </a:r>
            <a:r>
              <a:rPr kumimoji="1" lang="ja-JP" altLang="en-US" dirty="0">
                <a:solidFill>
                  <a:schemeClr val="bg1"/>
                </a:solidFill>
              </a:rPr>
              <a:t>精神が安定する</a:t>
            </a:r>
            <a:endParaRPr kumimoji="1" lang="en-US" altLang="ja-JP" dirty="0">
              <a:solidFill>
                <a:schemeClr val="bg1"/>
              </a:solidFill>
            </a:endParaRPr>
          </a:p>
          <a:p>
            <a:r>
              <a:rPr lang="ja-JP" altLang="en-US" dirty="0">
                <a:solidFill>
                  <a:schemeClr val="bg1"/>
                </a:solidFill>
              </a:rPr>
              <a:t>具体的な命名について</a:t>
            </a:r>
            <a:endParaRPr lang="en-US" altLang="ja-JP" dirty="0">
              <a:solidFill>
                <a:schemeClr val="bg1"/>
              </a:solidFill>
            </a:endParaRPr>
          </a:p>
          <a:p>
            <a:pPr lvl="1"/>
            <a:r>
              <a:rPr lang="ja-JP" altLang="en-US" dirty="0">
                <a:solidFill>
                  <a:schemeClr val="bg1"/>
                </a:solidFill>
              </a:rPr>
              <a:t>単語はなるべく省略しない</a:t>
            </a:r>
            <a:endParaRPr lang="en-US" altLang="ja-JP" dirty="0">
              <a:solidFill>
                <a:schemeClr val="bg1"/>
              </a:solidFill>
            </a:endParaRPr>
          </a:p>
          <a:p>
            <a:pPr lvl="1"/>
            <a:r>
              <a:rPr lang="ja-JP" altLang="en-US" dirty="0">
                <a:solidFill>
                  <a:schemeClr val="bg1"/>
                </a:solidFill>
              </a:rPr>
              <a:t>判定関数や変数の場合は</a:t>
            </a:r>
            <a:r>
              <a:rPr lang="en-US" altLang="ja-JP" dirty="0">
                <a:solidFill>
                  <a:schemeClr val="bg1"/>
                </a:solidFill>
              </a:rPr>
              <a:t>Is</a:t>
            </a:r>
            <a:r>
              <a:rPr lang="ja-JP" altLang="en-US" dirty="0">
                <a:solidFill>
                  <a:schemeClr val="bg1"/>
                </a:solidFill>
              </a:rPr>
              <a:t>、</a:t>
            </a:r>
            <a:r>
              <a:rPr lang="en-US" altLang="ja-JP" dirty="0">
                <a:solidFill>
                  <a:schemeClr val="bg1"/>
                </a:solidFill>
              </a:rPr>
              <a:t>Can</a:t>
            </a:r>
            <a:r>
              <a:rPr lang="ja-JP" altLang="en-US" dirty="0">
                <a:solidFill>
                  <a:schemeClr val="bg1"/>
                </a:solidFill>
              </a:rPr>
              <a:t>、</a:t>
            </a:r>
            <a:r>
              <a:rPr lang="en-US" altLang="ja-JP" dirty="0">
                <a:solidFill>
                  <a:schemeClr val="bg1"/>
                </a:solidFill>
              </a:rPr>
              <a:t>Has</a:t>
            </a:r>
            <a:r>
              <a:rPr lang="ja-JP" altLang="en-US" dirty="0">
                <a:solidFill>
                  <a:schemeClr val="bg1"/>
                </a:solidFill>
              </a:rPr>
              <a:t>などを使用する</a:t>
            </a:r>
            <a:endParaRPr lang="en-US" altLang="ja-JP" dirty="0">
              <a:solidFill>
                <a:schemeClr val="bg1"/>
              </a:solidFill>
            </a:endParaRPr>
          </a:p>
          <a:p>
            <a:endParaRPr lang="en-US" altLang="ja-JP" dirty="0">
              <a:solidFill>
                <a:schemeClr val="bg1"/>
              </a:solidFill>
            </a:endParaRPr>
          </a:p>
          <a:p>
            <a:endParaRPr kumimoji="1" lang="ja-JP" altLang="en-US" dirty="0">
              <a:solidFill>
                <a:schemeClr val="bg1"/>
              </a:solidFill>
            </a:endParaRPr>
          </a:p>
          <a:p>
            <a:endParaRPr kumimoji="1" lang="ja-JP" altLang="en-US" dirty="0">
              <a:solidFill>
                <a:schemeClr val="bg1"/>
              </a:solidFill>
            </a:endParaRPr>
          </a:p>
        </p:txBody>
      </p:sp>
    </p:spTree>
    <p:extLst>
      <p:ext uri="{BB962C8B-B14F-4D97-AF65-F5344CB8AC3E}">
        <p14:creationId xmlns:p14="http://schemas.microsoft.com/office/powerpoint/2010/main" val="3383557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FFB19BCB-2BF1-291A-B034-F7968546D192}"/>
              </a:ext>
            </a:extLst>
          </p:cNvPr>
          <p:cNvSpPr>
            <a:spLocks noGrp="1"/>
          </p:cNvSpPr>
          <p:nvPr>
            <p:ph idx="1"/>
          </p:nvPr>
        </p:nvSpPr>
        <p:spPr>
          <a:xfrm>
            <a:off x="838200" y="1150361"/>
            <a:ext cx="10515600" cy="4557277"/>
          </a:xfrm>
        </p:spPr>
        <p:txBody>
          <a:bodyPr>
            <a:normAutofit fontScale="47500" lnSpcReduction="20000"/>
          </a:bodyPr>
          <a:lstStyle/>
          <a:p>
            <a:pPr>
              <a:lnSpc>
                <a:spcPct val="120000"/>
              </a:lnSpc>
            </a:pPr>
            <a:r>
              <a:rPr lang="ja-JP" altLang="en-US" sz="6400" dirty="0">
                <a:solidFill>
                  <a:schemeClr val="tx1">
                    <a:lumMod val="50000"/>
                    <a:lumOff val="50000"/>
                  </a:schemeClr>
                </a:solidFill>
              </a:rPr>
              <a:t>「読みやすい」って何？</a:t>
            </a:r>
          </a:p>
          <a:p>
            <a:pPr>
              <a:lnSpc>
                <a:spcPct val="120000"/>
              </a:lnSpc>
            </a:pPr>
            <a:r>
              <a:rPr lang="ja-JP" altLang="en-US" sz="6400" dirty="0">
                <a:solidFill>
                  <a:schemeClr val="tx1">
                    <a:lumMod val="50000"/>
                    <a:lumOff val="50000"/>
                  </a:schemeClr>
                </a:solidFill>
              </a:rPr>
              <a:t>ベタ書きすることについて</a:t>
            </a:r>
          </a:p>
          <a:p>
            <a:pPr>
              <a:lnSpc>
                <a:spcPct val="120000"/>
              </a:lnSpc>
            </a:pPr>
            <a:r>
              <a:rPr lang="ja-JP" altLang="en-US" sz="6400" dirty="0">
                <a:solidFill>
                  <a:schemeClr val="tx1">
                    <a:lumMod val="50000"/>
                    <a:lumOff val="50000"/>
                  </a:schemeClr>
                </a:solidFill>
              </a:rPr>
              <a:t>変数と関数の名前について</a:t>
            </a:r>
          </a:p>
          <a:p>
            <a:pPr>
              <a:lnSpc>
                <a:spcPct val="120000"/>
              </a:lnSpc>
            </a:pPr>
            <a:r>
              <a:rPr lang="ja-JP" altLang="en-US" sz="6400" dirty="0">
                <a:solidFill>
                  <a:schemeClr val="bg1"/>
                </a:solidFill>
              </a:rPr>
              <a:t>マクロと関数について</a:t>
            </a:r>
          </a:p>
          <a:p>
            <a:pPr>
              <a:lnSpc>
                <a:spcPct val="120000"/>
              </a:lnSpc>
            </a:pPr>
            <a:r>
              <a:rPr lang="ja-JP" altLang="en-US" sz="6400" dirty="0">
                <a:solidFill>
                  <a:schemeClr val="tx1">
                    <a:lumMod val="50000"/>
                    <a:lumOff val="50000"/>
                  </a:schemeClr>
                </a:solidFill>
              </a:rPr>
              <a:t>コメントについて</a:t>
            </a:r>
          </a:p>
          <a:p>
            <a:pPr>
              <a:lnSpc>
                <a:spcPct val="120000"/>
              </a:lnSpc>
            </a:pPr>
            <a:r>
              <a:rPr lang="ja-JP" altLang="en-US" sz="6400" dirty="0">
                <a:solidFill>
                  <a:schemeClr val="tx1">
                    <a:lumMod val="50000"/>
                    <a:lumOff val="50000"/>
                  </a:schemeClr>
                </a:solidFill>
              </a:rPr>
              <a:t>ノード配置について</a:t>
            </a:r>
          </a:p>
          <a:p>
            <a:pPr>
              <a:lnSpc>
                <a:spcPct val="120000"/>
              </a:lnSpc>
            </a:pPr>
            <a:r>
              <a:rPr lang="ja-JP" altLang="en-US" sz="6400" dirty="0">
                <a:solidFill>
                  <a:schemeClr val="tx1">
                    <a:lumMod val="50000"/>
                    <a:lumOff val="50000"/>
                  </a:schemeClr>
                </a:solidFill>
              </a:rPr>
              <a:t>コミットログについて</a:t>
            </a:r>
            <a:endParaRPr kumimoji="1" lang="en-US" altLang="ja-JP" dirty="0">
              <a:solidFill>
                <a:schemeClr val="tx1">
                  <a:lumMod val="50000"/>
                  <a:lumOff val="50000"/>
                </a:schemeClr>
              </a:solidFill>
            </a:endParaRPr>
          </a:p>
          <a:p>
            <a:endParaRPr kumimoji="1" lang="ja-JP" altLang="en-US" dirty="0">
              <a:solidFill>
                <a:schemeClr val="bg1"/>
              </a:solidFill>
            </a:endParaRPr>
          </a:p>
        </p:txBody>
      </p:sp>
    </p:spTree>
    <p:extLst>
      <p:ext uri="{BB962C8B-B14F-4D97-AF65-F5344CB8AC3E}">
        <p14:creationId xmlns:p14="http://schemas.microsoft.com/office/powerpoint/2010/main" val="2733048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D779D-8F2D-0E40-0C5B-6468B58DBEAC}"/>
              </a:ext>
            </a:extLst>
          </p:cNvPr>
          <p:cNvSpPr>
            <a:spLocks noGrp="1"/>
          </p:cNvSpPr>
          <p:nvPr>
            <p:ph type="title"/>
          </p:nvPr>
        </p:nvSpPr>
        <p:spPr/>
        <p:txBody>
          <a:bodyPr/>
          <a:lstStyle/>
          <a:p>
            <a:r>
              <a:rPr kumimoji="1" lang="ja-JP" altLang="en-US" dirty="0">
                <a:solidFill>
                  <a:schemeClr val="bg1"/>
                </a:solidFill>
              </a:rPr>
              <a:t>マクロは</a:t>
            </a:r>
            <a:r>
              <a:rPr kumimoji="1" lang="ja-JP" altLang="is-IS" dirty="0">
                <a:solidFill>
                  <a:schemeClr val="bg1"/>
                </a:solidFill>
              </a:rPr>
              <a:t>必ず出力を返すようにしよう</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7338F325-D7B6-2874-F224-6B823D81A26B}"/>
              </a:ext>
            </a:extLst>
          </p:cNvPr>
          <p:cNvSpPr>
            <a:spLocks noGrp="1"/>
          </p:cNvSpPr>
          <p:nvPr>
            <p:ph idx="1"/>
          </p:nvPr>
        </p:nvSpPr>
        <p:spPr/>
        <p:txBody>
          <a:bodyPr/>
          <a:lstStyle/>
          <a:p>
            <a:pPr marL="0" indent="0">
              <a:buNone/>
            </a:pPr>
            <a:endParaRPr kumimoji="1" lang="is-IS" altLang="ja-JP" dirty="0">
              <a:solidFill>
                <a:schemeClr val="bg1"/>
              </a:solidFill>
            </a:endParaRPr>
          </a:p>
          <a:p>
            <a:pPr marL="0" indent="0">
              <a:buNone/>
            </a:pPr>
            <a:r>
              <a:rPr kumimoji="1" lang="ja-JP" altLang="en-US" dirty="0">
                <a:solidFill>
                  <a:schemeClr val="bg1"/>
                </a:solidFill>
              </a:rPr>
              <a:t>マクロは関数と異なり、出力を返さないことができます</a:t>
            </a:r>
            <a:r>
              <a:rPr kumimoji="1" lang="ja-JP" altLang="is-IS" dirty="0">
                <a:solidFill>
                  <a:schemeClr val="bg1"/>
                </a:solidFill>
              </a:rPr>
              <a:t>が、</a:t>
            </a:r>
            <a:endParaRPr kumimoji="1" lang="en-US" altLang="ja-JP" dirty="0">
              <a:solidFill>
                <a:schemeClr val="bg1"/>
              </a:solidFill>
            </a:endParaRPr>
          </a:p>
          <a:p>
            <a:pPr marL="0" indent="0">
              <a:buNone/>
            </a:pPr>
            <a:r>
              <a:rPr lang="ja-JP" altLang="en-US" dirty="0">
                <a:solidFill>
                  <a:schemeClr val="bg1"/>
                </a:solidFill>
              </a:rPr>
              <a:t>使用者側から見ると判別がつきづらい物となるので注意が必要</a:t>
            </a:r>
            <a:endParaRPr lang="is-IS" altLang="ja-JP" dirty="0">
              <a:solidFill>
                <a:schemeClr val="bg1"/>
              </a:solidFill>
            </a:endParaRPr>
          </a:p>
          <a:p>
            <a:pPr marL="0" indent="0">
              <a:buNone/>
            </a:pPr>
            <a:endParaRPr kumimoji="1" lang="en-US" altLang="ja-JP" dirty="0">
              <a:solidFill>
                <a:schemeClr val="bg1"/>
              </a:solidFill>
            </a:endParaRPr>
          </a:p>
          <a:p>
            <a:endParaRPr kumimoji="1" lang="ja-JP" altLang="en-US" dirty="0">
              <a:solidFill>
                <a:schemeClr val="bg1"/>
              </a:solidFill>
            </a:endParaRPr>
          </a:p>
        </p:txBody>
      </p:sp>
    </p:spTree>
    <p:extLst>
      <p:ext uri="{BB962C8B-B14F-4D97-AF65-F5344CB8AC3E}">
        <p14:creationId xmlns:p14="http://schemas.microsoft.com/office/powerpoint/2010/main" val="2161322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0BEB6-DC45-DF23-2332-EC9624928A7E}"/>
              </a:ext>
            </a:extLst>
          </p:cNvPr>
          <p:cNvSpPr>
            <a:spLocks noGrp="1"/>
          </p:cNvSpPr>
          <p:nvPr>
            <p:ph type="title"/>
          </p:nvPr>
        </p:nvSpPr>
        <p:spPr/>
        <p:txBody>
          <a:bodyPr/>
          <a:lstStyle/>
          <a:p>
            <a:r>
              <a:rPr kumimoji="1" lang="ja-JP" altLang="en-US" dirty="0">
                <a:solidFill>
                  <a:schemeClr val="bg1"/>
                </a:solidFill>
              </a:rPr>
              <a:t>マクロは</a:t>
            </a:r>
            <a:r>
              <a:rPr kumimoji="1" lang="ja-JP" altLang="is-IS" dirty="0">
                <a:solidFill>
                  <a:schemeClr val="bg1"/>
                </a:solidFill>
              </a:rPr>
              <a:t>必ず出力を返すようにしよう</a:t>
            </a:r>
            <a:endParaRPr kumimoji="1" lang="ja-JP" altLang="en-US" dirty="0">
              <a:solidFill>
                <a:schemeClr val="bg1"/>
              </a:solidFill>
            </a:endParaRPr>
          </a:p>
        </p:txBody>
      </p:sp>
      <p:pic>
        <p:nvPicPr>
          <p:cNvPr id="9" name="コンテンツ プレースホルダー 8" descr="グラフィカル ユーザー インターフェイス, アプリケーション&#10;&#10;自動的に生成された説明">
            <a:extLst>
              <a:ext uri="{FF2B5EF4-FFF2-40B4-BE49-F238E27FC236}">
                <a16:creationId xmlns:a16="http://schemas.microsoft.com/office/drawing/2014/main" id="{2C3C44C6-AD74-EC1C-C15D-C909317E13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8576" y="1825625"/>
            <a:ext cx="7214847" cy="4351338"/>
          </a:xfrm>
        </p:spPr>
      </p:pic>
    </p:spTree>
    <p:extLst>
      <p:ext uri="{BB962C8B-B14F-4D97-AF65-F5344CB8AC3E}">
        <p14:creationId xmlns:p14="http://schemas.microsoft.com/office/powerpoint/2010/main" val="24552872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21A38-3662-89F7-CF22-D54B4432D051}"/>
              </a:ext>
            </a:extLst>
          </p:cNvPr>
          <p:cNvSpPr>
            <a:spLocks noGrp="1"/>
          </p:cNvSpPr>
          <p:nvPr>
            <p:ph type="title"/>
          </p:nvPr>
        </p:nvSpPr>
        <p:spPr/>
        <p:txBody>
          <a:bodyPr/>
          <a:lstStyle/>
          <a:p>
            <a:r>
              <a:rPr kumimoji="1" lang="ja-JP" altLang="en-US" dirty="0">
                <a:solidFill>
                  <a:schemeClr val="bg1"/>
                </a:solidFill>
              </a:rPr>
              <a:t>マクロは</a:t>
            </a:r>
            <a:r>
              <a:rPr kumimoji="1" lang="ja-JP" altLang="is-IS" dirty="0">
                <a:solidFill>
                  <a:schemeClr val="bg1"/>
                </a:solidFill>
              </a:rPr>
              <a:t>必ず出力を返すようにしよう</a:t>
            </a:r>
            <a:endParaRPr kumimoji="1" lang="ja-JP" altLang="en-US" dirty="0">
              <a:solidFill>
                <a:schemeClr val="bg1"/>
              </a:solidFill>
            </a:endParaRPr>
          </a:p>
        </p:txBody>
      </p:sp>
      <p:pic>
        <p:nvPicPr>
          <p:cNvPr id="15" name="コンテンツ プレースホルダー 14" descr="グラフィカル ユーザー インターフェイス が含まれている画像&#10;&#10;自動的に生成された説明">
            <a:extLst>
              <a:ext uri="{FF2B5EF4-FFF2-40B4-BE49-F238E27FC236}">
                <a16:creationId xmlns:a16="http://schemas.microsoft.com/office/drawing/2014/main" id="{5ED693DD-0295-BDEC-B080-7B059981E1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2955" y="1825625"/>
            <a:ext cx="8086089" cy="4351338"/>
          </a:xfrm>
        </p:spPr>
      </p:pic>
    </p:spTree>
    <p:extLst>
      <p:ext uri="{BB962C8B-B14F-4D97-AF65-F5344CB8AC3E}">
        <p14:creationId xmlns:p14="http://schemas.microsoft.com/office/powerpoint/2010/main" val="1759595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EB2BA-9C24-FC8D-C7FF-710F705086BC}"/>
              </a:ext>
            </a:extLst>
          </p:cNvPr>
          <p:cNvSpPr>
            <a:spLocks noGrp="1"/>
          </p:cNvSpPr>
          <p:nvPr>
            <p:ph type="title"/>
          </p:nvPr>
        </p:nvSpPr>
        <p:spPr/>
        <p:txBody>
          <a:bodyPr/>
          <a:lstStyle/>
          <a:p>
            <a:r>
              <a:rPr kumimoji="1" lang="ja-JP" altLang="en-US" dirty="0">
                <a:solidFill>
                  <a:schemeClr val="bg1"/>
                </a:solidFill>
              </a:rPr>
              <a:t>マクロは</a:t>
            </a:r>
            <a:r>
              <a:rPr kumimoji="1" lang="ja-JP" altLang="is-IS" dirty="0">
                <a:solidFill>
                  <a:schemeClr val="bg1"/>
                </a:solidFill>
              </a:rPr>
              <a:t>必ず出力を返すようにしよう</a:t>
            </a:r>
            <a:endParaRPr kumimoji="1" lang="ja-JP" altLang="en-US" dirty="0">
              <a:solidFill>
                <a:schemeClr val="bg1"/>
              </a:solidFill>
            </a:endParaRPr>
          </a:p>
        </p:txBody>
      </p:sp>
      <p:pic>
        <p:nvPicPr>
          <p:cNvPr id="9" name="コンテンツ プレースホルダー 8">
            <a:extLst>
              <a:ext uri="{FF2B5EF4-FFF2-40B4-BE49-F238E27FC236}">
                <a16:creationId xmlns:a16="http://schemas.microsoft.com/office/drawing/2014/main" id="{92BA226B-901A-87EB-CA2F-4C07E5B7945B}"/>
              </a:ext>
            </a:extLst>
          </p:cNvPr>
          <p:cNvPicPr>
            <a:picLocks noGrp="1" noChangeAspect="1"/>
          </p:cNvPicPr>
          <p:nvPr>
            <p:ph idx="1"/>
          </p:nvPr>
        </p:nvPicPr>
        <p:blipFill>
          <a:blip r:embed="rId3"/>
          <a:stretch>
            <a:fillRect/>
          </a:stretch>
        </p:blipFill>
        <p:spPr>
          <a:xfrm>
            <a:off x="2308286" y="1825625"/>
            <a:ext cx="7575427" cy="4351338"/>
          </a:xfrm>
        </p:spPr>
      </p:pic>
    </p:spTree>
    <p:extLst>
      <p:ext uri="{BB962C8B-B14F-4D97-AF65-F5344CB8AC3E}">
        <p14:creationId xmlns:p14="http://schemas.microsoft.com/office/powerpoint/2010/main" val="1167768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EB2BA-9C24-FC8D-C7FF-710F705086BC}"/>
              </a:ext>
            </a:extLst>
          </p:cNvPr>
          <p:cNvSpPr>
            <a:spLocks noGrp="1"/>
          </p:cNvSpPr>
          <p:nvPr>
            <p:ph type="title"/>
          </p:nvPr>
        </p:nvSpPr>
        <p:spPr/>
        <p:txBody>
          <a:bodyPr/>
          <a:lstStyle/>
          <a:p>
            <a:r>
              <a:rPr kumimoji="1" lang="ja-JP" altLang="en-US" dirty="0">
                <a:solidFill>
                  <a:schemeClr val="bg1"/>
                </a:solidFill>
              </a:rPr>
              <a:t>マクロは</a:t>
            </a:r>
            <a:r>
              <a:rPr kumimoji="1" lang="ja-JP" altLang="is-IS" dirty="0">
                <a:solidFill>
                  <a:schemeClr val="bg1"/>
                </a:solidFill>
              </a:rPr>
              <a:t>必ず出力を返すようにしよう</a:t>
            </a:r>
            <a:endParaRPr kumimoji="1" lang="ja-JP" altLang="en-US" dirty="0">
              <a:solidFill>
                <a:schemeClr val="bg1"/>
              </a:solidFill>
            </a:endParaRPr>
          </a:p>
        </p:txBody>
      </p:sp>
      <p:sp>
        <p:nvSpPr>
          <p:cNvPr id="4" name="コンテンツ プレースホルダー 3">
            <a:extLst>
              <a:ext uri="{FF2B5EF4-FFF2-40B4-BE49-F238E27FC236}">
                <a16:creationId xmlns:a16="http://schemas.microsoft.com/office/drawing/2014/main" id="{277CD40C-0B51-5BCC-C0BF-4DCCFE31B7A4}"/>
              </a:ext>
            </a:extLst>
          </p:cNvPr>
          <p:cNvSpPr>
            <a:spLocks noGrp="1"/>
          </p:cNvSpPr>
          <p:nvPr>
            <p:ph idx="1"/>
          </p:nvPr>
        </p:nvSpPr>
        <p:spPr/>
        <p:txBody>
          <a:bodyPr/>
          <a:lstStyle/>
          <a:p>
            <a:pPr marL="0" indent="0">
              <a:buNone/>
            </a:pPr>
            <a:endParaRPr lang="is-IS" altLang="ja-JP" dirty="0">
              <a:solidFill>
                <a:schemeClr val="bg1"/>
              </a:solidFill>
            </a:endParaRPr>
          </a:p>
          <a:p>
            <a:pPr marL="0" indent="0">
              <a:buNone/>
            </a:pPr>
            <a:endParaRPr lang="is-IS" altLang="ja-JP" dirty="0">
              <a:solidFill>
                <a:schemeClr val="bg1"/>
              </a:solidFill>
            </a:endParaRPr>
          </a:p>
          <a:p>
            <a:pPr marL="0" indent="0">
              <a:buNone/>
            </a:pPr>
            <a:r>
              <a:rPr lang="ja-JP" altLang="is-IS" dirty="0">
                <a:solidFill>
                  <a:schemeClr val="bg1"/>
                </a:solidFill>
              </a:rPr>
              <a:t>実行ピンはマクロの詳細パネルから</a:t>
            </a:r>
            <a:br>
              <a:rPr lang="is-IS" altLang="ja-JP" dirty="0">
                <a:solidFill>
                  <a:schemeClr val="bg1"/>
                </a:solidFill>
              </a:rPr>
            </a:br>
            <a:r>
              <a:rPr lang="ja-JP" altLang="is-IS" dirty="0">
                <a:solidFill>
                  <a:schemeClr val="bg1"/>
                </a:solidFill>
              </a:rPr>
              <a:t>アウトプットの変数のピンタイプを</a:t>
            </a:r>
            <a:br>
              <a:rPr lang="is-IS" altLang="ja-JP" dirty="0">
                <a:solidFill>
                  <a:schemeClr val="bg1"/>
                </a:solidFill>
              </a:rPr>
            </a:br>
            <a:r>
              <a:rPr lang="ja-JP" altLang="is-IS" dirty="0">
                <a:solidFill>
                  <a:schemeClr val="bg1"/>
                </a:solidFill>
              </a:rPr>
              <a:t>「実行」にすると増やせます。</a:t>
            </a:r>
            <a:endParaRPr lang="ja-JP" altLang="en-US" dirty="0">
              <a:solidFill>
                <a:schemeClr val="bg1"/>
              </a:solidFill>
            </a:endParaRPr>
          </a:p>
        </p:txBody>
      </p:sp>
      <p:pic>
        <p:nvPicPr>
          <p:cNvPr id="11" name="図 10">
            <a:extLst>
              <a:ext uri="{FF2B5EF4-FFF2-40B4-BE49-F238E27FC236}">
                <a16:creationId xmlns:a16="http://schemas.microsoft.com/office/drawing/2014/main" id="{41EB1107-C0C6-1FAA-F7CA-2609CD22154B}"/>
              </a:ext>
            </a:extLst>
          </p:cNvPr>
          <p:cNvPicPr>
            <a:picLocks noChangeAspect="1"/>
          </p:cNvPicPr>
          <p:nvPr/>
        </p:nvPicPr>
        <p:blipFill>
          <a:blip r:embed="rId3"/>
          <a:stretch>
            <a:fillRect/>
          </a:stretch>
        </p:blipFill>
        <p:spPr>
          <a:xfrm>
            <a:off x="7181098" y="2319897"/>
            <a:ext cx="4563112" cy="3362794"/>
          </a:xfrm>
          <a:prstGeom prst="rect">
            <a:avLst/>
          </a:prstGeom>
        </p:spPr>
      </p:pic>
    </p:spTree>
    <p:extLst>
      <p:ext uri="{BB962C8B-B14F-4D97-AF65-F5344CB8AC3E}">
        <p14:creationId xmlns:p14="http://schemas.microsoft.com/office/powerpoint/2010/main" val="3303730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343F7-3D3A-2E65-6836-0A673777000F}"/>
              </a:ext>
            </a:extLst>
          </p:cNvPr>
          <p:cNvSpPr>
            <a:spLocks noGrp="1"/>
          </p:cNvSpPr>
          <p:nvPr>
            <p:ph type="title"/>
          </p:nvPr>
        </p:nvSpPr>
        <p:spPr/>
        <p:txBody>
          <a:bodyPr/>
          <a:lstStyle/>
          <a:p>
            <a:r>
              <a:rPr kumimoji="1" lang="ja-JP" altLang="en-US" dirty="0">
                <a:solidFill>
                  <a:schemeClr val="bg1"/>
                </a:solidFill>
              </a:rPr>
              <a:t>関数内部はできるだけシンプルに</a:t>
            </a:r>
          </a:p>
        </p:txBody>
      </p:sp>
      <p:sp>
        <p:nvSpPr>
          <p:cNvPr id="3" name="コンテンツ プレースホルダー 2">
            <a:extLst>
              <a:ext uri="{FF2B5EF4-FFF2-40B4-BE49-F238E27FC236}">
                <a16:creationId xmlns:a16="http://schemas.microsoft.com/office/drawing/2014/main" id="{AFB9D093-46CA-AFA1-E786-FD9E0F637321}"/>
              </a:ext>
            </a:extLst>
          </p:cNvPr>
          <p:cNvSpPr>
            <a:spLocks noGrp="1"/>
          </p:cNvSpPr>
          <p:nvPr>
            <p:ph idx="1"/>
          </p:nvPr>
        </p:nvSpPr>
        <p:spPr/>
        <p:txBody>
          <a:bodyPr>
            <a:normAutofit/>
          </a:bodyPr>
          <a:lstStyle/>
          <a:p>
            <a:r>
              <a:rPr lang="ja-JP" altLang="en-US" sz="3200" dirty="0">
                <a:solidFill>
                  <a:schemeClr val="bg1"/>
                </a:solidFill>
              </a:rPr>
              <a:t>なるべく</a:t>
            </a:r>
            <a:r>
              <a:rPr lang="en-US" altLang="ja-JP" sz="3200" dirty="0">
                <a:solidFill>
                  <a:schemeClr val="bg1"/>
                </a:solidFill>
              </a:rPr>
              <a:t>1</a:t>
            </a:r>
            <a:r>
              <a:rPr lang="ja-JP" altLang="en-US" sz="3200" dirty="0">
                <a:solidFill>
                  <a:schemeClr val="bg1"/>
                </a:solidFill>
              </a:rPr>
              <a:t>つの意味に絞って処理をまとめましょう。</a:t>
            </a:r>
            <a:endParaRPr lang="en-US" altLang="ja-JP" sz="3200" dirty="0">
              <a:solidFill>
                <a:schemeClr val="bg1"/>
              </a:solidFill>
            </a:endParaRPr>
          </a:p>
          <a:p>
            <a:r>
              <a:rPr lang="ja-JP" altLang="en-US" sz="3200" dirty="0">
                <a:solidFill>
                  <a:schemeClr val="bg1"/>
                </a:solidFill>
              </a:rPr>
              <a:t>可能であれば１つの関数につき５つ以内のノードだと</a:t>
            </a:r>
            <a:br>
              <a:rPr lang="en-US" altLang="ja-JP" sz="3200" dirty="0">
                <a:solidFill>
                  <a:schemeClr val="bg1"/>
                </a:solidFill>
              </a:rPr>
            </a:br>
            <a:r>
              <a:rPr lang="ja-JP" altLang="en-US" sz="3200" dirty="0">
                <a:solidFill>
                  <a:schemeClr val="bg1"/>
                </a:solidFill>
              </a:rPr>
              <a:t>内容も把握しやすいものになりやすいです。</a:t>
            </a:r>
            <a:endParaRPr lang="en-US" altLang="ja-JP" sz="3200" dirty="0">
              <a:solidFill>
                <a:schemeClr val="bg1"/>
              </a:solidFill>
            </a:endParaRPr>
          </a:p>
          <a:p>
            <a:endParaRPr lang="en-US" altLang="ja-JP" sz="3200" dirty="0">
              <a:solidFill>
                <a:schemeClr val="bg1"/>
              </a:solidFill>
            </a:endParaRPr>
          </a:p>
        </p:txBody>
      </p:sp>
    </p:spTree>
    <p:extLst>
      <p:ext uri="{BB962C8B-B14F-4D97-AF65-F5344CB8AC3E}">
        <p14:creationId xmlns:p14="http://schemas.microsoft.com/office/powerpoint/2010/main" val="2394059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C2159-DAC0-FB2D-91B0-DFE915552478}"/>
              </a:ext>
            </a:extLst>
          </p:cNvPr>
          <p:cNvSpPr>
            <a:spLocks noGrp="1"/>
          </p:cNvSpPr>
          <p:nvPr>
            <p:ph type="title"/>
          </p:nvPr>
        </p:nvSpPr>
        <p:spPr/>
        <p:txBody>
          <a:bodyPr/>
          <a:lstStyle/>
          <a:p>
            <a:r>
              <a:rPr lang="ja-JP" altLang="en-US" sz="4400" dirty="0">
                <a:solidFill>
                  <a:schemeClr val="bg1"/>
                </a:solidFill>
              </a:rPr>
              <a:t>判定関数や取得関数は内部を変更しない</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78CBD0FE-A566-B84E-C0A9-F14C3E92FD84}"/>
              </a:ext>
            </a:extLst>
          </p:cNvPr>
          <p:cNvSpPr>
            <a:spLocks noGrp="1"/>
          </p:cNvSpPr>
          <p:nvPr>
            <p:ph idx="1"/>
          </p:nvPr>
        </p:nvSpPr>
        <p:spPr/>
        <p:txBody>
          <a:bodyPr/>
          <a:lstStyle/>
          <a:p>
            <a:r>
              <a:rPr kumimoji="1" lang="ja-JP" altLang="en-US" dirty="0">
                <a:solidFill>
                  <a:schemeClr val="bg1"/>
                </a:solidFill>
              </a:rPr>
              <a:t>判定関数とは？</a:t>
            </a:r>
            <a:endParaRPr kumimoji="1" lang="en-US" altLang="ja-JP" dirty="0">
              <a:solidFill>
                <a:schemeClr val="bg1"/>
              </a:solidFill>
            </a:endParaRPr>
          </a:p>
          <a:p>
            <a:pPr lvl="1"/>
            <a:r>
              <a:rPr lang="en-US" altLang="ja-JP" dirty="0">
                <a:solidFill>
                  <a:schemeClr val="bg1"/>
                </a:solidFill>
              </a:rPr>
              <a:t>Is</a:t>
            </a:r>
            <a:r>
              <a:rPr lang="ja-JP" altLang="en-US" dirty="0">
                <a:solidFill>
                  <a:schemeClr val="bg1"/>
                </a:solidFill>
              </a:rPr>
              <a:t>～、</a:t>
            </a:r>
            <a:r>
              <a:rPr lang="en-US" altLang="ja-JP" dirty="0">
                <a:solidFill>
                  <a:schemeClr val="bg1"/>
                </a:solidFill>
              </a:rPr>
              <a:t>Can</a:t>
            </a:r>
            <a:r>
              <a:rPr lang="ja-JP" altLang="en-US" dirty="0">
                <a:solidFill>
                  <a:schemeClr val="bg1"/>
                </a:solidFill>
              </a:rPr>
              <a:t>～、</a:t>
            </a:r>
            <a:r>
              <a:rPr lang="en-US" altLang="ja-JP" dirty="0">
                <a:solidFill>
                  <a:schemeClr val="bg1"/>
                </a:solidFill>
              </a:rPr>
              <a:t>Has</a:t>
            </a:r>
            <a:r>
              <a:rPr lang="ja-JP" altLang="en-US" dirty="0">
                <a:solidFill>
                  <a:schemeClr val="bg1"/>
                </a:solidFill>
              </a:rPr>
              <a:t>～などの状態を表すだけの関数</a:t>
            </a:r>
            <a:endParaRPr lang="en-US" altLang="ja-JP" dirty="0">
              <a:solidFill>
                <a:schemeClr val="bg1"/>
              </a:solidFill>
            </a:endParaRPr>
          </a:p>
          <a:p>
            <a:r>
              <a:rPr lang="ja-JP" altLang="en-US" sz="2800" dirty="0">
                <a:solidFill>
                  <a:schemeClr val="bg1"/>
                </a:solidFill>
              </a:rPr>
              <a:t>取得関数</a:t>
            </a:r>
            <a:r>
              <a:rPr kumimoji="1" lang="ja-JP" altLang="en-US" dirty="0">
                <a:solidFill>
                  <a:schemeClr val="bg1"/>
                </a:solidFill>
              </a:rPr>
              <a:t>とは？</a:t>
            </a:r>
            <a:endParaRPr kumimoji="1" lang="en-US" altLang="ja-JP" dirty="0">
              <a:solidFill>
                <a:schemeClr val="bg1"/>
              </a:solidFill>
            </a:endParaRPr>
          </a:p>
          <a:p>
            <a:pPr lvl="1"/>
            <a:r>
              <a:rPr lang="en-US" altLang="ja-JP" dirty="0">
                <a:solidFill>
                  <a:schemeClr val="bg1"/>
                </a:solidFill>
              </a:rPr>
              <a:t>Get</a:t>
            </a:r>
            <a:r>
              <a:rPr lang="ja-JP" altLang="en-US" dirty="0">
                <a:solidFill>
                  <a:schemeClr val="bg1"/>
                </a:solidFill>
              </a:rPr>
              <a:t>～などの値を返すだけの関数</a:t>
            </a:r>
            <a:endParaRPr lang="en-US" altLang="ja-JP" dirty="0">
              <a:solidFill>
                <a:schemeClr val="bg1"/>
              </a:solidFill>
            </a:endParaRPr>
          </a:p>
          <a:p>
            <a:pPr lvl="2"/>
            <a:r>
              <a:rPr kumimoji="1" lang="ja-JP" altLang="en-US" dirty="0">
                <a:solidFill>
                  <a:schemeClr val="bg1"/>
                </a:solidFill>
              </a:rPr>
              <a:t>たとえば</a:t>
            </a:r>
            <a:r>
              <a:rPr kumimoji="1" lang="en-US" altLang="ja-JP" dirty="0">
                <a:solidFill>
                  <a:schemeClr val="bg1"/>
                </a:solidFill>
              </a:rPr>
              <a:t>:</a:t>
            </a:r>
            <a:r>
              <a:rPr kumimoji="1" lang="ja-JP" altLang="en-US" dirty="0">
                <a:solidFill>
                  <a:schemeClr val="bg1"/>
                </a:solidFill>
              </a:rPr>
              <a:t> </a:t>
            </a:r>
            <a:r>
              <a:rPr kumimoji="1" lang="en-US" altLang="ja-JP" dirty="0" err="1">
                <a:solidFill>
                  <a:schemeClr val="bg1"/>
                </a:solidFill>
              </a:rPr>
              <a:t>GetName</a:t>
            </a:r>
            <a:r>
              <a:rPr kumimoji="1" lang="ja-JP" altLang="en-US" dirty="0">
                <a:solidFill>
                  <a:schemeClr val="bg1"/>
                </a:solidFill>
              </a:rPr>
              <a:t>、</a:t>
            </a:r>
            <a:r>
              <a:rPr kumimoji="1" lang="en-US" altLang="ja-JP" dirty="0" err="1">
                <a:solidFill>
                  <a:schemeClr val="bg1"/>
                </a:solidFill>
              </a:rPr>
              <a:t>GetPlayerController</a:t>
            </a:r>
            <a:endParaRPr kumimoji="1" lang="ja-JP" altLang="en-US" dirty="0">
              <a:solidFill>
                <a:schemeClr val="bg1"/>
              </a:solidFill>
            </a:endParaRPr>
          </a:p>
          <a:p>
            <a:endParaRPr kumimoji="1" lang="en-US" altLang="ja-JP" dirty="0">
              <a:solidFill>
                <a:schemeClr val="bg1"/>
              </a:solidFill>
            </a:endParaRPr>
          </a:p>
          <a:p>
            <a:endParaRPr lang="en-US" altLang="ja-JP" dirty="0">
              <a:solidFill>
                <a:schemeClr val="bg1"/>
              </a:solidFill>
            </a:endParaRPr>
          </a:p>
          <a:p>
            <a:pPr marL="0" indent="0">
              <a:buNone/>
            </a:pPr>
            <a:r>
              <a:rPr kumimoji="1" lang="ja-JP" altLang="en-US" sz="1800" dirty="0">
                <a:solidFill>
                  <a:schemeClr val="bg1"/>
                </a:solidFill>
              </a:rPr>
              <a:t>このような関数はやめてほしい</a:t>
            </a:r>
            <a:r>
              <a:rPr kumimoji="1" lang="en-US" altLang="ja-JP" sz="1800" dirty="0">
                <a:solidFill>
                  <a:schemeClr val="bg1"/>
                </a:solidFill>
              </a:rPr>
              <a:t>…</a:t>
            </a:r>
            <a:endParaRPr kumimoji="1" lang="ja-JP" altLang="en-US" sz="1800" dirty="0">
              <a:solidFill>
                <a:schemeClr val="bg1"/>
              </a:solidFill>
            </a:endParaRPr>
          </a:p>
        </p:txBody>
      </p:sp>
      <p:pic>
        <p:nvPicPr>
          <p:cNvPr id="7" name="図 6" descr="ゲームの画面&#10;&#10;低い精度で自動的に生成された説明">
            <a:extLst>
              <a:ext uri="{FF2B5EF4-FFF2-40B4-BE49-F238E27FC236}">
                <a16:creationId xmlns:a16="http://schemas.microsoft.com/office/drawing/2014/main" id="{C656157F-E8D2-0567-8282-F8D387FCC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501" y="4157023"/>
            <a:ext cx="6354299" cy="2546763"/>
          </a:xfrm>
          <a:prstGeom prst="rect">
            <a:avLst/>
          </a:prstGeom>
        </p:spPr>
      </p:pic>
    </p:spTree>
    <p:extLst>
      <p:ext uri="{BB962C8B-B14F-4D97-AF65-F5344CB8AC3E}">
        <p14:creationId xmlns:p14="http://schemas.microsoft.com/office/powerpoint/2010/main" val="2085443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8E826-522B-39FA-0B24-1AD045C93FA1}"/>
              </a:ext>
            </a:extLst>
          </p:cNvPr>
          <p:cNvSpPr>
            <a:spLocks noGrp="1"/>
          </p:cNvSpPr>
          <p:nvPr>
            <p:ph type="title"/>
          </p:nvPr>
        </p:nvSpPr>
        <p:spPr/>
        <p:txBody>
          <a:bodyPr/>
          <a:lstStyle/>
          <a:p>
            <a:r>
              <a:rPr lang="ja-JP" altLang="en-US" sz="4400" dirty="0">
                <a:solidFill>
                  <a:schemeClr val="bg1"/>
                </a:solidFill>
              </a:rPr>
              <a:t>判定関数や取得関数は内部を変更しない</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EC0B71A9-20FC-1897-CB16-B20F5EE94506}"/>
              </a:ext>
            </a:extLst>
          </p:cNvPr>
          <p:cNvSpPr>
            <a:spLocks noGrp="1"/>
          </p:cNvSpPr>
          <p:nvPr>
            <p:ph idx="1"/>
          </p:nvPr>
        </p:nvSpPr>
        <p:spPr/>
        <p:txBody>
          <a:bodyPr/>
          <a:lstStyle/>
          <a:p>
            <a:pPr marL="0" indent="0">
              <a:buNone/>
            </a:pPr>
            <a:r>
              <a:rPr kumimoji="1" lang="ja-JP" altLang="en-US" dirty="0">
                <a:solidFill>
                  <a:schemeClr val="bg1"/>
                </a:solidFill>
              </a:rPr>
              <a:t>早い話・・・</a:t>
            </a:r>
            <a:endParaRPr kumimoji="1" lang="en-US" altLang="ja-JP" dirty="0">
              <a:solidFill>
                <a:schemeClr val="bg1"/>
              </a:solidFill>
            </a:endParaRPr>
          </a:p>
          <a:p>
            <a:pPr marL="0" indent="0">
              <a:buNone/>
            </a:pPr>
            <a:endParaRPr kumimoji="1" lang="en-US" altLang="ja-JP" dirty="0">
              <a:solidFill>
                <a:schemeClr val="bg1"/>
              </a:solidFill>
            </a:endParaRPr>
          </a:p>
          <a:p>
            <a:pPr marL="0" indent="0">
              <a:buNone/>
            </a:pPr>
            <a:r>
              <a:rPr kumimoji="1" lang="ja-JP" altLang="en-US" dirty="0">
                <a:solidFill>
                  <a:schemeClr val="bg1"/>
                </a:solidFill>
              </a:rPr>
              <a:t>判定関数や取得関数は</a:t>
            </a:r>
            <a:r>
              <a:rPr lang="ja-JP" altLang="en-US" dirty="0">
                <a:solidFill>
                  <a:schemeClr val="bg1"/>
                </a:solidFill>
              </a:rPr>
              <a:t>詳細パネルで</a:t>
            </a:r>
            <a:br>
              <a:rPr lang="en-US" altLang="ja-JP" dirty="0">
                <a:solidFill>
                  <a:schemeClr val="bg1"/>
                </a:solidFill>
              </a:rPr>
            </a:br>
            <a:r>
              <a:rPr lang="en-US" altLang="ja-JP" dirty="0">
                <a:solidFill>
                  <a:schemeClr val="bg1"/>
                </a:solidFill>
              </a:rPr>
              <a:t>const </a:t>
            </a:r>
            <a:r>
              <a:rPr lang="ja-JP" altLang="en-US" dirty="0">
                <a:solidFill>
                  <a:schemeClr val="bg1"/>
                </a:solidFill>
              </a:rPr>
              <a:t>のチェックを付けてください。</a:t>
            </a:r>
            <a:endParaRPr lang="en-US" altLang="ja-JP" dirty="0">
              <a:solidFill>
                <a:schemeClr val="bg1"/>
              </a:solidFill>
            </a:endParaRPr>
          </a:p>
          <a:p>
            <a:pPr marL="0" indent="0">
              <a:buNone/>
            </a:pPr>
            <a:endParaRPr kumimoji="1" lang="en-US" altLang="ja-JP" dirty="0">
              <a:solidFill>
                <a:schemeClr val="bg1"/>
              </a:solidFill>
            </a:endParaRPr>
          </a:p>
          <a:p>
            <a:pPr marL="0" indent="0">
              <a:buNone/>
            </a:pPr>
            <a:r>
              <a:rPr lang="ja-JP" altLang="en-US" dirty="0">
                <a:solidFill>
                  <a:schemeClr val="bg1"/>
                </a:solidFill>
              </a:rPr>
              <a:t>これを付けることでメンバーの変更が</a:t>
            </a:r>
            <a:br>
              <a:rPr lang="en-US" altLang="ja-JP" dirty="0">
                <a:solidFill>
                  <a:schemeClr val="bg1"/>
                </a:solidFill>
              </a:rPr>
            </a:br>
            <a:r>
              <a:rPr lang="ja-JP" altLang="en-US" dirty="0">
                <a:solidFill>
                  <a:schemeClr val="bg1"/>
                </a:solidFill>
              </a:rPr>
              <a:t>行われていた場合はエラーになります。</a:t>
            </a:r>
            <a:endParaRPr kumimoji="1" lang="ja-JP" altLang="en-US" dirty="0">
              <a:solidFill>
                <a:schemeClr val="bg1"/>
              </a:solidFill>
            </a:endParaRPr>
          </a:p>
        </p:txBody>
      </p:sp>
      <p:pic>
        <p:nvPicPr>
          <p:cNvPr id="7" name="図 6" descr="グラフィカル ユーザー インターフェイス&#10;&#10;自動的に生成された説明">
            <a:extLst>
              <a:ext uri="{FF2B5EF4-FFF2-40B4-BE49-F238E27FC236}">
                <a16:creationId xmlns:a16="http://schemas.microsoft.com/office/drawing/2014/main" id="{4AF6C81C-3BF2-FAFE-CC31-1FDC7CCE5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001" y="1690688"/>
            <a:ext cx="4559143" cy="5077777"/>
          </a:xfrm>
          <a:prstGeom prst="rect">
            <a:avLst/>
          </a:prstGeom>
        </p:spPr>
      </p:pic>
    </p:spTree>
    <p:extLst>
      <p:ext uri="{BB962C8B-B14F-4D97-AF65-F5344CB8AC3E}">
        <p14:creationId xmlns:p14="http://schemas.microsoft.com/office/powerpoint/2010/main" val="252238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03B921F-52D9-289A-67AA-A9E3F96695F3}"/>
              </a:ext>
            </a:extLst>
          </p:cNvPr>
          <p:cNvSpPr>
            <a:spLocks noGrp="1"/>
          </p:cNvSpPr>
          <p:nvPr>
            <p:ph idx="1"/>
          </p:nvPr>
        </p:nvSpPr>
        <p:spPr>
          <a:xfrm>
            <a:off x="838200" y="1150361"/>
            <a:ext cx="10515600" cy="4557277"/>
          </a:xfrm>
        </p:spPr>
        <p:txBody>
          <a:bodyPr>
            <a:normAutofit fontScale="47500" lnSpcReduction="20000"/>
          </a:bodyPr>
          <a:lstStyle/>
          <a:p>
            <a:pPr>
              <a:lnSpc>
                <a:spcPct val="120000"/>
              </a:lnSpc>
            </a:pPr>
            <a:r>
              <a:rPr lang="ja-JP" altLang="en-US" sz="6400" dirty="0">
                <a:solidFill>
                  <a:schemeClr val="bg1"/>
                </a:solidFill>
              </a:rPr>
              <a:t>「読みやすい」って何？</a:t>
            </a:r>
          </a:p>
          <a:p>
            <a:pPr>
              <a:lnSpc>
                <a:spcPct val="120000"/>
              </a:lnSpc>
            </a:pPr>
            <a:r>
              <a:rPr lang="ja-JP" altLang="en-US" sz="6400" dirty="0">
                <a:solidFill>
                  <a:schemeClr val="bg1"/>
                </a:solidFill>
              </a:rPr>
              <a:t>ベタ書きすることについて</a:t>
            </a:r>
          </a:p>
          <a:p>
            <a:pPr>
              <a:lnSpc>
                <a:spcPct val="120000"/>
              </a:lnSpc>
            </a:pPr>
            <a:r>
              <a:rPr lang="ja-JP" altLang="en-US" sz="6400" dirty="0">
                <a:solidFill>
                  <a:schemeClr val="bg1"/>
                </a:solidFill>
              </a:rPr>
              <a:t>変数と関数の名前について</a:t>
            </a:r>
          </a:p>
          <a:p>
            <a:pPr>
              <a:lnSpc>
                <a:spcPct val="120000"/>
              </a:lnSpc>
            </a:pPr>
            <a:r>
              <a:rPr lang="ja-JP" altLang="en-US" sz="6400" dirty="0">
                <a:solidFill>
                  <a:schemeClr val="bg1"/>
                </a:solidFill>
              </a:rPr>
              <a:t>マクロと関数について</a:t>
            </a:r>
          </a:p>
          <a:p>
            <a:pPr>
              <a:lnSpc>
                <a:spcPct val="120000"/>
              </a:lnSpc>
            </a:pPr>
            <a:r>
              <a:rPr lang="ja-JP" altLang="en-US" sz="6400" dirty="0">
                <a:solidFill>
                  <a:schemeClr val="bg1"/>
                </a:solidFill>
              </a:rPr>
              <a:t>コメントについて</a:t>
            </a:r>
          </a:p>
          <a:p>
            <a:pPr>
              <a:lnSpc>
                <a:spcPct val="120000"/>
              </a:lnSpc>
            </a:pPr>
            <a:r>
              <a:rPr lang="ja-JP" altLang="en-US" sz="6400" dirty="0">
                <a:solidFill>
                  <a:schemeClr val="bg1"/>
                </a:solidFill>
              </a:rPr>
              <a:t>ノード配置について</a:t>
            </a:r>
          </a:p>
          <a:p>
            <a:pPr>
              <a:lnSpc>
                <a:spcPct val="120000"/>
              </a:lnSpc>
            </a:pPr>
            <a:r>
              <a:rPr lang="ja-JP" altLang="en-US" sz="6400" dirty="0">
                <a:solidFill>
                  <a:schemeClr val="bg1"/>
                </a:solidFill>
              </a:rPr>
              <a:t>コミットログについて</a:t>
            </a:r>
            <a:endParaRPr kumimoji="1" lang="en-US" altLang="ja-JP" dirty="0">
              <a:solidFill>
                <a:schemeClr val="bg1"/>
              </a:solidFill>
            </a:endParaRPr>
          </a:p>
          <a:p>
            <a:endParaRPr kumimoji="1" lang="ja-JP" altLang="en-US" dirty="0">
              <a:solidFill>
                <a:schemeClr val="bg1"/>
              </a:solidFill>
            </a:endParaRPr>
          </a:p>
        </p:txBody>
      </p:sp>
    </p:spTree>
    <p:extLst>
      <p:ext uri="{BB962C8B-B14F-4D97-AF65-F5344CB8AC3E}">
        <p14:creationId xmlns:p14="http://schemas.microsoft.com/office/powerpoint/2010/main" val="3879326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DBD07-76A7-7FC9-CB9C-36A2699774D1}"/>
              </a:ext>
            </a:extLst>
          </p:cNvPr>
          <p:cNvSpPr>
            <a:spLocks noGrp="1"/>
          </p:cNvSpPr>
          <p:nvPr>
            <p:ph type="title"/>
          </p:nvPr>
        </p:nvSpPr>
        <p:spPr/>
        <p:txBody>
          <a:bodyPr/>
          <a:lstStyle/>
          <a:p>
            <a:r>
              <a:rPr lang="ja-JP" altLang="en-US" sz="4400" dirty="0">
                <a:solidFill>
                  <a:schemeClr val="bg1"/>
                </a:solidFill>
              </a:rPr>
              <a:t>判定関数や取得関数は内部を変更しない</a:t>
            </a:r>
            <a:endParaRPr kumimoji="1" lang="ja-JP" altLang="en-US" dirty="0">
              <a:solidFill>
                <a:schemeClr val="bg1"/>
              </a:solidFill>
            </a:endParaRPr>
          </a:p>
        </p:txBody>
      </p:sp>
      <p:pic>
        <p:nvPicPr>
          <p:cNvPr id="5" name="図 4">
            <a:extLst>
              <a:ext uri="{FF2B5EF4-FFF2-40B4-BE49-F238E27FC236}">
                <a16:creationId xmlns:a16="http://schemas.microsoft.com/office/drawing/2014/main" id="{E8114CAE-81B7-24E1-9875-E5D3C8CE681B}"/>
              </a:ext>
            </a:extLst>
          </p:cNvPr>
          <p:cNvPicPr>
            <a:picLocks noChangeAspect="1"/>
          </p:cNvPicPr>
          <p:nvPr/>
        </p:nvPicPr>
        <p:blipFill>
          <a:blip r:embed="rId3"/>
          <a:stretch>
            <a:fillRect/>
          </a:stretch>
        </p:blipFill>
        <p:spPr>
          <a:xfrm>
            <a:off x="833948" y="2195363"/>
            <a:ext cx="10519852" cy="4297512"/>
          </a:xfrm>
          <a:prstGeom prst="rect">
            <a:avLst/>
          </a:prstGeom>
        </p:spPr>
      </p:pic>
    </p:spTree>
    <p:extLst>
      <p:ext uri="{BB962C8B-B14F-4D97-AF65-F5344CB8AC3E}">
        <p14:creationId xmlns:p14="http://schemas.microsoft.com/office/powerpoint/2010/main" val="2356730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53B36-66E6-4686-81F8-8A2E0A8A8827}"/>
              </a:ext>
            </a:extLst>
          </p:cNvPr>
          <p:cNvSpPr>
            <a:spLocks noGrp="1"/>
          </p:cNvSpPr>
          <p:nvPr>
            <p:ph type="title"/>
          </p:nvPr>
        </p:nvSpPr>
        <p:spPr/>
        <p:txBody>
          <a:bodyPr/>
          <a:lstStyle/>
          <a:p>
            <a:r>
              <a:rPr kumimoji="1" lang="ja-JP" altLang="en-US" dirty="0">
                <a:solidFill>
                  <a:schemeClr val="bg1"/>
                </a:solidFill>
              </a:rPr>
              <a:t>変数も</a:t>
            </a:r>
            <a:r>
              <a:rPr kumimoji="1" lang="en-US" altLang="ja-JP" dirty="0">
                <a:solidFill>
                  <a:schemeClr val="bg1"/>
                </a:solidFill>
              </a:rPr>
              <a:t>const</a:t>
            </a:r>
            <a:r>
              <a:rPr kumimoji="1" lang="ja-JP" altLang="en-US" dirty="0">
                <a:solidFill>
                  <a:schemeClr val="bg1"/>
                </a:solidFill>
              </a:rPr>
              <a:t>を付けられる</a:t>
            </a:r>
          </a:p>
        </p:txBody>
      </p:sp>
      <p:sp>
        <p:nvSpPr>
          <p:cNvPr id="3" name="コンテンツ プレースホルダー 2">
            <a:extLst>
              <a:ext uri="{FF2B5EF4-FFF2-40B4-BE49-F238E27FC236}">
                <a16:creationId xmlns:a16="http://schemas.microsoft.com/office/drawing/2014/main" id="{4E2B4D13-01D0-08CC-9224-46AA5FA72212}"/>
              </a:ext>
            </a:extLst>
          </p:cNvPr>
          <p:cNvSpPr>
            <a:spLocks noGrp="1"/>
          </p:cNvSpPr>
          <p:nvPr>
            <p:ph idx="1"/>
          </p:nvPr>
        </p:nvSpPr>
        <p:spPr/>
        <p:txBody>
          <a:bodyPr/>
          <a:lstStyle/>
          <a:p>
            <a:pPr marL="0" indent="0">
              <a:buNone/>
            </a:pPr>
            <a:endParaRPr lang="en-US" altLang="ja-JP" dirty="0">
              <a:solidFill>
                <a:schemeClr val="bg1"/>
              </a:solidFill>
            </a:endParaRPr>
          </a:p>
          <a:p>
            <a:pPr marL="0" indent="0">
              <a:buNone/>
            </a:pPr>
            <a:r>
              <a:rPr lang="ja-JP" altLang="en-US" dirty="0">
                <a:solidFill>
                  <a:schemeClr val="bg1"/>
                </a:solidFill>
              </a:rPr>
              <a:t>詳細パネルから</a:t>
            </a:r>
            <a:br>
              <a:rPr lang="en-US" altLang="ja-JP" dirty="0">
                <a:solidFill>
                  <a:schemeClr val="bg1"/>
                </a:solidFill>
              </a:rPr>
            </a:br>
            <a:r>
              <a:rPr lang="ja-JP" altLang="en-US" dirty="0">
                <a:solidFill>
                  <a:schemeClr val="bg1"/>
                </a:solidFill>
              </a:rPr>
              <a:t>「ブループリント読み取り専用」で</a:t>
            </a:r>
            <a:endParaRPr lang="en-US" altLang="ja-JP" dirty="0">
              <a:solidFill>
                <a:schemeClr val="bg1"/>
              </a:solidFill>
            </a:endParaRPr>
          </a:p>
          <a:p>
            <a:pPr marL="0" indent="0">
              <a:buNone/>
            </a:pPr>
            <a:r>
              <a:rPr kumimoji="1" lang="ja-JP" altLang="en-US" dirty="0">
                <a:solidFill>
                  <a:schemeClr val="bg1"/>
                </a:solidFill>
              </a:rPr>
              <a:t>変数も同様に変更できなくなる。</a:t>
            </a:r>
            <a:endParaRPr kumimoji="1" lang="en-US" altLang="ja-JP" dirty="0">
              <a:solidFill>
                <a:schemeClr val="bg1"/>
              </a:solidFill>
            </a:endParaRPr>
          </a:p>
          <a:p>
            <a:pPr marL="0" indent="0">
              <a:buNone/>
            </a:pPr>
            <a:endParaRPr lang="en-US" altLang="ja-JP" dirty="0">
              <a:solidFill>
                <a:schemeClr val="bg1"/>
              </a:solidFill>
            </a:endParaRPr>
          </a:p>
          <a:p>
            <a:pPr marL="0" indent="0">
              <a:buNone/>
            </a:pPr>
            <a:r>
              <a:rPr kumimoji="1" lang="ja-JP" altLang="en-US" dirty="0">
                <a:solidFill>
                  <a:schemeClr val="bg1"/>
                </a:solidFill>
              </a:rPr>
              <a:t>不変値などがあるならば、</a:t>
            </a:r>
            <a:endParaRPr kumimoji="1" lang="en-US" altLang="ja-JP" dirty="0">
              <a:solidFill>
                <a:schemeClr val="bg1"/>
              </a:solidFill>
            </a:endParaRPr>
          </a:p>
          <a:p>
            <a:pPr marL="0" indent="0">
              <a:buNone/>
            </a:pPr>
            <a:r>
              <a:rPr kumimoji="1" lang="ja-JP" altLang="en-US" dirty="0">
                <a:solidFill>
                  <a:schemeClr val="bg1"/>
                </a:solidFill>
              </a:rPr>
              <a:t>やっておいてもいいと思います。</a:t>
            </a:r>
          </a:p>
        </p:txBody>
      </p:sp>
      <p:pic>
        <p:nvPicPr>
          <p:cNvPr id="7" name="図 6" descr="グラフィカル ユーザー インターフェイス&#10;&#10;自動的に生成された説明">
            <a:extLst>
              <a:ext uri="{FF2B5EF4-FFF2-40B4-BE49-F238E27FC236}">
                <a16:creationId xmlns:a16="http://schemas.microsoft.com/office/drawing/2014/main" id="{FD777595-02A3-9FB1-5744-FE92F4888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942" y="1621745"/>
            <a:ext cx="4411858" cy="4735839"/>
          </a:xfrm>
          <a:prstGeom prst="rect">
            <a:avLst/>
          </a:prstGeom>
        </p:spPr>
      </p:pic>
    </p:spTree>
    <p:extLst>
      <p:ext uri="{BB962C8B-B14F-4D97-AF65-F5344CB8AC3E}">
        <p14:creationId xmlns:p14="http://schemas.microsoft.com/office/powerpoint/2010/main" val="1377910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13A22180-AC65-9B99-CC8C-C4B2D7DADA21}"/>
              </a:ext>
            </a:extLst>
          </p:cNvPr>
          <p:cNvSpPr>
            <a:spLocks noGrp="1"/>
          </p:cNvSpPr>
          <p:nvPr>
            <p:ph idx="1"/>
          </p:nvPr>
        </p:nvSpPr>
        <p:spPr>
          <a:xfrm>
            <a:off x="838200" y="1150361"/>
            <a:ext cx="10515600" cy="4557277"/>
          </a:xfrm>
        </p:spPr>
        <p:txBody>
          <a:bodyPr>
            <a:normAutofit fontScale="47500" lnSpcReduction="20000"/>
          </a:bodyPr>
          <a:lstStyle/>
          <a:p>
            <a:pPr>
              <a:lnSpc>
                <a:spcPct val="120000"/>
              </a:lnSpc>
            </a:pPr>
            <a:r>
              <a:rPr lang="ja-JP" altLang="en-US" sz="6400" dirty="0">
                <a:solidFill>
                  <a:schemeClr val="tx1">
                    <a:lumMod val="50000"/>
                    <a:lumOff val="50000"/>
                  </a:schemeClr>
                </a:solidFill>
              </a:rPr>
              <a:t>「読みやすい」って何？</a:t>
            </a:r>
          </a:p>
          <a:p>
            <a:pPr>
              <a:lnSpc>
                <a:spcPct val="120000"/>
              </a:lnSpc>
            </a:pPr>
            <a:r>
              <a:rPr lang="ja-JP" altLang="en-US" sz="6400" dirty="0">
                <a:solidFill>
                  <a:schemeClr val="tx1">
                    <a:lumMod val="50000"/>
                    <a:lumOff val="50000"/>
                  </a:schemeClr>
                </a:solidFill>
              </a:rPr>
              <a:t>ベタ書きすることについて</a:t>
            </a:r>
          </a:p>
          <a:p>
            <a:pPr>
              <a:lnSpc>
                <a:spcPct val="120000"/>
              </a:lnSpc>
            </a:pPr>
            <a:r>
              <a:rPr lang="ja-JP" altLang="en-US" sz="6400" dirty="0">
                <a:solidFill>
                  <a:schemeClr val="tx1">
                    <a:lumMod val="50000"/>
                    <a:lumOff val="50000"/>
                  </a:schemeClr>
                </a:solidFill>
              </a:rPr>
              <a:t>変数と関数の名前について</a:t>
            </a:r>
          </a:p>
          <a:p>
            <a:pPr>
              <a:lnSpc>
                <a:spcPct val="120000"/>
              </a:lnSpc>
            </a:pPr>
            <a:r>
              <a:rPr lang="ja-JP" altLang="en-US" sz="6400" dirty="0">
                <a:solidFill>
                  <a:schemeClr val="tx1">
                    <a:lumMod val="50000"/>
                    <a:lumOff val="50000"/>
                  </a:schemeClr>
                </a:solidFill>
              </a:rPr>
              <a:t>マクロと関数について</a:t>
            </a:r>
          </a:p>
          <a:p>
            <a:pPr>
              <a:lnSpc>
                <a:spcPct val="120000"/>
              </a:lnSpc>
            </a:pPr>
            <a:r>
              <a:rPr lang="ja-JP" altLang="en-US" sz="6400" dirty="0">
                <a:solidFill>
                  <a:schemeClr val="bg1"/>
                </a:solidFill>
              </a:rPr>
              <a:t>コメントについて</a:t>
            </a:r>
          </a:p>
          <a:p>
            <a:pPr>
              <a:lnSpc>
                <a:spcPct val="120000"/>
              </a:lnSpc>
            </a:pPr>
            <a:r>
              <a:rPr lang="ja-JP" altLang="en-US" sz="6400" dirty="0">
                <a:solidFill>
                  <a:schemeClr val="tx1">
                    <a:lumMod val="50000"/>
                    <a:lumOff val="50000"/>
                  </a:schemeClr>
                </a:solidFill>
              </a:rPr>
              <a:t>ノード配置について</a:t>
            </a:r>
          </a:p>
          <a:p>
            <a:pPr>
              <a:lnSpc>
                <a:spcPct val="120000"/>
              </a:lnSpc>
            </a:pPr>
            <a:r>
              <a:rPr lang="ja-JP" altLang="en-US" sz="6400" dirty="0">
                <a:solidFill>
                  <a:schemeClr val="tx1">
                    <a:lumMod val="50000"/>
                    <a:lumOff val="50000"/>
                  </a:schemeClr>
                </a:solidFill>
              </a:rPr>
              <a:t>コミットログについて</a:t>
            </a:r>
            <a:endParaRPr kumimoji="1" lang="en-US" altLang="ja-JP" dirty="0">
              <a:solidFill>
                <a:schemeClr val="tx1">
                  <a:lumMod val="50000"/>
                  <a:lumOff val="50000"/>
                </a:schemeClr>
              </a:solidFill>
            </a:endParaRPr>
          </a:p>
          <a:p>
            <a:endParaRPr kumimoji="1" lang="ja-JP" altLang="en-US" dirty="0">
              <a:solidFill>
                <a:schemeClr val="bg1"/>
              </a:solidFill>
            </a:endParaRPr>
          </a:p>
        </p:txBody>
      </p:sp>
    </p:spTree>
    <p:extLst>
      <p:ext uri="{BB962C8B-B14F-4D97-AF65-F5344CB8AC3E}">
        <p14:creationId xmlns:p14="http://schemas.microsoft.com/office/powerpoint/2010/main" val="3028272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F47BF-FEB8-AF07-678E-C4FBE83CD5C9}"/>
              </a:ext>
            </a:extLst>
          </p:cNvPr>
          <p:cNvSpPr>
            <a:spLocks noGrp="1"/>
          </p:cNvSpPr>
          <p:nvPr>
            <p:ph type="title"/>
          </p:nvPr>
        </p:nvSpPr>
        <p:spPr/>
        <p:txBody>
          <a:bodyPr/>
          <a:lstStyle/>
          <a:p>
            <a:r>
              <a:rPr lang="ja-JP" altLang="en-US" sz="4400" dirty="0">
                <a:solidFill>
                  <a:schemeClr val="bg1"/>
                </a:solidFill>
              </a:rPr>
              <a:t>コメントについて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B37C5772-9BFC-51AB-A201-B321FE5FE518}"/>
              </a:ext>
            </a:extLst>
          </p:cNvPr>
          <p:cNvSpPr>
            <a:spLocks noGrp="1"/>
          </p:cNvSpPr>
          <p:nvPr>
            <p:ph idx="1"/>
          </p:nvPr>
        </p:nvSpPr>
        <p:spPr/>
        <p:txBody>
          <a:bodyPr/>
          <a:lstStyle/>
          <a:p>
            <a:r>
              <a:rPr lang="en-US" altLang="ja-JP" b="0" i="0" dirty="0">
                <a:solidFill>
                  <a:srgbClr val="ECECEC"/>
                </a:solidFill>
                <a:effectLst/>
                <a:highlight>
                  <a:srgbClr val="212121"/>
                </a:highlight>
                <a:latin typeface="Söhne"/>
              </a:rPr>
              <a:t>Blueprint</a:t>
            </a:r>
            <a:r>
              <a:rPr lang="ja-JP" altLang="en-US" b="0" i="0" dirty="0">
                <a:solidFill>
                  <a:srgbClr val="ECECEC"/>
                </a:solidFill>
                <a:effectLst/>
                <a:highlight>
                  <a:srgbClr val="212121"/>
                </a:highlight>
                <a:latin typeface="Söhne"/>
              </a:rPr>
              <a:t>を使用する際、</a:t>
            </a:r>
            <a:br>
              <a:rPr lang="en-US" altLang="ja-JP" dirty="0">
                <a:solidFill>
                  <a:srgbClr val="ECECEC"/>
                </a:solidFill>
                <a:highlight>
                  <a:srgbClr val="212121"/>
                </a:highlight>
                <a:latin typeface="Söhne"/>
              </a:rPr>
            </a:br>
            <a:r>
              <a:rPr lang="ja-JP" altLang="en-US" b="0" i="0" dirty="0">
                <a:solidFill>
                  <a:srgbClr val="ECECEC"/>
                </a:solidFill>
                <a:effectLst/>
                <a:highlight>
                  <a:srgbClr val="212121"/>
                </a:highlight>
                <a:latin typeface="Söhne"/>
              </a:rPr>
              <a:t>どうしても複雑なロジックを扱わないといけない、</a:t>
            </a:r>
            <a:br>
              <a:rPr lang="en-US" altLang="ja-JP" b="0" i="0" dirty="0">
                <a:solidFill>
                  <a:srgbClr val="ECECEC"/>
                </a:solidFill>
                <a:effectLst/>
                <a:highlight>
                  <a:srgbClr val="212121"/>
                </a:highlight>
                <a:latin typeface="Söhne"/>
              </a:rPr>
            </a:br>
            <a:r>
              <a:rPr lang="ja-JP" altLang="en-US" b="0" i="0" dirty="0">
                <a:solidFill>
                  <a:srgbClr val="ECECEC"/>
                </a:solidFill>
                <a:effectLst/>
                <a:highlight>
                  <a:srgbClr val="212121"/>
                </a:highlight>
                <a:latin typeface="Söhne"/>
              </a:rPr>
              <a:t>いい感じの関数や変数の名前が思いつかない、</a:t>
            </a:r>
            <a:br>
              <a:rPr lang="en-US" altLang="ja-JP" b="0" i="0" dirty="0">
                <a:solidFill>
                  <a:srgbClr val="ECECEC"/>
                </a:solidFill>
                <a:effectLst/>
                <a:highlight>
                  <a:srgbClr val="212121"/>
                </a:highlight>
                <a:latin typeface="Söhne"/>
              </a:rPr>
            </a:br>
            <a:r>
              <a:rPr lang="ja-JP" altLang="en-US" b="0" i="0" dirty="0">
                <a:solidFill>
                  <a:srgbClr val="ECECEC"/>
                </a:solidFill>
                <a:effectLst/>
                <a:highlight>
                  <a:srgbClr val="212121"/>
                </a:highlight>
                <a:latin typeface="Söhne"/>
              </a:rPr>
              <a:t>この処理だと読み手に意図が伝わるか不安。</a:t>
            </a:r>
            <a:br>
              <a:rPr lang="en-US" altLang="ja-JP" b="0" i="0" dirty="0">
                <a:solidFill>
                  <a:srgbClr val="ECECEC"/>
                </a:solidFill>
                <a:effectLst/>
                <a:highlight>
                  <a:srgbClr val="212121"/>
                </a:highlight>
                <a:latin typeface="Söhne"/>
              </a:rPr>
            </a:br>
            <a:br>
              <a:rPr lang="en-US" altLang="ja-JP" b="0" i="0" dirty="0">
                <a:solidFill>
                  <a:srgbClr val="ECECEC"/>
                </a:solidFill>
                <a:effectLst/>
                <a:highlight>
                  <a:srgbClr val="212121"/>
                </a:highlight>
                <a:latin typeface="Söhne"/>
              </a:rPr>
            </a:br>
            <a:r>
              <a:rPr lang="ja-JP" altLang="en-US" dirty="0">
                <a:solidFill>
                  <a:srgbClr val="ECECEC"/>
                </a:solidFill>
                <a:highlight>
                  <a:srgbClr val="212121"/>
                </a:highlight>
                <a:latin typeface="Söhne"/>
              </a:rPr>
              <a:t>などで悩んだことはありませんか？</a:t>
            </a:r>
            <a:endParaRPr lang="en-US" altLang="ja-JP" dirty="0">
              <a:solidFill>
                <a:srgbClr val="ECECEC"/>
              </a:solidFill>
              <a:highlight>
                <a:srgbClr val="212121"/>
              </a:highlight>
              <a:latin typeface="Söhne"/>
            </a:endParaRPr>
          </a:p>
          <a:p>
            <a:endParaRPr lang="en-US" altLang="ja-JP" dirty="0">
              <a:solidFill>
                <a:srgbClr val="ECECEC"/>
              </a:solidFill>
              <a:highlight>
                <a:srgbClr val="212121"/>
              </a:highlight>
              <a:latin typeface="Söhne"/>
            </a:endParaRPr>
          </a:p>
          <a:p>
            <a:r>
              <a:rPr lang="ja-JP" altLang="en-US" dirty="0">
                <a:solidFill>
                  <a:srgbClr val="ECECEC"/>
                </a:solidFill>
                <a:highlight>
                  <a:srgbClr val="212121"/>
                </a:highlight>
                <a:latin typeface="Söhne"/>
              </a:rPr>
              <a:t>その場合コメントが使えるかもしれません。</a:t>
            </a:r>
            <a:endParaRPr lang="en-US" altLang="ja-JP" dirty="0">
              <a:solidFill>
                <a:srgbClr val="ECECEC"/>
              </a:solidFill>
              <a:highlight>
                <a:srgbClr val="212121"/>
              </a:highlight>
              <a:latin typeface="Söhne"/>
            </a:endParaRPr>
          </a:p>
        </p:txBody>
      </p:sp>
    </p:spTree>
    <p:extLst>
      <p:ext uri="{BB962C8B-B14F-4D97-AF65-F5344CB8AC3E}">
        <p14:creationId xmlns:p14="http://schemas.microsoft.com/office/powerpoint/2010/main" val="2830227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F47BF-FEB8-AF07-678E-C4FBE83CD5C9}"/>
              </a:ext>
            </a:extLst>
          </p:cNvPr>
          <p:cNvSpPr>
            <a:spLocks noGrp="1"/>
          </p:cNvSpPr>
          <p:nvPr>
            <p:ph type="title"/>
          </p:nvPr>
        </p:nvSpPr>
        <p:spPr/>
        <p:txBody>
          <a:bodyPr/>
          <a:lstStyle/>
          <a:p>
            <a:r>
              <a:rPr lang="ja-JP" altLang="en-US" sz="4400" dirty="0">
                <a:solidFill>
                  <a:schemeClr val="bg1"/>
                </a:solidFill>
              </a:rPr>
              <a:t>コメントについて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B37C5772-9BFC-51AB-A201-B321FE5FE518}"/>
              </a:ext>
            </a:extLst>
          </p:cNvPr>
          <p:cNvSpPr>
            <a:spLocks noGrp="1"/>
          </p:cNvSpPr>
          <p:nvPr>
            <p:ph idx="1"/>
          </p:nvPr>
        </p:nvSpPr>
        <p:spPr/>
        <p:txBody>
          <a:bodyPr/>
          <a:lstStyle/>
          <a:p>
            <a:pPr marL="0" indent="0">
              <a:buNone/>
            </a:pPr>
            <a:r>
              <a:rPr kumimoji="1" lang="ja-JP" altLang="en-US" dirty="0">
                <a:solidFill>
                  <a:schemeClr val="bg1"/>
                </a:solidFill>
              </a:rPr>
              <a:t>コメントを書く目的としては主に以下３つ</a:t>
            </a:r>
            <a:endParaRPr kumimoji="1" lang="en-US" altLang="ja-JP" dirty="0">
              <a:solidFill>
                <a:schemeClr val="bg1"/>
              </a:solidFill>
            </a:endParaRPr>
          </a:p>
          <a:p>
            <a:endParaRPr lang="en-US" altLang="ja-JP" dirty="0">
              <a:solidFill>
                <a:schemeClr val="bg1"/>
              </a:solidFill>
            </a:endParaRPr>
          </a:p>
          <a:p>
            <a:pPr marL="0" indent="0">
              <a:lnSpc>
                <a:spcPct val="150000"/>
              </a:lnSpc>
              <a:buNone/>
            </a:pPr>
            <a:r>
              <a:rPr kumimoji="1" lang="ja-JP" altLang="en-US" dirty="0">
                <a:solidFill>
                  <a:schemeClr val="bg1"/>
                </a:solidFill>
              </a:rPr>
              <a:t>「コードの意図を明確にしたい場合」</a:t>
            </a:r>
            <a:endParaRPr kumimoji="1" lang="en-US" altLang="ja-JP" dirty="0">
              <a:solidFill>
                <a:schemeClr val="bg1"/>
              </a:solidFill>
            </a:endParaRPr>
          </a:p>
          <a:p>
            <a:pPr marL="0" indent="0">
              <a:lnSpc>
                <a:spcPct val="150000"/>
              </a:lnSpc>
              <a:buNone/>
            </a:pPr>
            <a:r>
              <a:rPr lang="ja-JP" altLang="en-US" dirty="0">
                <a:solidFill>
                  <a:schemeClr val="bg1"/>
                </a:solidFill>
              </a:rPr>
              <a:t>「コードでは推し量れない事情を読み手に伝えたい</a:t>
            </a:r>
            <a:r>
              <a:rPr kumimoji="1" lang="ja-JP" altLang="en-US" dirty="0">
                <a:solidFill>
                  <a:schemeClr val="bg1"/>
                </a:solidFill>
              </a:rPr>
              <a:t>場合」</a:t>
            </a:r>
            <a:endParaRPr lang="en-US" altLang="ja-JP" dirty="0">
              <a:solidFill>
                <a:schemeClr val="bg1"/>
              </a:solidFill>
            </a:endParaRPr>
          </a:p>
          <a:p>
            <a:pPr marL="0" indent="0">
              <a:lnSpc>
                <a:spcPct val="150000"/>
              </a:lnSpc>
              <a:buNone/>
            </a:pPr>
            <a:r>
              <a:rPr lang="ja-JP" altLang="en-US">
                <a:solidFill>
                  <a:schemeClr val="bg1"/>
                </a:solidFill>
              </a:rPr>
              <a:t>「複雑</a:t>
            </a:r>
            <a:r>
              <a:rPr lang="ja-JP" altLang="en-US" dirty="0">
                <a:solidFill>
                  <a:schemeClr val="bg1"/>
                </a:solidFill>
              </a:rPr>
              <a:t>なノードの要約として記載</a:t>
            </a:r>
            <a:r>
              <a:rPr lang="ja-JP" altLang="en-US">
                <a:solidFill>
                  <a:schemeClr val="bg1"/>
                </a:solidFill>
              </a:rPr>
              <a:t>したい</a:t>
            </a:r>
            <a:r>
              <a:rPr kumimoji="1" lang="ja-JP" altLang="en-US">
                <a:solidFill>
                  <a:schemeClr val="bg1"/>
                </a:solidFill>
              </a:rPr>
              <a:t>場合」</a:t>
            </a:r>
            <a:endParaRPr lang="en-US" altLang="ja-JP" dirty="0">
              <a:solidFill>
                <a:schemeClr val="bg1"/>
              </a:solidFill>
            </a:endParaRPr>
          </a:p>
        </p:txBody>
      </p:sp>
    </p:spTree>
    <p:extLst>
      <p:ext uri="{BB962C8B-B14F-4D97-AF65-F5344CB8AC3E}">
        <p14:creationId xmlns:p14="http://schemas.microsoft.com/office/powerpoint/2010/main" val="2888288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F47BF-FEB8-AF07-678E-C4FBE83CD5C9}"/>
              </a:ext>
            </a:extLst>
          </p:cNvPr>
          <p:cNvSpPr>
            <a:spLocks noGrp="1"/>
          </p:cNvSpPr>
          <p:nvPr>
            <p:ph type="title"/>
          </p:nvPr>
        </p:nvSpPr>
        <p:spPr/>
        <p:txBody>
          <a:bodyPr/>
          <a:lstStyle/>
          <a:p>
            <a:r>
              <a:rPr lang="ja-JP" altLang="en-US" sz="4400" dirty="0">
                <a:solidFill>
                  <a:schemeClr val="bg1"/>
                </a:solidFill>
              </a:rPr>
              <a:t>コメントについて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B37C5772-9BFC-51AB-A201-B321FE5FE518}"/>
              </a:ext>
            </a:extLst>
          </p:cNvPr>
          <p:cNvSpPr>
            <a:spLocks noGrp="1"/>
          </p:cNvSpPr>
          <p:nvPr>
            <p:ph idx="1"/>
          </p:nvPr>
        </p:nvSpPr>
        <p:spPr/>
        <p:txBody>
          <a:bodyPr/>
          <a:lstStyle/>
          <a:p>
            <a:pPr marL="0" indent="0">
              <a:lnSpc>
                <a:spcPct val="150000"/>
              </a:lnSpc>
              <a:buNone/>
            </a:pPr>
            <a:r>
              <a:rPr kumimoji="1" lang="ja-JP" altLang="en-US" dirty="0">
                <a:solidFill>
                  <a:schemeClr val="bg1"/>
                </a:solidFill>
              </a:rPr>
              <a:t>コードの意図を明確にしたい場合</a:t>
            </a:r>
            <a:endParaRPr kumimoji="1" lang="en-US" altLang="ja-JP" dirty="0">
              <a:solidFill>
                <a:schemeClr val="bg1"/>
              </a:solidFill>
            </a:endParaRPr>
          </a:p>
          <a:p>
            <a:pPr>
              <a:lnSpc>
                <a:spcPct val="100000"/>
              </a:lnSpc>
            </a:pPr>
            <a:r>
              <a:rPr kumimoji="1" lang="ja-JP" altLang="en-US" dirty="0">
                <a:solidFill>
                  <a:schemeClr val="bg1"/>
                </a:solidFill>
              </a:rPr>
              <a:t>冒頭でもお話していた通り、意図を名前で表現できるならそれがベストです。</a:t>
            </a:r>
            <a:endParaRPr lang="en-US" altLang="ja-JP" dirty="0">
              <a:solidFill>
                <a:schemeClr val="bg1"/>
              </a:solidFill>
            </a:endParaRPr>
          </a:p>
          <a:p>
            <a:pPr>
              <a:lnSpc>
                <a:spcPct val="100000"/>
              </a:lnSpc>
            </a:pPr>
            <a:r>
              <a:rPr kumimoji="1" lang="ja-JP" altLang="en-US" dirty="0">
                <a:solidFill>
                  <a:schemeClr val="bg1"/>
                </a:solidFill>
              </a:rPr>
              <a:t>ただし、いろいろな事情や背景から名前では表現できないような処理がでてくることも、稀にあります。</a:t>
            </a:r>
            <a:endParaRPr lang="en-US" altLang="ja-JP" dirty="0">
              <a:solidFill>
                <a:schemeClr val="bg1"/>
              </a:solidFill>
            </a:endParaRPr>
          </a:p>
          <a:p>
            <a:pPr>
              <a:lnSpc>
                <a:spcPct val="100000"/>
              </a:lnSpc>
            </a:pPr>
            <a:r>
              <a:rPr kumimoji="1" lang="ja-JP" altLang="en-US" dirty="0">
                <a:solidFill>
                  <a:schemeClr val="bg1"/>
                </a:solidFill>
              </a:rPr>
              <a:t>その場合は補足として、その処理の意図をコメントで残すようにしてください。</a:t>
            </a:r>
            <a:endParaRPr kumimoji="1" lang="en-US" altLang="ja-JP" dirty="0">
              <a:solidFill>
                <a:schemeClr val="bg1"/>
              </a:solidFill>
            </a:endParaRPr>
          </a:p>
          <a:p>
            <a:endParaRPr kumimoji="1" lang="en-US" altLang="ja-JP" dirty="0">
              <a:solidFill>
                <a:schemeClr val="bg1"/>
              </a:solidFill>
            </a:endParaRPr>
          </a:p>
          <a:p>
            <a:pPr marL="0" indent="0">
              <a:lnSpc>
                <a:spcPct val="150000"/>
              </a:lnSpc>
              <a:buNone/>
            </a:pPr>
            <a:endParaRPr kumimoji="1" lang="ja-JP" altLang="en-US" dirty="0">
              <a:solidFill>
                <a:schemeClr val="bg1"/>
              </a:solidFill>
            </a:endParaRPr>
          </a:p>
        </p:txBody>
      </p:sp>
    </p:spTree>
    <p:extLst>
      <p:ext uri="{BB962C8B-B14F-4D97-AF65-F5344CB8AC3E}">
        <p14:creationId xmlns:p14="http://schemas.microsoft.com/office/powerpoint/2010/main" val="8926035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F47BF-FEB8-AF07-678E-C4FBE83CD5C9}"/>
              </a:ext>
            </a:extLst>
          </p:cNvPr>
          <p:cNvSpPr>
            <a:spLocks noGrp="1"/>
          </p:cNvSpPr>
          <p:nvPr>
            <p:ph type="title"/>
          </p:nvPr>
        </p:nvSpPr>
        <p:spPr/>
        <p:txBody>
          <a:bodyPr/>
          <a:lstStyle/>
          <a:p>
            <a:r>
              <a:rPr lang="ja-JP" altLang="en-US" sz="4400" dirty="0">
                <a:solidFill>
                  <a:schemeClr val="bg1"/>
                </a:solidFill>
              </a:rPr>
              <a:t>コメントについて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B37C5772-9BFC-51AB-A201-B321FE5FE518}"/>
              </a:ext>
            </a:extLst>
          </p:cNvPr>
          <p:cNvSpPr>
            <a:spLocks noGrp="1"/>
          </p:cNvSpPr>
          <p:nvPr>
            <p:ph idx="1"/>
          </p:nvPr>
        </p:nvSpPr>
        <p:spPr/>
        <p:txBody>
          <a:bodyPr>
            <a:normAutofit lnSpcReduction="10000"/>
          </a:bodyPr>
          <a:lstStyle/>
          <a:p>
            <a:pPr marL="0" indent="0">
              <a:lnSpc>
                <a:spcPct val="150000"/>
              </a:lnSpc>
              <a:buNone/>
            </a:pPr>
            <a:r>
              <a:rPr lang="ja-JP" altLang="en-US" dirty="0">
                <a:solidFill>
                  <a:schemeClr val="bg1"/>
                </a:solidFill>
              </a:rPr>
              <a:t>コードでは推し量れない事情を読み手に伝えたい</a:t>
            </a:r>
            <a:r>
              <a:rPr kumimoji="1" lang="ja-JP" altLang="en-US" dirty="0">
                <a:solidFill>
                  <a:schemeClr val="bg1"/>
                </a:solidFill>
              </a:rPr>
              <a:t>場合</a:t>
            </a:r>
            <a:endParaRPr kumimoji="1" lang="en-US" altLang="ja-JP" dirty="0">
              <a:solidFill>
                <a:schemeClr val="bg1"/>
              </a:solidFill>
            </a:endParaRPr>
          </a:p>
          <a:p>
            <a:pPr>
              <a:lnSpc>
                <a:spcPct val="150000"/>
              </a:lnSpc>
            </a:pPr>
            <a:endParaRPr lang="en-US" altLang="ja-JP" dirty="0">
              <a:solidFill>
                <a:schemeClr val="bg1"/>
              </a:solidFill>
            </a:endParaRPr>
          </a:p>
          <a:p>
            <a:pPr>
              <a:lnSpc>
                <a:spcPct val="100000"/>
              </a:lnSpc>
            </a:pPr>
            <a:r>
              <a:rPr lang="ja-JP" altLang="en-US" dirty="0">
                <a:solidFill>
                  <a:schemeClr val="bg1"/>
                </a:solidFill>
              </a:rPr>
              <a:t>他の実装との兼ね合いで</a:t>
            </a:r>
            <a:br>
              <a:rPr lang="en-US" altLang="ja-JP" dirty="0">
                <a:solidFill>
                  <a:schemeClr val="bg1"/>
                </a:solidFill>
              </a:rPr>
            </a:br>
            <a:r>
              <a:rPr lang="ja-JP" altLang="en-US" dirty="0">
                <a:solidFill>
                  <a:schemeClr val="bg1"/>
                </a:solidFill>
              </a:rPr>
              <a:t>いびつな処理になった場合</a:t>
            </a:r>
            <a:endParaRPr lang="en-US" altLang="ja-JP" dirty="0">
              <a:solidFill>
                <a:schemeClr val="bg1"/>
              </a:solidFill>
            </a:endParaRPr>
          </a:p>
          <a:p>
            <a:pPr>
              <a:lnSpc>
                <a:spcPct val="100000"/>
              </a:lnSpc>
            </a:pPr>
            <a:r>
              <a:rPr lang="en-US" altLang="ja-JP" dirty="0">
                <a:solidFill>
                  <a:schemeClr val="bg1"/>
                </a:solidFill>
              </a:rPr>
              <a:t>ROM</a:t>
            </a:r>
            <a:r>
              <a:rPr lang="ja-JP" altLang="en-US" dirty="0">
                <a:solidFill>
                  <a:schemeClr val="bg1"/>
                </a:solidFill>
              </a:rPr>
              <a:t>に向けての暫定対処</a:t>
            </a:r>
            <a:endParaRPr lang="en-US" altLang="ja-JP" dirty="0">
              <a:solidFill>
                <a:schemeClr val="bg1"/>
              </a:solidFill>
            </a:endParaRPr>
          </a:p>
          <a:p>
            <a:pPr marL="0" indent="0">
              <a:lnSpc>
                <a:spcPct val="100000"/>
              </a:lnSpc>
              <a:buNone/>
            </a:pPr>
            <a:br>
              <a:rPr lang="en-US" altLang="ja-JP" dirty="0">
                <a:solidFill>
                  <a:schemeClr val="bg1"/>
                </a:solidFill>
              </a:rPr>
            </a:br>
            <a:r>
              <a:rPr lang="ja-JP" altLang="en-US" dirty="0">
                <a:solidFill>
                  <a:schemeClr val="bg1"/>
                </a:solidFill>
              </a:rPr>
              <a:t>消す予定の場合は「</a:t>
            </a:r>
            <a:r>
              <a:rPr lang="en-US" altLang="ja-JP" dirty="0">
                <a:solidFill>
                  <a:schemeClr val="bg1"/>
                </a:solidFill>
              </a:rPr>
              <a:t>TODO:</a:t>
            </a:r>
            <a:r>
              <a:rPr lang="ja-JP" altLang="en-US" dirty="0">
                <a:solidFill>
                  <a:schemeClr val="bg1"/>
                </a:solidFill>
              </a:rPr>
              <a:t> 」を</a:t>
            </a:r>
            <a:br>
              <a:rPr lang="en-US" altLang="ja-JP" dirty="0">
                <a:solidFill>
                  <a:schemeClr val="bg1"/>
                </a:solidFill>
              </a:rPr>
            </a:br>
            <a:r>
              <a:rPr lang="ja-JP" altLang="en-US" dirty="0">
                <a:solidFill>
                  <a:schemeClr val="bg1"/>
                </a:solidFill>
              </a:rPr>
              <a:t>忘れずに記載しておいてください。</a:t>
            </a:r>
            <a:endParaRPr lang="en-US" altLang="ja-JP" dirty="0">
              <a:solidFill>
                <a:schemeClr val="bg1"/>
              </a:solidFill>
            </a:endParaRPr>
          </a:p>
        </p:txBody>
      </p:sp>
      <p:pic>
        <p:nvPicPr>
          <p:cNvPr id="4" name="図 3" descr="パソコンの画面&#10;&#10;中程度の精度で自動的に生成された説明">
            <a:extLst>
              <a:ext uri="{FF2B5EF4-FFF2-40B4-BE49-F238E27FC236}">
                <a16:creationId xmlns:a16="http://schemas.microsoft.com/office/drawing/2014/main" id="{24545075-92BE-0026-19B2-70F85147A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884" y="2573698"/>
            <a:ext cx="4230513" cy="3919177"/>
          </a:xfrm>
          <a:prstGeom prst="rect">
            <a:avLst/>
          </a:prstGeom>
        </p:spPr>
      </p:pic>
    </p:spTree>
    <p:extLst>
      <p:ext uri="{BB962C8B-B14F-4D97-AF65-F5344CB8AC3E}">
        <p14:creationId xmlns:p14="http://schemas.microsoft.com/office/powerpoint/2010/main" val="3956879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F47BF-FEB8-AF07-678E-C4FBE83CD5C9}"/>
              </a:ext>
            </a:extLst>
          </p:cNvPr>
          <p:cNvSpPr>
            <a:spLocks noGrp="1"/>
          </p:cNvSpPr>
          <p:nvPr>
            <p:ph type="title"/>
          </p:nvPr>
        </p:nvSpPr>
        <p:spPr/>
        <p:txBody>
          <a:bodyPr/>
          <a:lstStyle/>
          <a:p>
            <a:r>
              <a:rPr lang="ja-JP" altLang="en-US" sz="4400" dirty="0">
                <a:solidFill>
                  <a:schemeClr val="bg1"/>
                </a:solidFill>
              </a:rPr>
              <a:t>コメントについて</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B37C5772-9BFC-51AB-A201-B321FE5FE518}"/>
              </a:ext>
            </a:extLst>
          </p:cNvPr>
          <p:cNvSpPr>
            <a:spLocks noGrp="1"/>
          </p:cNvSpPr>
          <p:nvPr>
            <p:ph idx="1"/>
          </p:nvPr>
        </p:nvSpPr>
        <p:spPr/>
        <p:txBody>
          <a:bodyPr/>
          <a:lstStyle/>
          <a:p>
            <a:pPr marL="0" indent="0">
              <a:lnSpc>
                <a:spcPct val="150000"/>
              </a:lnSpc>
              <a:buNone/>
            </a:pPr>
            <a:r>
              <a:rPr lang="ja-JP" altLang="en-US" dirty="0">
                <a:solidFill>
                  <a:schemeClr val="bg1"/>
                </a:solidFill>
              </a:rPr>
              <a:t>複雑なノードの要約として記載したい</a:t>
            </a:r>
            <a:r>
              <a:rPr kumimoji="1" lang="ja-JP" altLang="en-US" dirty="0">
                <a:solidFill>
                  <a:schemeClr val="bg1"/>
                </a:solidFill>
              </a:rPr>
              <a:t>場合</a:t>
            </a:r>
            <a:endParaRPr kumimoji="1" lang="en-US" altLang="ja-JP" dirty="0">
              <a:solidFill>
                <a:schemeClr val="bg1"/>
              </a:solidFill>
            </a:endParaRPr>
          </a:p>
          <a:p>
            <a:pPr marL="0" indent="0">
              <a:lnSpc>
                <a:spcPct val="100000"/>
              </a:lnSpc>
              <a:buNone/>
            </a:pPr>
            <a:endParaRPr lang="en-US" altLang="ja-JP" dirty="0">
              <a:solidFill>
                <a:schemeClr val="bg1"/>
              </a:solidFill>
            </a:endParaRPr>
          </a:p>
          <a:p>
            <a:pPr marL="0" indent="0">
              <a:lnSpc>
                <a:spcPct val="100000"/>
              </a:lnSpc>
              <a:buNone/>
            </a:pPr>
            <a:r>
              <a:rPr lang="ja-JP" altLang="en-US" dirty="0">
                <a:solidFill>
                  <a:schemeClr val="bg1"/>
                </a:solidFill>
              </a:rPr>
              <a:t>このような感じで処理を要約したい場合に使用</a:t>
            </a:r>
            <a:endParaRPr lang="en-US" altLang="ja-JP" dirty="0">
              <a:solidFill>
                <a:schemeClr val="bg1"/>
              </a:solidFill>
            </a:endParaRPr>
          </a:p>
        </p:txBody>
      </p:sp>
      <p:pic>
        <p:nvPicPr>
          <p:cNvPr id="4" name="図 3">
            <a:extLst>
              <a:ext uri="{FF2B5EF4-FFF2-40B4-BE49-F238E27FC236}">
                <a16:creationId xmlns:a16="http://schemas.microsoft.com/office/drawing/2014/main" id="{6987CC0F-7816-84DB-A1FA-7072982CF941}"/>
              </a:ext>
            </a:extLst>
          </p:cNvPr>
          <p:cNvPicPr>
            <a:picLocks noChangeAspect="1"/>
          </p:cNvPicPr>
          <p:nvPr/>
        </p:nvPicPr>
        <p:blipFill>
          <a:blip r:embed="rId3"/>
          <a:stretch>
            <a:fillRect/>
          </a:stretch>
        </p:blipFill>
        <p:spPr>
          <a:xfrm>
            <a:off x="0" y="3800235"/>
            <a:ext cx="12192000" cy="2852298"/>
          </a:xfrm>
          <a:prstGeom prst="rect">
            <a:avLst/>
          </a:prstGeom>
        </p:spPr>
      </p:pic>
    </p:spTree>
    <p:extLst>
      <p:ext uri="{BB962C8B-B14F-4D97-AF65-F5344CB8AC3E}">
        <p14:creationId xmlns:p14="http://schemas.microsoft.com/office/powerpoint/2010/main" val="1438185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D21CB-9F83-53B4-7D28-058F3B0E2E48}"/>
              </a:ext>
            </a:extLst>
          </p:cNvPr>
          <p:cNvSpPr>
            <a:spLocks noGrp="1"/>
          </p:cNvSpPr>
          <p:nvPr>
            <p:ph type="title"/>
          </p:nvPr>
        </p:nvSpPr>
        <p:spPr/>
        <p:txBody>
          <a:bodyPr/>
          <a:lstStyle/>
          <a:p>
            <a:r>
              <a:rPr kumimoji="1" lang="ja-JP" altLang="en-US" dirty="0">
                <a:solidFill>
                  <a:schemeClr val="bg1"/>
                </a:solidFill>
              </a:rPr>
              <a:t>コメントで誤解を与えないように</a:t>
            </a:r>
          </a:p>
        </p:txBody>
      </p:sp>
      <p:sp>
        <p:nvSpPr>
          <p:cNvPr id="3" name="コンテンツ プレースホルダー 2">
            <a:extLst>
              <a:ext uri="{FF2B5EF4-FFF2-40B4-BE49-F238E27FC236}">
                <a16:creationId xmlns:a16="http://schemas.microsoft.com/office/drawing/2014/main" id="{EBDCB239-96DE-DD59-BE07-264322D4A33B}"/>
              </a:ext>
            </a:extLst>
          </p:cNvPr>
          <p:cNvSpPr>
            <a:spLocks noGrp="1"/>
          </p:cNvSpPr>
          <p:nvPr>
            <p:ph idx="1"/>
          </p:nvPr>
        </p:nvSpPr>
        <p:spPr/>
        <p:txBody>
          <a:bodyPr>
            <a:normAutofit/>
          </a:bodyPr>
          <a:lstStyle/>
          <a:p>
            <a:r>
              <a:rPr kumimoji="1" lang="ja-JP" altLang="en-US" dirty="0">
                <a:solidFill>
                  <a:schemeClr val="bg1"/>
                </a:solidFill>
              </a:rPr>
              <a:t>長く開発を行っていると、コメントの更新漏れなどで</a:t>
            </a:r>
            <a:br>
              <a:rPr lang="en-US" altLang="ja-JP" dirty="0">
                <a:solidFill>
                  <a:schemeClr val="bg1"/>
                </a:solidFill>
              </a:rPr>
            </a:br>
            <a:r>
              <a:rPr lang="ja-JP" altLang="en-US" dirty="0">
                <a:solidFill>
                  <a:schemeClr val="bg1"/>
                </a:solidFill>
              </a:rPr>
              <a:t>実装とコメントの内容が一致していない物を見ることが</a:t>
            </a:r>
            <a:br>
              <a:rPr lang="en-US" altLang="ja-JP" dirty="0">
                <a:solidFill>
                  <a:schemeClr val="bg1"/>
                </a:solidFill>
              </a:rPr>
            </a:br>
            <a:r>
              <a:rPr lang="ja-JP" altLang="en-US" dirty="0">
                <a:solidFill>
                  <a:schemeClr val="bg1"/>
                </a:solidFill>
              </a:rPr>
              <a:t>たまにあります。</a:t>
            </a:r>
            <a:endParaRPr lang="en-US" altLang="ja-JP" dirty="0">
              <a:solidFill>
                <a:schemeClr val="bg1"/>
              </a:solidFill>
            </a:endParaRPr>
          </a:p>
          <a:p>
            <a:r>
              <a:rPr lang="ja-JP" altLang="en-US" dirty="0">
                <a:solidFill>
                  <a:schemeClr val="bg1"/>
                </a:solidFill>
              </a:rPr>
              <a:t>そのため、コードが変更された場合、</a:t>
            </a:r>
            <a:br>
              <a:rPr lang="en-US" altLang="ja-JP" dirty="0">
                <a:solidFill>
                  <a:schemeClr val="bg1"/>
                </a:solidFill>
              </a:rPr>
            </a:br>
            <a:r>
              <a:rPr lang="ja-JP" altLang="en-US" dirty="0">
                <a:solidFill>
                  <a:schemeClr val="bg1"/>
                </a:solidFill>
              </a:rPr>
              <a:t>そのコメントも一緒に修正する必要が</a:t>
            </a:r>
            <a:br>
              <a:rPr lang="en-US" altLang="ja-JP" dirty="0">
                <a:solidFill>
                  <a:schemeClr val="bg1"/>
                </a:solidFill>
              </a:rPr>
            </a:br>
            <a:r>
              <a:rPr lang="ja-JP" altLang="en-US" dirty="0">
                <a:solidFill>
                  <a:schemeClr val="bg1"/>
                </a:solidFill>
              </a:rPr>
              <a:t>あるかチェックしましょう。</a:t>
            </a:r>
            <a:endParaRPr lang="en-US" altLang="ja-JP" dirty="0">
              <a:solidFill>
                <a:schemeClr val="bg1"/>
              </a:solidFill>
            </a:endParaRPr>
          </a:p>
          <a:p>
            <a:pPr marL="0" indent="0">
              <a:buNone/>
            </a:pPr>
            <a:endParaRPr lang="en-US" altLang="ja-JP" dirty="0">
              <a:solidFill>
                <a:schemeClr val="bg1"/>
              </a:solidFill>
            </a:endParaRPr>
          </a:p>
          <a:p>
            <a:pPr marL="0" indent="0">
              <a:buNone/>
            </a:pPr>
            <a:r>
              <a:rPr lang="ja-JP" altLang="en-US" sz="2000" dirty="0">
                <a:solidFill>
                  <a:schemeClr val="bg1"/>
                </a:solidFill>
              </a:rPr>
              <a:t>コメントではプレイヤーの配置処理だけど、</a:t>
            </a:r>
            <a:br>
              <a:rPr lang="en-US" altLang="ja-JP" sz="2000" dirty="0">
                <a:solidFill>
                  <a:schemeClr val="bg1"/>
                </a:solidFill>
              </a:rPr>
            </a:br>
            <a:r>
              <a:rPr lang="ja-JP" altLang="en-US" sz="2000" dirty="0">
                <a:solidFill>
                  <a:schemeClr val="bg1"/>
                </a:solidFill>
              </a:rPr>
              <a:t>実装はエネミーの配置処理でどっちなん？となる図。</a:t>
            </a:r>
            <a:endParaRPr lang="en-US" altLang="ja-JP" sz="2000" dirty="0">
              <a:solidFill>
                <a:schemeClr val="bg1"/>
              </a:solidFill>
            </a:endParaRPr>
          </a:p>
        </p:txBody>
      </p:sp>
      <p:pic>
        <p:nvPicPr>
          <p:cNvPr id="5" name="図 4">
            <a:extLst>
              <a:ext uri="{FF2B5EF4-FFF2-40B4-BE49-F238E27FC236}">
                <a16:creationId xmlns:a16="http://schemas.microsoft.com/office/drawing/2014/main" id="{13914B84-8C6B-F8B5-640B-0E4EE72FD379}"/>
              </a:ext>
            </a:extLst>
          </p:cNvPr>
          <p:cNvPicPr>
            <a:picLocks noChangeAspect="1"/>
          </p:cNvPicPr>
          <p:nvPr/>
        </p:nvPicPr>
        <p:blipFill>
          <a:blip r:embed="rId3"/>
          <a:stretch>
            <a:fillRect/>
          </a:stretch>
        </p:blipFill>
        <p:spPr>
          <a:xfrm>
            <a:off x="7266446" y="3344749"/>
            <a:ext cx="4682441" cy="3148126"/>
          </a:xfrm>
          <a:prstGeom prst="rect">
            <a:avLst/>
          </a:prstGeom>
        </p:spPr>
      </p:pic>
    </p:spTree>
    <p:extLst>
      <p:ext uri="{BB962C8B-B14F-4D97-AF65-F5344CB8AC3E}">
        <p14:creationId xmlns:p14="http://schemas.microsoft.com/office/powerpoint/2010/main" val="3036545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0D25F1DB-9F7C-C975-6EF0-1081D8EE42D9}"/>
              </a:ext>
            </a:extLst>
          </p:cNvPr>
          <p:cNvSpPr>
            <a:spLocks noGrp="1"/>
          </p:cNvSpPr>
          <p:nvPr>
            <p:ph idx="1"/>
          </p:nvPr>
        </p:nvSpPr>
        <p:spPr>
          <a:xfrm>
            <a:off x="838200" y="1150361"/>
            <a:ext cx="10515600" cy="4557277"/>
          </a:xfrm>
        </p:spPr>
        <p:txBody>
          <a:bodyPr>
            <a:normAutofit fontScale="47500" lnSpcReduction="20000"/>
          </a:bodyPr>
          <a:lstStyle/>
          <a:p>
            <a:pPr>
              <a:lnSpc>
                <a:spcPct val="120000"/>
              </a:lnSpc>
            </a:pPr>
            <a:r>
              <a:rPr lang="ja-JP" altLang="en-US" sz="6400" dirty="0">
                <a:solidFill>
                  <a:schemeClr val="tx1">
                    <a:lumMod val="50000"/>
                    <a:lumOff val="50000"/>
                  </a:schemeClr>
                </a:solidFill>
              </a:rPr>
              <a:t>「読みやすい」って何？</a:t>
            </a:r>
          </a:p>
          <a:p>
            <a:pPr>
              <a:lnSpc>
                <a:spcPct val="120000"/>
              </a:lnSpc>
            </a:pPr>
            <a:r>
              <a:rPr lang="ja-JP" altLang="en-US" sz="6400" dirty="0">
                <a:solidFill>
                  <a:schemeClr val="tx1">
                    <a:lumMod val="50000"/>
                    <a:lumOff val="50000"/>
                  </a:schemeClr>
                </a:solidFill>
              </a:rPr>
              <a:t>ベタ書きすることについて</a:t>
            </a:r>
          </a:p>
          <a:p>
            <a:pPr>
              <a:lnSpc>
                <a:spcPct val="120000"/>
              </a:lnSpc>
            </a:pPr>
            <a:r>
              <a:rPr lang="ja-JP" altLang="en-US" sz="6400" dirty="0">
                <a:solidFill>
                  <a:schemeClr val="tx1">
                    <a:lumMod val="50000"/>
                    <a:lumOff val="50000"/>
                  </a:schemeClr>
                </a:solidFill>
              </a:rPr>
              <a:t>変数と関数の名前について</a:t>
            </a:r>
          </a:p>
          <a:p>
            <a:pPr>
              <a:lnSpc>
                <a:spcPct val="120000"/>
              </a:lnSpc>
            </a:pPr>
            <a:r>
              <a:rPr lang="ja-JP" altLang="en-US" sz="6400" dirty="0">
                <a:solidFill>
                  <a:schemeClr val="tx1">
                    <a:lumMod val="50000"/>
                    <a:lumOff val="50000"/>
                  </a:schemeClr>
                </a:solidFill>
              </a:rPr>
              <a:t>マクロと関数について</a:t>
            </a:r>
          </a:p>
          <a:p>
            <a:pPr>
              <a:lnSpc>
                <a:spcPct val="120000"/>
              </a:lnSpc>
            </a:pPr>
            <a:r>
              <a:rPr lang="ja-JP" altLang="en-US" sz="6400" dirty="0">
                <a:solidFill>
                  <a:schemeClr val="tx1">
                    <a:lumMod val="50000"/>
                    <a:lumOff val="50000"/>
                  </a:schemeClr>
                </a:solidFill>
              </a:rPr>
              <a:t>コメントについて</a:t>
            </a:r>
          </a:p>
          <a:p>
            <a:pPr>
              <a:lnSpc>
                <a:spcPct val="120000"/>
              </a:lnSpc>
            </a:pPr>
            <a:r>
              <a:rPr lang="ja-JP" altLang="en-US" sz="6400" dirty="0">
                <a:solidFill>
                  <a:schemeClr val="bg1"/>
                </a:solidFill>
              </a:rPr>
              <a:t>ノード配置について</a:t>
            </a:r>
          </a:p>
          <a:p>
            <a:pPr>
              <a:lnSpc>
                <a:spcPct val="120000"/>
              </a:lnSpc>
            </a:pPr>
            <a:r>
              <a:rPr lang="ja-JP" altLang="en-US" sz="6400" dirty="0">
                <a:solidFill>
                  <a:schemeClr val="tx1">
                    <a:lumMod val="50000"/>
                    <a:lumOff val="50000"/>
                  </a:schemeClr>
                </a:solidFill>
              </a:rPr>
              <a:t>コミットログについて</a:t>
            </a:r>
            <a:endParaRPr kumimoji="1" lang="en-US" altLang="ja-JP" dirty="0">
              <a:solidFill>
                <a:schemeClr val="tx1">
                  <a:lumMod val="50000"/>
                  <a:lumOff val="50000"/>
                </a:schemeClr>
              </a:solidFill>
            </a:endParaRPr>
          </a:p>
          <a:p>
            <a:endParaRPr kumimoji="1" lang="ja-JP" altLang="en-US" dirty="0">
              <a:solidFill>
                <a:schemeClr val="bg1"/>
              </a:solidFill>
            </a:endParaRPr>
          </a:p>
        </p:txBody>
      </p:sp>
    </p:spTree>
    <p:extLst>
      <p:ext uri="{BB962C8B-B14F-4D97-AF65-F5344CB8AC3E}">
        <p14:creationId xmlns:p14="http://schemas.microsoft.com/office/powerpoint/2010/main" val="331643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a:extLst>
              <a:ext uri="{FF2B5EF4-FFF2-40B4-BE49-F238E27FC236}">
                <a16:creationId xmlns:a16="http://schemas.microsoft.com/office/drawing/2014/main" id="{42C87171-2715-355C-6523-BC0DA5DA899F}"/>
              </a:ext>
            </a:extLst>
          </p:cNvPr>
          <p:cNvSpPr txBox="1">
            <a:spLocks/>
          </p:cNvSpPr>
          <p:nvPr/>
        </p:nvSpPr>
        <p:spPr>
          <a:xfrm>
            <a:off x="838200" y="1150361"/>
            <a:ext cx="10515600" cy="455727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sz="6400" dirty="0">
                <a:solidFill>
                  <a:schemeClr val="bg1"/>
                </a:solidFill>
              </a:rPr>
              <a:t>「読みやすい」って何？</a:t>
            </a:r>
          </a:p>
          <a:p>
            <a:pPr>
              <a:lnSpc>
                <a:spcPct val="120000"/>
              </a:lnSpc>
            </a:pPr>
            <a:r>
              <a:rPr lang="ja-JP" altLang="en-US" sz="6400" dirty="0">
                <a:solidFill>
                  <a:schemeClr val="tx1">
                    <a:lumMod val="50000"/>
                    <a:lumOff val="50000"/>
                  </a:schemeClr>
                </a:solidFill>
              </a:rPr>
              <a:t>ベタ書きすることについて</a:t>
            </a:r>
          </a:p>
          <a:p>
            <a:pPr>
              <a:lnSpc>
                <a:spcPct val="120000"/>
              </a:lnSpc>
            </a:pPr>
            <a:r>
              <a:rPr lang="ja-JP" altLang="en-US" sz="6400" dirty="0">
                <a:solidFill>
                  <a:schemeClr val="tx1">
                    <a:lumMod val="50000"/>
                    <a:lumOff val="50000"/>
                  </a:schemeClr>
                </a:solidFill>
              </a:rPr>
              <a:t>変数と関数の名前について</a:t>
            </a:r>
          </a:p>
          <a:p>
            <a:pPr>
              <a:lnSpc>
                <a:spcPct val="120000"/>
              </a:lnSpc>
            </a:pPr>
            <a:r>
              <a:rPr lang="ja-JP" altLang="en-US" sz="6400" dirty="0">
                <a:solidFill>
                  <a:schemeClr val="tx1">
                    <a:lumMod val="50000"/>
                    <a:lumOff val="50000"/>
                  </a:schemeClr>
                </a:solidFill>
              </a:rPr>
              <a:t>マクロと関数について</a:t>
            </a:r>
          </a:p>
          <a:p>
            <a:pPr>
              <a:lnSpc>
                <a:spcPct val="120000"/>
              </a:lnSpc>
            </a:pPr>
            <a:r>
              <a:rPr lang="ja-JP" altLang="en-US" sz="6400" dirty="0">
                <a:solidFill>
                  <a:schemeClr val="tx1">
                    <a:lumMod val="50000"/>
                    <a:lumOff val="50000"/>
                  </a:schemeClr>
                </a:solidFill>
              </a:rPr>
              <a:t>コメントについて</a:t>
            </a:r>
          </a:p>
          <a:p>
            <a:pPr>
              <a:lnSpc>
                <a:spcPct val="120000"/>
              </a:lnSpc>
            </a:pPr>
            <a:r>
              <a:rPr lang="ja-JP" altLang="en-US" sz="6400" dirty="0">
                <a:solidFill>
                  <a:schemeClr val="tx1">
                    <a:lumMod val="50000"/>
                    <a:lumOff val="50000"/>
                  </a:schemeClr>
                </a:solidFill>
              </a:rPr>
              <a:t>ノード配置について</a:t>
            </a:r>
          </a:p>
          <a:p>
            <a:pPr>
              <a:lnSpc>
                <a:spcPct val="120000"/>
              </a:lnSpc>
            </a:pPr>
            <a:r>
              <a:rPr lang="ja-JP" altLang="en-US" sz="6400" dirty="0">
                <a:solidFill>
                  <a:schemeClr val="tx1">
                    <a:lumMod val="50000"/>
                    <a:lumOff val="50000"/>
                  </a:schemeClr>
                </a:solidFill>
              </a:rPr>
              <a:t>コミットログについて</a:t>
            </a:r>
            <a:endParaRPr lang="en-US" altLang="ja-JP" dirty="0">
              <a:solidFill>
                <a:schemeClr val="tx1">
                  <a:lumMod val="50000"/>
                  <a:lumOff val="50000"/>
                </a:schemeClr>
              </a:solidFill>
            </a:endParaRPr>
          </a:p>
          <a:p>
            <a:endParaRPr lang="ja-JP" altLang="en-US" dirty="0">
              <a:solidFill>
                <a:schemeClr val="bg1"/>
              </a:solidFill>
            </a:endParaRPr>
          </a:p>
        </p:txBody>
      </p:sp>
    </p:spTree>
    <p:extLst>
      <p:ext uri="{BB962C8B-B14F-4D97-AF65-F5344CB8AC3E}">
        <p14:creationId xmlns:p14="http://schemas.microsoft.com/office/powerpoint/2010/main" val="3464614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F07D10-9ED4-644F-AB82-967BE76EB8EC}"/>
              </a:ext>
            </a:extLst>
          </p:cNvPr>
          <p:cNvSpPr>
            <a:spLocks noGrp="1"/>
          </p:cNvSpPr>
          <p:nvPr>
            <p:ph type="title"/>
          </p:nvPr>
        </p:nvSpPr>
        <p:spPr/>
        <p:txBody>
          <a:bodyPr/>
          <a:lstStyle/>
          <a:p>
            <a:r>
              <a:rPr lang="ja-JP" altLang="en-US" dirty="0">
                <a:solidFill>
                  <a:schemeClr val="bg1"/>
                </a:solidFill>
              </a:rPr>
              <a:t>線</a:t>
            </a:r>
            <a:r>
              <a:rPr kumimoji="1" lang="ja-JP" altLang="en-US" dirty="0">
                <a:solidFill>
                  <a:schemeClr val="bg1"/>
                </a:solidFill>
              </a:rPr>
              <a:t>をクロスさせないようにしよう</a:t>
            </a:r>
          </a:p>
        </p:txBody>
      </p:sp>
      <p:sp>
        <p:nvSpPr>
          <p:cNvPr id="3" name="コンテンツ プレースホルダー 2">
            <a:extLst>
              <a:ext uri="{FF2B5EF4-FFF2-40B4-BE49-F238E27FC236}">
                <a16:creationId xmlns:a16="http://schemas.microsoft.com/office/drawing/2014/main" id="{24377725-EAF4-7F90-4A21-954EA592EAF0}"/>
              </a:ext>
            </a:extLst>
          </p:cNvPr>
          <p:cNvSpPr>
            <a:spLocks noGrp="1"/>
          </p:cNvSpPr>
          <p:nvPr>
            <p:ph idx="1"/>
          </p:nvPr>
        </p:nvSpPr>
        <p:spPr/>
        <p:txBody>
          <a:bodyPr/>
          <a:lstStyle/>
          <a:p>
            <a:r>
              <a:rPr kumimoji="1" lang="ja-JP" altLang="en-US" dirty="0">
                <a:solidFill>
                  <a:schemeClr val="bg1"/>
                </a:solidFill>
              </a:rPr>
              <a:t>多少は仕方ありませんが、不必要にノードの線が重なっているのは非推奨です。</a:t>
            </a:r>
            <a:endParaRPr kumimoji="1" lang="en-US" altLang="ja-JP" dirty="0">
              <a:solidFill>
                <a:schemeClr val="bg1"/>
              </a:solidFill>
            </a:endParaRPr>
          </a:p>
          <a:p>
            <a:r>
              <a:rPr lang="ja-JP" altLang="en-US" dirty="0">
                <a:solidFill>
                  <a:schemeClr val="bg1"/>
                </a:solidFill>
              </a:rPr>
              <a:t>関数化することで問題が解消することもあります。</a:t>
            </a:r>
            <a:endParaRPr kumimoji="1" lang="en-US" altLang="ja-JP" dirty="0">
              <a:solidFill>
                <a:schemeClr val="bg1"/>
              </a:solidFill>
            </a:endParaRPr>
          </a:p>
          <a:p>
            <a:endParaRPr kumimoji="1" lang="en-US" altLang="ja-JP" dirty="0">
              <a:solidFill>
                <a:schemeClr val="bg1"/>
              </a:solidFill>
            </a:endParaRPr>
          </a:p>
          <a:p>
            <a:endParaRPr kumimoji="1" lang="ja-JP" altLang="en-US" dirty="0">
              <a:solidFill>
                <a:schemeClr val="bg1"/>
              </a:solidFill>
            </a:endParaRPr>
          </a:p>
        </p:txBody>
      </p:sp>
      <p:pic>
        <p:nvPicPr>
          <p:cNvPr id="7" name="図 6" descr="屋内, テーブル, 小さい, 座る が含まれている画像&#10;&#10;自動的に生成された説明">
            <a:extLst>
              <a:ext uri="{FF2B5EF4-FFF2-40B4-BE49-F238E27FC236}">
                <a16:creationId xmlns:a16="http://schemas.microsoft.com/office/drawing/2014/main" id="{16EDFA12-010A-83B8-B7B3-A0933C895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098" y="3577843"/>
            <a:ext cx="3867690" cy="2734057"/>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6E29BD3F-0F5F-CEAF-E909-413FF16733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13" y="3577843"/>
            <a:ext cx="3867690" cy="2734057"/>
          </a:xfrm>
          <a:prstGeom prst="rect">
            <a:avLst/>
          </a:prstGeom>
        </p:spPr>
      </p:pic>
    </p:spTree>
    <p:extLst>
      <p:ext uri="{BB962C8B-B14F-4D97-AF65-F5344CB8AC3E}">
        <p14:creationId xmlns:p14="http://schemas.microsoft.com/office/powerpoint/2010/main" val="3468012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40C0B23C-40AF-FC60-D696-6A1549450761}"/>
              </a:ext>
            </a:extLst>
          </p:cNvPr>
          <p:cNvSpPr>
            <a:spLocks noGrp="1"/>
          </p:cNvSpPr>
          <p:nvPr>
            <p:ph idx="1"/>
          </p:nvPr>
        </p:nvSpPr>
        <p:spPr>
          <a:xfrm>
            <a:off x="838200" y="1150361"/>
            <a:ext cx="10515600" cy="4557277"/>
          </a:xfrm>
        </p:spPr>
        <p:txBody>
          <a:bodyPr>
            <a:normAutofit fontScale="47500" lnSpcReduction="20000"/>
          </a:bodyPr>
          <a:lstStyle/>
          <a:p>
            <a:pPr>
              <a:lnSpc>
                <a:spcPct val="120000"/>
              </a:lnSpc>
            </a:pPr>
            <a:r>
              <a:rPr lang="ja-JP" altLang="en-US" sz="6400" dirty="0">
                <a:solidFill>
                  <a:schemeClr val="tx1">
                    <a:lumMod val="50000"/>
                    <a:lumOff val="50000"/>
                  </a:schemeClr>
                </a:solidFill>
              </a:rPr>
              <a:t>「読みやすい」って何？</a:t>
            </a:r>
          </a:p>
          <a:p>
            <a:pPr>
              <a:lnSpc>
                <a:spcPct val="120000"/>
              </a:lnSpc>
            </a:pPr>
            <a:r>
              <a:rPr lang="ja-JP" altLang="en-US" sz="6400" dirty="0">
                <a:solidFill>
                  <a:schemeClr val="tx1">
                    <a:lumMod val="50000"/>
                    <a:lumOff val="50000"/>
                  </a:schemeClr>
                </a:solidFill>
              </a:rPr>
              <a:t>ベタ書きすることについて</a:t>
            </a:r>
          </a:p>
          <a:p>
            <a:pPr>
              <a:lnSpc>
                <a:spcPct val="120000"/>
              </a:lnSpc>
            </a:pPr>
            <a:r>
              <a:rPr lang="ja-JP" altLang="en-US" sz="6400" dirty="0">
                <a:solidFill>
                  <a:schemeClr val="tx1">
                    <a:lumMod val="50000"/>
                    <a:lumOff val="50000"/>
                  </a:schemeClr>
                </a:solidFill>
              </a:rPr>
              <a:t>変数と関数の名前について</a:t>
            </a:r>
          </a:p>
          <a:p>
            <a:pPr>
              <a:lnSpc>
                <a:spcPct val="120000"/>
              </a:lnSpc>
            </a:pPr>
            <a:r>
              <a:rPr lang="ja-JP" altLang="en-US" sz="6400" dirty="0">
                <a:solidFill>
                  <a:schemeClr val="tx1">
                    <a:lumMod val="50000"/>
                    <a:lumOff val="50000"/>
                  </a:schemeClr>
                </a:solidFill>
              </a:rPr>
              <a:t>マクロと関数について</a:t>
            </a:r>
          </a:p>
          <a:p>
            <a:pPr>
              <a:lnSpc>
                <a:spcPct val="120000"/>
              </a:lnSpc>
            </a:pPr>
            <a:r>
              <a:rPr lang="ja-JP" altLang="en-US" sz="6400" dirty="0">
                <a:solidFill>
                  <a:schemeClr val="tx1">
                    <a:lumMod val="50000"/>
                    <a:lumOff val="50000"/>
                  </a:schemeClr>
                </a:solidFill>
              </a:rPr>
              <a:t>コメントについて</a:t>
            </a:r>
          </a:p>
          <a:p>
            <a:pPr>
              <a:lnSpc>
                <a:spcPct val="120000"/>
              </a:lnSpc>
            </a:pPr>
            <a:r>
              <a:rPr lang="ja-JP" altLang="en-US" sz="6400" dirty="0">
                <a:solidFill>
                  <a:schemeClr val="tx1">
                    <a:lumMod val="50000"/>
                    <a:lumOff val="50000"/>
                  </a:schemeClr>
                </a:solidFill>
              </a:rPr>
              <a:t>ノード配置について</a:t>
            </a:r>
          </a:p>
          <a:p>
            <a:pPr>
              <a:lnSpc>
                <a:spcPct val="120000"/>
              </a:lnSpc>
            </a:pPr>
            <a:r>
              <a:rPr lang="ja-JP" altLang="en-US" sz="6400" dirty="0">
                <a:solidFill>
                  <a:schemeClr val="bg1"/>
                </a:solidFill>
              </a:rPr>
              <a:t>コミットログについて</a:t>
            </a:r>
            <a:endParaRPr kumimoji="1" lang="en-US" altLang="ja-JP" dirty="0">
              <a:solidFill>
                <a:schemeClr val="bg1"/>
              </a:solidFill>
            </a:endParaRPr>
          </a:p>
          <a:p>
            <a:endParaRPr kumimoji="1" lang="ja-JP" altLang="en-US" dirty="0">
              <a:solidFill>
                <a:schemeClr val="bg1"/>
              </a:solidFill>
            </a:endParaRPr>
          </a:p>
        </p:txBody>
      </p:sp>
    </p:spTree>
    <p:extLst>
      <p:ext uri="{BB962C8B-B14F-4D97-AF65-F5344CB8AC3E}">
        <p14:creationId xmlns:p14="http://schemas.microsoft.com/office/powerpoint/2010/main" val="3169788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4AE6E-1371-2810-72A8-479C0DBD4EA7}"/>
              </a:ext>
            </a:extLst>
          </p:cNvPr>
          <p:cNvSpPr>
            <a:spLocks noGrp="1"/>
          </p:cNvSpPr>
          <p:nvPr>
            <p:ph type="title"/>
          </p:nvPr>
        </p:nvSpPr>
        <p:spPr/>
        <p:txBody>
          <a:bodyPr/>
          <a:lstStyle/>
          <a:p>
            <a:r>
              <a:rPr kumimoji="1" lang="ja-JP" altLang="en-US" dirty="0">
                <a:solidFill>
                  <a:schemeClr val="bg1"/>
                </a:solidFill>
              </a:rPr>
              <a:t>コミットログについて</a:t>
            </a:r>
          </a:p>
        </p:txBody>
      </p:sp>
      <p:sp>
        <p:nvSpPr>
          <p:cNvPr id="3" name="コンテンツ プレースホルダー 2">
            <a:extLst>
              <a:ext uri="{FF2B5EF4-FFF2-40B4-BE49-F238E27FC236}">
                <a16:creationId xmlns:a16="http://schemas.microsoft.com/office/drawing/2014/main" id="{80C9113F-B66F-9452-9C68-2CBD41B8E3EB}"/>
              </a:ext>
            </a:extLst>
          </p:cNvPr>
          <p:cNvSpPr>
            <a:spLocks noGrp="1"/>
          </p:cNvSpPr>
          <p:nvPr>
            <p:ph idx="1"/>
          </p:nvPr>
        </p:nvSpPr>
        <p:spPr/>
        <p:txBody>
          <a:bodyPr/>
          <a:lstStyle/>
          <a:p>
            <a:r>
              <a:rPr kumimoji="1" lang="en-US" altLang="ja-JP" dirty="0">
                <a:solidFill>
                  <a:schemeClr val="bg1"/>
                </a:solidFill>
              </a:rPr>
              <a:t>Blueprint</a:t>
            </a:r>
            <a:r>
              <a:rPr kumimoji="1" lang="ja-JP" altLang="en-US" dirty="0">
                <a:solidFill>
                  <a:schemeClr val="bg1"/>
                </a:solidFill>
              </a:rPr>
              <a:t>で意図がわからない処理を見かけた場合の手がかりになるので、コミットメッセージはしっかりと書きましょう。</a:t>
            </a:r>
            <a:endParaRPr kumimoji="1" lang="en-US" altLang="ja-JP" dirty="0">
              <a:solidFill>
                <a:schemeClr val="bg1"/>
              </a:solidFill>
            </a:endParaRPr>
          </a:p>
          <a:p>
            <a:r>
              <a:rPr lang="ja-JP" altLang="en-US" dirty="0">
                <a:solidFill>
                  <a:schemeClr val="bg1"/>
                </a:solidFill>
              </a:rPr>
              <a:t>「～</a:t>
            </a:r>
            <a:r>
              <a:rPr lang="en-US" altLang="ja-JP" dirty="0">
                <a:solidFill>
                  <a:schemeClr val="bg1"/>
                </a:solidFill>
              </a:rPr>
              <a:t>BP</a:t>
            </a:r>
            <a:r>
              <a:rPr lang="ja-JP" altLang="en-US" dirty="0">
                <a:solidFill>
                  <a:schemeClr val="bg1"/>
                </a:solidFill>
              </a:rPr>
              <a:t>を更新」や「バグ対応」だけで終わらず、</a:t>
            </a:r>
            <a:br>
              <a:rPr lang="en-US" altLang="ja-JP" dirty="0">
                <a:solidFill>
                  <a:schemeClr val="bg1"/>
                </a:solidFill>
              </a:rPr>
            </a:br>
            <a:r>
              <a:rPr lang="ja-JP" altLang="en-US" dirty="0">
                <a:solidFill>
                  <a:schemeClr val="bg1"/>
                </a:solidFill>
              </a:rPr>
              <a:t>なぜそのコミットが必要だったのかを明記しましょう。</a:t>
            </a:r>
            <a:endParaRPr lang="en-US" altLang="ja-JP" dirty="0">
              <a:solidFill>
                <a:schemeClr val="bg1"/>
              </a:solidFill>
            </a:endParaRPr>
          </a:p>
          <a:p>
            <a:r>
              <a:rPr kumimoji="1" lang="ja-JP" altLang="en-US" dirty="0">
                <a:solidFill>
                  <a:schemeClr val="bg1"/>
                </a:solidFill>
              </a:rPr>
              <a:t>なるべく作業単位でコミットしてください。</a:t>
            </a:r>
            <a:br>
              <a:rPr kumimoji="1" lang="en-US" altLang="ja-JP" dirty="0">
                <a:solidFill>
                  <a:schemeClr val="bg1"/>
                </a:solidFill>
              </a:rPr>
            </a:br>
            <a:r>
              <a:rPr kumimoji="1" lang="ja-JP" altLang="en-US" dirty="0">
                <a:solidFill>
                  <a:schemeClr val="bg1"/>
                </a:solidFill>
              </a:rPr>
              <a:t>ログが追いやすいので特定が楽になります。</a:t>
            </a:r>
            <a:endParaRPr kumimoji="1" lang="en-US" altLang="ja-JP" dirty="0">
              <a:solidFill>
                <a:schemeClr val="bg1"/>
              </a:solidFill>
            </a:endParaRPr>
          </a:p>
          <a:p>
            <a:pPr marL="0" indent="0">
              <a:buNone/>
            </a:pPr>
            <a:endParaRPr kumimoji="1" lang="en-US" altLang="ja-JP" dirty="0">
              <a:solidFill>
                <a:schemeClr val="bg1"/>
              </a:solidFill>
            </a:endParaRPr>
          </a:p>
        </p:txBody>
      </p:sp>
    </p:spTree>
    <p:extLst>
      <p:ext uri="{BB962C8B-B14F-4D97-AF65-F5344CB8AC3E}">
        <p14:creationId xmlns:p14="http://schemas.microsoft.com/office/powerpoint/2010/main" val="3456100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9DE5B-B72B-764F-9131-429D40220809}"/>
              </a:ext>
            </a:extLst>
          </p:cNvPr>
          <p:cNvSpPr>
            <a:spLocks noGrp="1"/>
          </p:cNvSpPr>
          <p:nvPr>
            <p:ph type="title"/>
          </p:nvPr>
        </p:nvSpPr>
        <p:spPr/>
        <p:txBody>
          <a:bodyPr/>
          <a:lstStyle/>
          <a:p>
            <a:r>
              <a:rPr kumimoji="1" lang="ja-JP" altLang="en-US" dirty="0">
                <a:solidFill>
                  <a:schemeClr val="bg1"/>
                </a:solidFill>
              </a:rPr>
              <a:t>まとめ</a:t>
            </a:r>
          </a:p>
        </p:txBody>
      </p:sp>
      <p:sp>
        <p:nvSpPr>
          <p:cNvPr id="3" name="コンテンツ プレースホルダー 2">
            <a:extLst>
              <a:ext uri="{FF2B5EF4-FFF2-40B4-BE49-F238E27FC236}">
                <a16:creationId xmlns:a16="http://schemas.microsoft.com/office/drawing/2014/main" id="{251D163B-D399-9771-50FB-D43EDFE1525F}"/>
              </a:ext>
            </a:extLst>
          </p:cNvPr>
          <p:cNvSpPr>
            <a:spLocks noGrp="1"/>
          </p:cNvSpPr>
          <p:nvPr>
            <p:ph idx="1"/>
          </p:nvPr>
        </p:nvSpPr>
        <p:spPr/>
        <p:txBody>
          <a:bodyPr/>
          <a:lstStyle/>
          <a:p>
            <a:r>
              <a:rPr kumimoji="1" lang="ja-JP" altLang="en-US" dirty="0">
                <a:solidFill>
                  <a:schemeClr val="bg1"/>
                </a:solidFill>
              </a:rPr>
              <a:t>楽に読みやすくしたいなら関数化するのが一番手っ取り早い</a:t>
            </a:r>
            <a:endParaRPr kumimoji="1" lang="en-US" altLang="ja-JP" dirty="0">
              <a:solidFill>
                <a:schemeClr val="bg1"/>
              </a:solidFill>
            </a:endParaRPr>
          </a:p>
          <a:p>
            <a:r>
              <a:rPr lang="ja-JP" altLang="en-US" dirty="0">
                <a:solidFill>
                  <a:schemeClr val="bg1"/>
                </a:solidFill>
              </a:rPr>
              <a:t>いくつかの名付けには慣習的な物があるので、</a:t>
            </a:r>
            <a:br>
              <a:rPr lang="en-US" altLang="ja-JP" dirty="0">
                <a:solidFill>
                  <a:schemeClr val="bg1"/>
                </a:solidFill>
              </a:rPr>
            </a:br>
            <a:r>
              <a:rPr lang="en-US" altLang="ja-JP" dirty="0">
                <a:solidFill>
                  <a:schemeClr val="bg1"/>
                </a:solidFill>
              </a:rPr>
              <a:t>UE</a:t>
            </a:r>
            <a:r>
              <a:rPr lang="ja-JP" altLang="en-US" dirty="0">
                <a:solidFill>
                  <a:schemeClr val="bg1"/>
                </a:solidFill>
              </a:rPr>
              <a:t>ソースなどで似た物を見つけて真似すれば間違いないです</a:t>
            </a:r>
            <a:endParaRPr lang="en-US" altLang="ja-JP" dirty="0">
              <a:solidFill>
                <a:schemeClr val="bg1"/>
              </a:solidFill>
            </a:endParaRPr>
          </a:p>
          <a:p>
            <a:r>
              <a:rPr lang="ja-JP" altLang="en-US" dirty="0">
                <a:solidFill>
                  <a:schemeClr val="bg1"/>
                </a:solidFill>
              </a:rPr>
              <a:t>なるべく読み手に負担のかからないように意識してもらえると、</a:t>
            </a:r>
            <a:br>
              <a:rPr lang="en-US" altLang="ja-JP" dirty="0">
                <a:solidFill>
                  <a:schemeClr val="bg1"/>
                </a:solidFill>
              </a:rPr>
            </a:br>
            <a:r>
              <a:rPr lang="ja-JP" altLang="en-US" dirty="0">
                <a:solidFill>
                  <a:schemeClr val="bg1"/>
                </a:solidFill>
              </a:rPr>
              <a:t>読む側としてはとても助かり、精神が安定します</a:t>
            </a:r>
            <a:endParaRPr lang="en-US" altLang="ja-JP" dirty="0">
              <a:solidFill>
                <a:schemeClr val="bg1"/>
              </a:solidFill>
            </a:endParaRPr>
          </a:p>
          <a:p>
            <a:endParaRPr lang="en-US" altLang="ja-JP" dirty="0">
              <a:solidFill>
                <a:schemeClr val="bg1"/>
              </a:solidFill>
            </a:endParaRPr>
          </a:p>
          <a:p>
            <a:endParaRPr lang="en-US" altLang="ja-JP" dirty="0">
              <a:solidFill>
                <a:schemeClr val="bg1"/>
              </a:solidFill>
            </a:endParaRPr>
          </a:p>
          <a:p>
            <a:endParaRPr kumimoji="1" lang="ja-JP" altLang="en-US" dirty="0">
              <a:solidFill>
                <a:schemeClr val="bg1"/>
              </a:solidFill>
            </a:endParaRPr>
          </a:p>
        </p:txBody>
      </p:sp>
    </p:spTree>
    <p:extLst>
      <p:ext uri="{BB962C8B-B14F-4D97-AF65-F5344CB8AC3E}">
        <p14:creationId xmlns:p14="http://schemas.microsoft.com/office/powerpoint/2010/main" val="8430849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10CAA3-4B76-B148-8856-4941E6177B75}"/>
              </a:ext>
            </a:extLst>
          </p:cNvPr>
          <p:cNvSpPr>
            <a:spLocks noGrp="1"/>
          </p:cNvSpPr>
          <p:nvPr>
            <p:ph type="title"/>
          </p:nvPr>
        </p:nvSpPr>
        <p:spPr>
          <a:xfrm>
            <a:off x="838200" y="2766218"/>
            <a:ext cx="10515600" cy="1325563"/>
          </a:xfrm>
        </p:spPr>
        <p:txBody>
          <a:bodyPr/>
          <a:lstStyle/>
          <a:p>
            <a:r>
              <a:rPr lang="ja-JP" altLang="en-US" sz="4400" dirty="0">
                <a:solidFill>
                  <a:schemeClr val="bg1"/>
                </a:solidFill>
              </a:rPr>
              <a:t>さいごに</a:t>
            </a:r>
            <a:r>
              <a:rPr lang="en-US" altLang="ja-JP" sz="4400" dirty="0">
                <a:solidFill>
                  <a:schemeClr val="bg1"/>
                </a:solidFill>
              </a:rPr>
              <a:t>...</a:t>
            </a:r>
          </a:p>
        </p:txBody>
      </p:sp>
    </p:spTree>
    <p:extLst>
      <p:ext uri="{BB962C8B-B14F-4D97-AF65-F5344CB8AC3E}">
        <p14:creationId xmlns:p14="http://schemas.microsoft.com/office/powerpoint/2010/main" val="3927114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03418-DB37-316C-1ED2-E38452DF0B44}"/>
              </a:ext>
            </a:extLst>
          </p:cNvPr>
          <p:cNvSpPr>
            <a:spLocks noGrp="1"/>
          </p:cNvSpPr>
          <p:nvPr>
            <p:ph type="title"/>
          </p:nvPr>
        </p:nvSpPr>
        <p:spPr/>
        <p:txBody>
          <a:bodyPr/>
          <a:lstStyle/>
          <a:p>
            <a:r>
              <a:rPr lang="ja-JP" altLang="en-US" sz="4400" dirty="0">
                <a:solidFill>
                  <a:schemeClr val="bg1"/>
                </a:solidFill>
              </a:rPr>
              <a:t>さいごに</a:t>
            </a:r>
            <a:endParaRPr kumimoji="1" lang="ja-JP" altLang="en-US" dirty="0">
              <a:solidFill>
                <a:schemeClr val="bg1"/>
              </a:solidFill>
            </a:endParaRPr>
          </a:p>
        </p:txBody>
      </p:sp>
      <p:sp>
        <p:nvSpPr>
          <p:cNvPr id="3" name="コンテンツ プレースホルダー 2">
            <a:extLst>
              <a:ext uri="{FF2B5EF4-FFF2-40B4-BE49-F238E27FC236}">
                <a16:creationId xmlns:a16="http://schemas.microsoft.com/office/drawing/2014/main" id="{993338A9-52A3-9FEC-86EA-AB4BA2C83CA1}"/>
              </a:ext>
            </a:extLst>
          </p:cNvPr>
          <p:cNvSpPr>
            <a:spLocks noGrp="1"/>
          </p:cNvSpPr>
          <p:nvPr>
            <p:ph idx="1"/>
          </p:nvPr>
        </p:nvSpPr>
        <p:spPr/>
        <p:txBody>
          <a:bodyPr/>
          <a:lstStyle/>
          <a:p>
            <a:pPr marL="0" indent="0">
              <a:buNone/>
            </a:pPr>
            <a:r>
              <a:rPr kumimoji="1" lang="ja-JP" altLang="en-US" dirty="0">
                <a:solidFill>
                  <a:schemeClr val="bg1"/>
                </a:solidFill>
              </a:rPr>
              <a:t>ここまで色々言いましたが、、、</a:t>
            </a:r>
            <a:endParaRPr kumimoji="1" lang="en-US" altLang="ja-JP" dirty="0">
              <a:solidFill>
                <a:schemeClr val="bg1"/>
              </a:solidFill>
            </a:endParaRPr>
          </a:p>
          <a:p>
            <a:pPr marL="0" indent="0">
              <a:buNone/>
            </a:pPr>
            <a:endParaRPr kumimoji="1" lang="en-US" altLang="ja-JP" dirty="0">
              <a:solidFill>
                <a:schemeClr val="bg1"/>
              </a:solidFill>
            </a:endParaRPr>
          </a:p>
          <a:p>
            <a:pPr marL="0" indent="0">
              <a:buNone/>
            </a:pPr>
            <a:r>
              <a:rPr kumimoji="1" lang="ja-JP" altLang="en-US" dirty="0">
                <a:solidFill>
                  <a:schemeClr val="bg1"/>
                </a:solidFill>
              </a:rPr>
              <a:t>基本的に我々はゲームなどの作品を作っています。</a:t>
            </a:r>
            <a:endParaRPr kumimoji="1" lang="en-US" altLang="ja-JP" dirty="0">
              <a:solidFill>
                <a:schemeClr val="bg1"/>
              </a:solidFill>
            </a:endParaRPr>
          </a:p>
          <a:p>
            <a:pPr marL="0" indent="0">
              <a:buNone/>
            </a:pPr>
            <a:r>
              <a:rPr lang="ja-JP" altLang="en-US" dirty="0">
                <a:solidFill>
                  <a:schemeClr val="bg1"/>
                </a:solidFill>
              </a:rPr>
              <a:t>処理が汚かろうが良い作品を作っていればそれが正義です。</a:t>
            </a:r>
            <a:endParaRPr lang="en-US" altLang="ja-JP" dirty="0">
              <a:solidFill>
                <a:schemeClr val="bg1"/>
              </a:solidFill>
            </a:endParaRPr>
          </a:p>
          <a:p>
            <a:pPr marL="0" indent="0">
              <a:buNone/>
            </a:pPr>
            <a:endParaRPr kumimoji="1" lang="en-US" altLang="ja-JP" dirty="0">
              <a:solidFill>
                <a:schemeClr val="bg1"/>
              </a:solidFill>
            </a:endParaRPr>
          </a:p>
          <a:p>
            <a:pPr marL="0" indent="0">
              <a:buNone/>
            </a:pPr>
            <a:r>
              <a:rPr kumimoji="1" lang="ja-JP" altLang="en-US" dirty="0">
                <a:solidFill>
                  <a:schemeClr val="bg1"/>
                </a:solidFill>
              </a:rPr>
              <a:t>プロジェクトの目標とユーザーの満足を常に念頭において、</a:t>
            </a:r>
            <a:br>
              <a:rPr kumimoji="1" lang="en-US" altLang="ja-JP" dirty="0">
                <a:solidFill>
                  <a:schemeClr val="bg1"/>
                </a:solidFill>
              </a:rPr>
            </a:br>
            <a:r>
              <a:rPr kumimoji="1" lang="ja-JP" altLang="en-US" dirty="0">
                <a:solidFill>
                  <a:schemeClr val="bg1"/>
                </a:solidFill>
              </a:rPr>
              <a:t>バランスのとれた開発を心がけましょう。</a:t>
            </a:r>
          </a:p>
        </p:txBody>
      </p:sp>
    </p:spTree>
    <p:extLst>
      <p:ext uri="{BB962C8B-B14F-4D97-AF65-F5344CB8AC3E}">
        <p14:creationId xmlns:p14="http://schemas.microsoft.com/office/powerpoint/2010/main" val="17517198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BAEBAC-9C83-5C4D-FD6B-6979E60D77F5}"/>
              </a:ext>
            </a:extLst>
          </p:cNvPr>
          <p:cNvSpPr>
            <a:spLocks noGrp="1"/>
          </p:cNvSpPr>
          <p:nvPr>
            <p:ph type="title"/>
          </p:nvPr>
        </p:nvSpPr>
        <p:spPr>
          <a:xfrm>
            <a:off x="838200" y="2766218"/>
            <a:ext cx="10515600" cy="1325563"/>
          </a:xfrm>
        </p:spPr>
        <p:txBody>
          <a:bodyPr/>
          <a:lstStyle/>
          <a:p>
            <a:r>
              <a:rPr kumimoji="1" lang="ja-JP" altLang="en-US" dirty="0">
                <a:solidFill>
                  <a:schemeClr val="bg1"/>
                </a:solidFill>
              </a:rPr>
              <a:t>ご清聴ありがとうございました</a:t>
            </a:r>
          </a:p>
        </p:txBody>
      </p:sp>
    </p:spTree>
    <p:extLst>
      <p:ext uri="{BB962C8B-B14F-4D97-AF65-F5344CB8AC3E}">
        <p14:creationId xmlns:p14="http://schemas.microsoft.com/office/powerpoint/2010/main" val="118116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7FF46-F9B3-EA32-64E2-B6F940AD94E1}"/>
              </a:ext>
            </a:extLst>
          </p:cNvPr>
          <p:cNvSpPr>
            <a:spLocks noGrp="1"/>
          </p:cNvSpPr>
          <p:nvPr>
            <p:ph type="title"/>
          </p:nvPr>
        </p:nvSpPr>
        <p:spPr/>
        <p:txBody>
          <a:bodyPr/>
          <a:lstStyle/>
          <a:p>
            <a:r>
              <a:rPr kumimoji="1" lang="ja-JP" altLang="en-US" dirty="0">
                <a:solidFill>
                  <a:schemeClr val="bg1"/>
                </a:solidFill>
              </a:rPr>
              <a:t>「読みやすい」って何？</a:t>
            </a:r>
          </a:p>
        </p:txBody>
      </p:sp>
      <p:sp>
        <p:nvSpPr>
          <p:cNvPr id="3" name="コンテンツ プレースホルダー 2">
            <a:extLst>
              <a:ext uri="{FF2B5EF4-FFF2-40B4-BE49-F238E27FC236}">
                <a16:creationId xmlns:a16="http://schemas.microsoft.com/office/drawing/2014/main" id="{1E0781F3-D34B-66D2-4217-9D772DA7ACBB}"/>
              </a:ext>
            </a:extLst>
          </p:cNvPr>
          <p:cNvSpPr>
            <a:spLocks noGrp="1"/>
          </p:cNvSpPr>
          <p:nvPr>
            <p:ph idx="1"/>
          </p:nvPr>
        </p:nvSpPr>
        <p:spPr/>
        <p:txBody>
          <a:bodyPr>
            <a:normAutofit/>
          </a:bodyPr>
          <a:lstStyle/>
          <a:p>
            <a:pPr marL="0" indent="0">
              <a:buNone/>
            </a:pPr>
            <a:r>
              <a:rPr kumimoji="1" lang="ja-JP" altLang="en-US" sz="3200" dirty="0">
                <a:solidFill>
                  <a:schemeClr val="bg1"/>
                </a:solidFill>
              </a:rPr>
              <a:t>どのようないいことがあるの？</a:t>
            </a:r>
            <a:endParaRPr kumimoji="1" lang="en-US" altLang="ja-JP" sz="3200" dirty="0">
              <a:solidFill>
                <a:schemeClr val="bg1"/>
              </a:solidFill>
            </a:endParaRPr>
          </a:p>
          <a:p>
            <a:endParaRPr kumimoji="1" lang="en-US" altLang="ja-JP" dirty="0">
              <a:solidFill>
                <a:schemeClr val="bg1"/>
              </a:solidFill>
            </a:endParaRPr>
          </a:p>
          <a:p>
            <a:endParaRPr kumimoji="1" lang="en-US" altLang="ja-JP" dirty="0">
              <a:solidFill>
                <a:schemeClr val="bg1"/>
              </a:solidFill>
            </a:endParaRPr>
          </a:p>
        </p:txBody>
      </p:sp>
    </p:spTree>
    <p:extLst>
      <p:ext uri="{BB962C8B-B14F-4D97-AF65-F5344CB8AC3E}">
        <p14:creationId xmlns:p14="http://schemas.microsoft.com/office/powerpoint/2010/main" val="159758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7FF46-F9B3-EA32-64E2-B6F940AD94E1}"/>
              </a:ext>
            </a:extLst>
          </p:cNvPr>
          <p:cNvSpPr>
            <a:spLocks noGrp="1"/>
          </p:cNvSpPr>
          <p:nvPr>
            <p:ph type="title"/>
          </p:nvPr>
        </p:nvSpPr>
        <p:spPr/>
        <p:txBody>
          <a:bodyPr/>
          <a:lstStyle/>
          <a:p>
            <a:r>
              <a:rPr kumimoji="1" lang="ja-JP" altLang="en-US" dirty="0">
                <a:solidFill>
                  <a:schemeClr val="bg1"/>
                </a:solidFill>
              </a:rPr>
              <a:t>「読みやすい」って何？</a:t>
            </a:r>
          </a:p>
        </p:txBody>
      </p:sp>
      <p:sp>
        <p:nvSpPr>
          <p:cNvPr id="3" name="コンテンツ プレースホルダー 2">
            <a:extLst>
              <a:ext uri="{FF2B5EF4-FFF2-40B4-BE49-F238E27FC236}">
                <a16:creationId xmlns:a16="http://schemas.microsoft.com/office/drawing/2014/main" id="{1E0781F3-D34B-66D2-4217-9D772DA7ACBB}"/>
              </a:ext>
            </a:extLst>
          </p:cNvPr>
          <p:cNvSpPr>
            <a:spLocks noGrp="1"/>
          </p:cNvSpPr>
          <p:nvPr>
            <p:ph idx="1"/>
          </p:nvPr>
        </p:nvSpPr>
        <p:spPr/>
        <p:txBody>
          <a:bodyPr>
            <a:normAutofit/>
          </a:bodyPr>
          <a:lstStyle/>
          <a:p>
            <a:pPr marL="0" indent="0">
              <a:buNone/>
            </a:pPr>
            <a:r>
              <a:rPr kumimoji="1" lang="ja-JP" altLang="en-US" sz="3200" dirty="0">
                <a:solidFill>
                  <a:schemeClr val="bg1"/>
                </a:solidFill>
              </a:rPr>
              <a:t>どのようないいことがあるの？</a:t>
            </a:r>
            <a:endParaRPr kumimoji="1" lang="en-US" altLang="ja-JP" sz="3200" dirty="0">
              <a:solidFill>
                <a:schemeClr val="bg1"/>
              </a:solidFill>
            </a:endParaRPr>
          </a:p>
          <a:p>
            <a:endParaRPr kumimoji="1" lang="is-IS" altLang="ja-JP" dirty="0">
              <a:solidFill>
                <a:schemeClr val="bg1"/>
              </a:solidFill>
            </a:endParaRPr>
          </a:p>
          <a:p>
            <a:r>
              <a:rPr kumimoji="1" lang="ja-JP" altLang="en-US" dirty="0">
                <a:solidFill>
                  <a:schemeClr val="bg1"/>
                </a:solidFill>
              </a:rPr>
              <a:t>メンバー間でコードを理解する時間が短縮され、</a:t>
            </a:r>
            <a:br>
              <a:rPr kumimoji="1" lang="en-US" altLang="ja-JP" dirty="0">
                <a:solidFill>
                  <a:schemeClr val="bg1"/>
                </a:solidFill>
              </a:rPr>
            </a:br>
            <a:r>
              <a:rPr kumimoji="1" lang="ja-JP" altLang="en-US" dirty="0">
                <a:solidFill>
                  <a:schemeClr val="bg1"/>
                </a:solidFill>
              </a:rPr>
              <a:t>実質的に開発速度の向上になる。</a:t>
            </a:r>
            <a:endParaRPr kumimoji="1" lang="en-US" altLang="ja-JP" dirty="0">
              <a:solidFill>
                <a:schemeClr val="bg1"/>
              </a:solidFill>
            </a:endParaRPr>
          </a:p>
          <a:p>
            <a:endParaRPr kumimoji="1" lang="en-US" altLang="ja-JP" dirty="0">
              <a:solidFill>
                <a:schemeClr val="bg1"/>
              </a:solidFill>
            </a:endParaRPr>
          </a:p>
          <a:p>
            <a:endParaRPr kumimoji="1" lang="en-US" altLang="ja-JP" dirty="0">
              <a:solidFill>
                <a:schemeClr val="bg1"/>
              </a:solidFill>
            </a:endParaRPr>
          </a:p>
        </p:txBody>
      </p:sp>
    </p:spTree>
    <p:extLst>
      <p:ext uri="{BB962C8B-B14F-4D97-AF65-F5344CB8AC3E}">
        <p14:creationId xmlns:p14="http://schemas.microsoft.com/office/powerpoint/2010/main" val="37804215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25547</TotalTime>
  <Words>10051</Words>
  <Application>Microsoft Office PowerPoint</Application>
  <PresentationFormat>ワイド画面</PresentationFormat>
  <Paragraphs>1701</Paragraphs>
  <Slides>76</Slides>
  <Notes>75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76</vt:i4>
      </vt:variant>
    </vt:vector>
  </HeadingPairs>
  <TitlesOfParts>
    <vt:vector size="83" baseType="lpstr">
      <vt:lpstr>Söhne</vt:lpstr>
      <vt:lpstr>YakuHanJPs</vt:lpstr>
      <vt:lpstr>游ゴシック</vt:lpstr>
      <vt:lpstr>游ゴシック Light</vt:lpstr>
      <vt:lpstr>Arial</vt:lpstr>
      <vt:lpstr>Inconsolata</vt:lpstr>
      <vt:lpstr>Office テーマ</vt:lpstr>
      <vt:lpstr>Blueprintを読みやすくする技術</vt:lpstr>
      <vt:lpstr>自己紹介</vt:lpstr>
      <vt:lpstr>注意</vt:lpstr>
      <vt:lpstr>なにを話するの？</vt:lpstr>
      <vt:lpstr>なにを話するの？</vt:lpstr>
      <vt:lpstr>PowerPoint プレゼンテーション</vt:lpstr>
      <vt:lpstr>PowerPoint プレゼンテーション</vt:lpstr>
      <vt:lpstr>「読みやすい」って何？</vt:lpstr>
      <vt:lpstr>「読みやすい」って何？</vt:lpstr>
      <vt:lpstr>「読みやすい」って何？</vt:lpstr>
      <vt:lpstr>「読みやすい」って何？</vt:lpstr>
      <vt:lpstr>読みやすい処理について</vt:lpstr>
      <vt:lpstr>読みやすい処理について</vt:lpstr>
      <vt:lpstr>読みやすい処理について</vt:lpstr>
      <vt:lpstr>読みやすい処理について</vt:lpstr>
      <vt:lpstr>読みやすい処理について</vt:lpstr>
      <vt:lpstr>読みやすい処理について</vt:lpstr>
      <vt:lpstr>読みやすい処理について</vt:lpstr>
      <vt:lpstr>読みやすい処理について</vt:lpstr>
      <vt:lpstr>読みやすい処理について</vt:lpstr>
      <vt:lpstr>読みやすい処理について</vt:lpstr>
      <vt:lpstr>読みやすい処理について</vt:lpstr>
      <vt:lpstr>読みやすい処理について</vt:lpstr>
      <vt:lpstr>PowerPoint プレゼンテーション</vt:lpstr>
      <vt:lpstr>「ベタ書き」とは？</vt:lpstr>
      <vt:lpstr>ベタ書きすることについて</vt:lpstr>
      <vt:lpstr>ベタ書きすることについて</vt:lpstr>
      <vt:lpstr>ベタ書きすることについて</vt:lpstr>
      <vt:lpstr>重複処理をまとめよう</vt:lpstr>
      <vt:lpstr>重複処理をまとめよう</vt:lpstr>
      <vt:lpstr>重複処理をまとめよう</vt:lpstr>
      <vt:lpstr>重複処理をまとめよう</vt:lpstr>
      <vt:lpstr>重複処理をまとめよう</vt:lpstr>
      <vt:lpstr>重複処理をまとめよう</vt:lpstr>
      <vt:lpstr>重複処理をまとめよう</vt:lpstr>
      <vt:lpstr>重複処理をまとめよう</vt:lpstr>
      <vt:lpstr>重複処理をまとめよう</vt:lpstr>
      <vt:lpstr>重複処理をまとめよう</vt:lpstr>
      <vt:lpstr>重複処理をまとめよう</vt:lpstr>
      <vt:lpstr>処理を要約できる部分で関数化</vt:lpstr>
      <vt:lpstr>処理を要約できる部分で関数化</vt:lpstr>
      <vt:lpstr>処理を要約できる部分で関数化</vt:lpstr>
      <vt:lpstr>処理を要約できる部分で関数化</vt:lpstr>
      <vt:lpstr>処理を要約できる部分で関数化</vt:lpstr>
      <vt:lpstr>PowerPoint プレゼンテーション</vt:lpstr>
      <vt:lpstr>変数と関数の名前について</vt:lpstr>
      <vt:lpstr>名前は明確でシンプルに</vt:lpstr>
      <vt:lpstr>名前は明確でシンプルに</vt:lpstr>
      <vt:lpstr>状態を示すbool型変数や関数の命名</vt:lpstr>
      <vt:lpstr>ここまでのまとめ</vt:lpstr>
      <vt:lpstr>PowerPoint プレゼンテーション</vt:lpstr>
      <vt:lpstr>マクロは必ず出力を返すようにしよう</vt:lpstr>
      <vt:lpstr>マクロは必ず出力を返すようにしよう</vt:lpstr>
      <vt:lpstr>マクロは必ず出力を返すようにしよう</vt:lpstr>
      <vt:lpstr>マクロは必ず出力を返すようにしよう</vt:lpstr>
      <vt:lpstr>マクロは必ず出力を返すようにしよう</vt:lpstr>
      <vt:lpstr>関数内部はできるだけシンプルに</vt:lpstr>
      <vt:lpstr>判定関数や取得関数は内部を変更しない</vt:lpstr>
      <vt:lpstr>判定関数や取得関数は内部を変更しない</vt:lpstr>
      <vt:lpstr>判定関数や取得関数は内部を変更しない</vt:lpstr>
      <vt:lpstr>変数もconstを付けられる</vt:lpstr>
      <vt:lpstr>PowerPoint プレゼンテーション</vt:lpstr>
      <vt:lpstr>コメントについて</vt:lpstr>
      <vt:lpstr>コメントについて</vt:lpstr>
      <vt:lpstr>コメントについて</vt:lpstr>
      <vt:lpstr>コメントについて</vt:lpstr>
      <vt:lpstr>コメントについて</vt:lpstr>
      <vt:lpstr>コメントで誤解を与えないように</vt:lpstr>
      <vt:lpstr>PowerPoint プレゼンテーション</vt:lpstr>
      <vt:lpstr>線をクロスさせないようにしよう</vt:lpstr>
      <vt:lpstr>PowerPoint プレゼンテーション</vt:lpstr>
      <vt:lpstr>コミットログについて</vt:lpstr>
      <vt:lpstr>まとめ</vt:lpstr>
      <vt:lpstr>さいごに...</vt:lpstr>
      <vt:lpstr>さいごに</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Blueprintを読みやすくする技術</dc:title>
  <dc:creator>湧舞 山下</dc:creator>
  <cp:lastModifiedBy>湧舞 山下</cp:lastModifiedBy>
  <cp:revision>5</cp:revision>
  <dcterms:created xsi:type="dcterms:W3CDTF">2024-04-07T06:17:11Z</dcterms:created>
  <dcterms:modified xsi:type="dcterms:W3CDTF">2024-05-07T15:40:00Z</dcterms:modified>
</cp:coreProperties>
</file>