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4"/>
  </p:sldMasterIdLst>
  <p:sldIdLst>
    <p:sldId id="256" r:id="rId5"/>
    <p:sldId id="257" r:id="rId6"/>
    <p:sldId id="258" r:id="rId7"/>
    <p:sldId id="260" r:id="rId8"/>
    <p:sldId id="265" r:id="rId9"/>
    <p:sldId id="266" r:id="rId10"/>
    <p:sldId id="261" r:id="rId11"/>
    <p:sldId id="262" r:id="rId12"/>
    <p:sldId id="263" r:id="rId13"/>
    <p:sldId id="267" r:id="rId14"/>
    <p:sldId id="270" r:id="rId15"/>
    <p:sldId id="268" r:id="rId16"/>
    <p:sldId id="271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F55C8C-128C-47CA-A8E4-D97B13C86969}" v="142" dt="2020-10-05T23:40:41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jla Palic" userId="3191e676-a1d0-4e2e-b3be-1bb6eec37ed4" providerId="ADAL" clId="{C8F55C8C-128C-47CA-A8E4-D97B13C86969}"/>
    <pc:docChg chg="undo custSel mod addSld delSld modSld sldOrd">
      <pc:chgData name="Sejla Palic" userId="3191e676-a1d0-4e2e-b3be-1bb6eec37ed4" providerId="ADAL" clId="{C8F55C8C-128C-47CA-A8E4-D97B13C86969}" dt="2020-10-05T23:52:25.745" v="4099" actId="20577"/>
      <pc:docMkLst>
        <pc:docMk/>
      </pc:docMkLst>
      <pc:sldChg chg="modSp mod">
        <pc:chgData name="Sejla Palic" userId="3191e676-a1d0-4e2e-b3be-1bb6eec37ed4" providerId="ADAL" clId="{C8F55C8C-128C-47CA-A8E4-D97B13C86969}" dt="2020-10-05T22:46:47.287" v="37" actId="20577"/>
        <pc:sldMkLst>
          <pc:docMk/>
          <pc:sldMk cId="1522582007" sldId="256"/>
        </pc:sldMkLst>
        <pc:spChg chg="mod">
          <ac:chgData name="Sejla Palic" userId="3191e676-a1d0-4e2e-b3be-1bb6eec37ed4" providerId="ADAL" clId="{C8F55C8C-128C-47CA-A8E4-D97B13C86969}" dt="2020-10-05T22:46:47.287" v="37" actId="20577"/>
          <ac:spMkLst>
            <pc:docMk/>
            <pc:sldMk cId="1522582007" sldId="256"/>
            <ac:spMk id="2" creationId="{0502E224-6FC0-5A43-8897-FBCCC5CF88AA}"/>
          </ac:spMkLst>
        </pc:spChg>
        <pc:spChg chg="mod">
          <ac:chgData name="Sejla Palic" userId="3191e676-a1d0-4e2e-b3be-1bb6eec37ed4" providerId="ADAL" clId="{C8F55C8C-128C-47CA-A8E4-D97B13C86969}" dt="2020-10-05T22:46:30.015" v="33" actId="20577"/>
          <ac:spMkLst>
            <pc:docMk/>
            <pc:sldMk cId="1522582007" sldId="256"/>
            <ac:spMk id="4" creationId="{B42D14C2-0C8A-404D-85B9-3FE92020894A}"/>
          </ac:spMkLst>
        </pc:spChg>
      </pc:sldChg>
      <pc:sldChg chg="modSp mod">
        <pc:chgData name="Sejla Palic" userId="3191e676-a1d0-4e2e-b3be-1bb6eec37ed4" providerId="ADAL" clId="{C8F55C8C-128C-47CA-A8E4-D97B13C86969}" dt="2020-10-05T22:49:53.182" v="303" actId="27636"/>
        <pc:sldMkLst>
          <pc:docMk/>
          <pc:sldMk cId="3513959015" sldId="257"/>
        </pc:sldMkLst>
        <pc:spChg chg="mod">
          <ac:chgData name="Sejla Palic" userId="3191e676-a1d0-4e2e-b3be-1bb6eec37ed4" providerId="ADAL" clId="{C8F55C8C-128C-47CA-A8E4-D97B13C86969}" dt="2020-10-05T22:49:53.182" v="303" actId="27636"/>
          <ac:spMkLst>
            <pc:docMk/>
            <pc:sldMk cId="3513959015" sldId="257"/>
            <ac:spMk id="3" creationId="{5D18991A-BBEE-4C4C-9FB8-CEA26CD48962}"/>
          </ac:spMkLst>
        </pc:spChg>
      </pc:sldChg>
      <pc:sldChg chg="addSp modSp mod">
        <pc:chgData name="Sejla Palic" userId="3191e676-a1d0-4e2e-b3be-1bb6eec37ed4" providerId="ADAL" clId="{C8F55C8C-128C-47CA-A8E4-D97B13C86969}" dt="2020-10-05T23:45:22.056" v="4037" actId="20577"/>
        <pc:sldMkLst>
          <pc:docMk/>
          <pc:sldMk cId="3912644928" sldId="258"/>
        </pc:sldMkLst>
        <pc:spChg chg="mod">
          <ac:chgData name="Sejla Palic" userId="3191e676-a1d0-4e2e-b3be-1bb6eec37ed4" providerId="ADAL" clId="{C8F55C8C-128C-47CA-A8E4-D97B13C86969}" dt="2020-10-05T23:45:22.056" v="4037" actId="20577"/>
          <ac:spMkLst>
            <pc:docMk/>
            <pc:sldMk cId="3912644928" sldId="258"/>
            <ac:spMk id="3" creationId="{7E97A6EA-B2D5-9B49-A00F-97A38611A04A}"/>
          </ac:spMkLst>
        </pc:spChg>
        <pc:spChg chg="add mod">
          <ac:chgData name="Sejla Palic" userId="3191e676-a1d0-4e2e-b3be-1bb6eec37ed4" providerId="ADAL" clId="{C8F55C8C-128C-47CA-A8E4-D97B13C86969}" dt="2020-10-05T22:58:07.107" v="570" actId="114"/>
          <ac:spMkLst>
            <pc:docMk/>
            <pc:sldMk cId="3912644928" sldId="258"/>
            <ac:spMk id="4" creationId="{DB7C7C7B-53A5-4715-9AB7-1DDA140C69CF}"/>
          </ac:spMkLst>
        </pc:spChg>
      </pc:sldChg>
      <pc:sldChg chg="del">
        <pc:chgData name="Sejla Palic" userId="3191e676-a1d0-4e2e-b3be-1bb6eec37ed4" providerId="ADAL" clId="{C8F55C8C-128C-47CA-A8E4-D97B13C86969}" dt="2020-10-05T22:59:34.445" v="785" actId="2696"/>
        <pc:sldMkLst>
          <pc:docMk/>
          <pc:sldMk cId="2003250543" sldId="259"/>
        </pc:sldMkLst>
      </pc:sldChg>
      <pc:sldChg chg="modSp mod">
        <pc:chgData name="Sejla Palic" userId="3191e676-a1d0-4e2e-b3be-1bb6eec37ed4" providerId="ADAL" clId="{C8F55C8C-128C-47CA-A8E4-D97B13C86969}" dt="2020-10-05T23:00:40.408" v="881" actId="20577"/>
        <pc:sldMkLst>
          <pc:docMk/>
          <pc:sldMk cId="556267518" sldId="260"/>
        </pc:sldMkLst>
        <pc:spChg chg="mod">
          <ac:chgData name="Sejla Palic" userId="3191e676-a1d0-4e2e-b3be-1bb6eec37ed4" providerId="ADAL" clId="{C8F55C8C-128C-47CA-A8E4-D97B13C86969}" dt="2020-10-05T22:59:54.681" v="797" actId="20577"/>
          <ac:spMkLst>
            <pc:docMk/>
            <pc:sldMk cId="556267518" sldId="260"/>
            <ac:spMk id="2" creationId="{5C16B7C9-B8B6-0543-8B34-7D1419A9883E}"/>
          </ac:spMkLst>
        </pc:spChg>
        <pc:spChg chg="mod">
          <ac:chgData name="Sejla Palic" userId="3191e676-a1d0-4e2e-b3be-1bb6eec37ed4" providerId="ADAL" clId="{C8F55C8C-128C-47CA-A8E4-D97B13C86969}" dt="2020-10-05T23:00:40.408" v="881" actId="20577"/>
          <ac:spMkLst>
            <pc:docMk/>
            <pc:sldMk cId="556267518" sldId="260"/>
            <ac:spMk id="3" creationId="{068C01E8-258C-5F4C-9E15-675A4DF2B10D}"/>
          </ac:spMkLst>
        </pc:spChg>
      </pc:sldChg>
      <pc:sldChg chg="modSp mod">
        <pc:chgData name="Sejla Palic" userId="3191e676-a1d0-4e2e-b3be-1bb6eec37ed4" providerId="ADAL" clId="{C8F55C8C-128C-47CA-A8E4-D97B13C86969}" dt="2020-10-05T23:18:53.713" v="1765" actId="20577"/>
        <pc:sldMkLst>
          <pc:docMk/>
          <pc:sldMk cId="3418392531" sldId="261"/>
        </pc:sldMkLst>
        <pc:spChg chg="mod">
          <ac:chgData name="Sejla Palic" userId="3191e676-a1d0-4e2e-b3be-1bb6eec37ed4" providerId="ADAL" clId="{C8F55C8C-128C-47CA-A8E4-D97B13C86969}" dt="2020-10-05T23:12:47.512" v="1401" actId="20577"/>
          <ac:spMkLst>
            <pc:docMk/>
            <pc:sldMk cId="3418392531" sldId="261"/>
            <ac:spMk id="2" creationId="{7910B1A6-E7D9-0A4D-9AE3-947A76BB13B7}"/>
          </ac:spMkLst>
        </pc:spChg>
        <pc:spChg chg="mod">
          <ac:chgData name="Sejla Palic" userId="3191e676-a1d0-4e2e-b3be-1bb6eec37ed4" providerId="ADAL" clId="{C8F55C8C-128C-47CA-A8E4-D97B13C86969}" dt="2020-10-05T23:18:53.713" v="1765" actId="20577"/>
          <ac:spMkLst>
            <pc:docMk/>
            <pc:sldMk cId="3418392531" sldId="261"/>
            <ac:spMk id="3" creationId="{B6A948CE-336B-EE49-B8B9-87DDACAF885D}"/>
          </ac:spMkLst>
        </pc:spChg>
      </pc:sldChg>
      <pc:sldChg chg="modSp mod">
        <pc:chgData name="Sejla Palic" userId="3191e676-a1d0-4e2e-b3be-1bb6eec37ed4" providerId="ADAL" clId="{C8F55C8C-128C-47CA-A8E4-D97B13C86969}" dt="2020-10-05T23:21:38.977" v="2264" actId="20577"/>
        <pc:sldMkLst>
          <pc:docMk/>
          <pc:sldMk cId="4178320028" sldId="262"/>
        </pc:sldMkLst>
        <pc:spChg chg="mod">
          <ac:chgData name="Sejla Palic" userId="3191e676-a1d0-4e2e-b3be-1bb6eec37ed4" providerId="ADAL" clId="{C8F55C8C-128C-47CA-A8E4-D97B13C86969}" dt="2020-10-05T23:19:29.429" v="1863" actId="20577"/>
          <ac:spMkLst>
            <pc:docMk/>
            <pc:sldMk cId="4178320028" sldId="262"/>
            <ac:spMk id="2" creationId="{9A8E5914-3B3B-C440-B7B2-121C44A330F3}"/>
          </ac:spMkLst>
        </pc:spChg>
        <pc:spChg chg="mod">
          <ac:chgData name="Sejla Palic" userId="3191e676-a1d0-4e2e-b3be-1bb6eec37ed4" providerId="ADAL" clId="{C8F55C8C-128C-47CA-A8E4-D97B13C86969}" dt="2020-10-05T23:21:38.977" v="2264" actId="20577"/>
          <ac:spMkLst>
            <pc:docMk/>
            <pc:sldMk cId="4178320028" sldId="262"/>
            <ac:spMk id="3" creationId="{9B08430D-7E28-4448-AF3E-3B7E5DE00EFD}"/>
          </ac:spMkLst>
        </pc:spChg>
      </pc:sldChg>
      <pc:sldChg chg="addSp modSp mod setBg">
        <pc:chgData name="Sejla Palic" userId="3191e676-a1d0-4e2e-b3be-1bb6eec37ed4" providerId="ADAL" clId="{C8F55C8C-128C-47CA-A8E4-D97B13C86969}" dt="2020-10-05T23:29:02.033" v="2890" actId="20577"/>
        <pc:sldMkLst>
          <pc:docMk/>
          <pc:sldMk cId="3987335972" sldId="263"/>
        </pc:sldMkLst>
        <pc:spChg chg="mod">
          <ac:chgData name="Sejla Palic" userId="3191e676-a1d0-4e2e-b3be-1bb6eec37ed4" providerId="ADAL" clId="{C8F55C8C-128C-47CA-A8E4-D97B13C86969}" dt="2020-10-05T23:27:39.158" v="2718" actId="26606"/>
          <ac:spMkLst>
            <pc:docMk/>
            <pc:sldMk cId="3987335972" sldId="263"/>
            <ac:spMk id="2" creationId="{D9EB21A7-DA27-5145-9640-DEA8FC703EFA}"/>
          </ac:spMkLst>
        </pc:spChg>
        <pc:spChg chg="mod ord">
          <ac:chgData name="Sejla Palic" userId="3191e676-a1d0-4e2e-b3be-1bb6eec37ed4" providerId="ADAL" clId="{C8F55C8C-128C-47CA-A8E4-D97B13C86969}" dt="2020-10-05T23:29:02.033" v="2890" actId="20577"/>
          <ac:spMkLst>
            <pc:docMk/>
            <pc:sldMk cId="3987335972" sldId="263"/>
            <ac:spMk id="3" creationId="{8D335A31-519E-484E-AB4E-72079FBE9CC9}"/>
          </ac:spMkLst>
        </pc:spChg>
        <pc:picChg chg="add mod">
          <ac:chgData name="Sejla Palic" userId="3191e676-a1d0-4e2e-b3be-1bb6eec37ed4" providerId="ADAL" clId="{C8F55C8C-128C-47CA-A8E4-D97B13C86969}" dt="2020-10-05T23:27:39.158" v="2718" actId="26606"/>
          <ac:picMkLst>
            <pc:docMk/>
            <pc:sldMk cId="3987335972" sldId="263"/>
            <ac:picMk id="4" creationId="{CE7761EE-3E5B-498C-AE6A-9D2A4C7DF1D1}"/>
          </ac:picMkLst>
        </pc:picChg>
      </pc:sldChg>
      <pc:sldChg chg="modSp mod ord">
        <pc:chgData name="Sejla Palic" userId="3191e676-a1d0-4e2e-b3be-1bb6eec37ed4" providerId="ADAL" clId="{C8F55C8C-128C-47CA-A8E4-D97B13C86969}" dt="2020-10-05T23:52:25.745" v="4099" actId="20577"/>
        <pc:sldMkLst>
          <pc:docMk/>
          <pc:sldMk cId="858109770" sldId="264"/>
        </pc:sldMkLst>
        <pc:spChg chg="mod">
          <ac:chgData name="Sejla Palic" userId="3191e676-a1d0-4e2e-b3be-1bb6eec37ed4" providerId="ADAL" clId="{C8F55C8C-128C-47CA-A8E4-D97B13C86969}" dt="2020-10-05T23:52:25.745" v="4099" actId="20577"/>
          <ac:spMkLst>
            <pc:docMk/>
            <pc:sldMk cId="858109770" sldId="264"/>
            <ac:spMk id="2" creationId="{DEF28342-69EA-104B-A7E6-2B671D4BB094}"/>
          </ac:spMkLst>
        </pc:spChg>
      </pc:sldChg>
      <pc:sldChg chg="modSp mod">
        <pc:chgData name="Sejla Palic" userId="3191e676-a1d0-4e2e-b3be-1bb6eec37ed4" providerId="ADAL" clId="{C8F55C8C-128C-47CA-A8E4-D97B13C86969}" dt="2020-10-05T23:02:41.012" v="895" actId="20577"/>
        <pc:sldMkLst>
          <pc:docMk/>
          <pc:sldMk cId="160774767" sldId="265"/>
        </pc:sldMkLst>
        <pc:spChg chg="mod">
          <ac:chgData name="Sejla Palic" userId="3191e676-a1d0-4e2e-b3be-1bb6eec37ed4" providerId="ADAL" clId="{C8F55C8C-128C-47CA-A8E4-D97B13C86969}" dt="2020-10-05T23:02:41.012" v="895" actId="20577"/>
          <ac:spMkLst>
            <pc:docMk/>
            <pc:sldMk cId="160774767" sldId="265"/>
            <ac:spMk id="2" creationId="{5C16B7C9-B8B6-0543-8B34-7D1419A9883E}"/>
          </ac:spMkLst>
        </pc:spChg>
      </pc:sldChg>
      <pc:sldChg chg="addSp delSp modSp new mod ord">
        <pc:chgData name="Sejla Palic" userId="3191e676-a1d0-4e2e-b3be-1bb6eec37ed4" providerId="ADAL" clId="{C8F55C8C-128C-47CA-A8E4-D97B13C86969}" dt="2020-10-05T23:12:24.052" v="1351" actId="313"/>
        <pc:sldMkLst>
          <pc:docMk/>
          <pc:sldMk cId="814043844" sldId="266"/>
        </pc:sldMkLst>
        <pc:spChg chg="mod">
          <ac:chgData name="Sejla Palic" userId="3191e676-a1d0-4e2e-b3be-1bb6eec37ed4" providerId="ADAL" clId="{C8F55C8C-128C-47CA-A8E4-D97B13C86969}" dt="2020-10-05T23:12:24.052" v="1351" actId="313"/>
          <ac:spMkLst>
            <pc:docMk/>
            <pc:sldMk cId="814043844" sldId="266"/>
            <ac:spMk id="2" creationId="{14610368-A18E-4EB7-BCD0-B9994391CD7D}"/>
          </ac:spMkLst>
        </pc:spChg>
        <pc:spChg chg="del">
          <ac:chgData name="Sejla Palic" userId="3191e676-a1d0-4e2e-b3be-1bb6eec37ed4" providerId="ADAL" clId="{C8F55C8C-128C-47CA-A8E4-D97B13C86969}" dt="2020-10-05T23:04:05.364" v="1004"/>
          <ac:spMkLst>
            <pc:docMk/>
            <pc:sldMk cId="814043844" sldId="266"/>
            <ac:spMk id="3" creationId="{7081309D-9AF6-4334-8DD0-DC21205F7338}"/>
          </ac:spMkLst>
        </pc:spChg>
        <pc:spChg chg="add del mod">
          <ac:chgData name="Sejla Palic" userId="3191e676-a1d0-4e2e-b3be-1bb6eec37ed4" providerId="ADAL" clId="{C8F55C8C-128C-47CA-A8E4-D97B13C86969}" dt="2020-10-05T23:11:47.701" v="1316" actId="478"/>
          <ac:spMkLst>
            <pc:docMk/>
            <pc:sldMk cId="814043844" sldId="266"/>
            <ac:spMk id="6" creationId="{33E2F866-4C0D-4D55-8C87-99CD40E49D11}"/>
          </ac:spMkLst>
        </pc:spChg>
        <pc:graphicFrameChg chg="add mod modGraphic">
          <ac:chgData name="Sejla Palic" userId="3191e676-a1d0-4e2e-b3be-1bb6eec37ed4" providerId="ADAL" clId="{C8F55C8C-128C-47CA-A8E4-D97B13C86969}" dt="2020-10-05T23:12:04.988" v="1348" actId="14100"/>
          <ac:graphicFrameMkLst>
            <pc:docMk/>
            <pc:sldMk cId="814043844" sldId="266"/>
            <ac:graphicFrameMk id="5" creationId="{B4670D37-0832-4C20-8C22-85146E8D021C}"/>
          </ac:graphicFrameMkLst>
        </pc:graphicFrameChg>
        <pc:picChg chg="add mod">
          <ac:chgData name="Sejla Palic" userId="3191e676-a1d0-4e2e-b3be-1bb6eec37ed4" providerId="ADAL" clId="{C8F55C8C-128C-47CA-A8E4-D97B13C86969}" dt="2020-10-05T23:04:23.439" v="1006" actId="1076"/>
          <ac:picMkLst>
            <pc:docMk/>
            <pc:sldMk cId="814043844" sldId="266"/>
            <ac:picMk id="4" creationId="{9443D402-AFDE-4AEF-9086-D009042AB9B7}"/>
          </ac:picMkLst>
        </pc:picChg>
      </pc:sldChg>
      <pc:sldChg chg="addSp delSp modSp new mod setBg setClrOvrMap">
        <pc:chgData name="Sejla Palic" userId="3191e676-a1d0-4e2e-b3be-1bb6eec37ed4" providerId="ADAL" clId="{C8F55C8C-128C-47CA-A8E4-D97B13C86969}" dt="2020-10-05T23:33:59.338" v="3152" actId="20577"/>
        <pc:sldMkLst>
          <pc:docMk/>
          <pc:sldMk cId="2932043937" sldId="267"/>
        </pc:sldMkLst>
        <pc:spChg chg="mod">
          <ac:chgData name="Sejla Palic" userId="3191e676-a1d0-4e2e-b3be-1bb6eec37ed4" providerId="ADAL" clId="{C8F55C8C-128C-47CA-A8E4-D97B13C86969}" dt="2020-10-05T23:30:06.689" v="2932" actId="26606"/>
          <ac:spMkLst>
            <pc:docMk/>
            <pc:sldMk cId="2932043937" sldId="267"/>
            <ac:spMk id="2" creationId="{029953ED-CDE6-4E5D-8537-6ABAD4B49716}"/>
          </ac:spMkLst>
        </pc:spChg>
        <pc:spChg chg="del">
          <ac:chgData name="Sejla Palic" userId="3191e676-a1d0-4e2e-b3be-1bb6eec37ed4" providerId="ADAL" clId="{C8F55C8C-128C-47CA-A8E4-D97B13C86969}" dt="2020-10-05T23:30:01.205" v="2931"/>
          <ac:spMkLst>
            <pc:docMk/>
            <pc:sldMk cId="2932043937" sldId="267"/>
            <ac:spMk id="3" creationId="{C543E529-0738-454D-B074-4A745F6F19CC}"/>
          </ac:spMkLst>
        </pc:spChg>
        <pc:spChg chg="add del mod">
          <ac:chgData name="Sejla Palic" userId="3191e676-a1d0-4e2e-b3be-1bb6eec37ed4" providerId="ADAL" clId="{C8F55C8C-128C-47CA-A8E4-D97B13C86969}" dt="2020-10-05T23:32:30.373" v="3063" actId="1076"/>
          <ac:spMkLst>
            <pc:docMk/>
            <pc:sldMk cId="2932043937" sldId="267"/>
            <ac:spMk id="5" creationId="{2EC867BE-EA7C-44EB-9EA9-949C8969D40C}"/>
          </ac:spMkLst>
        </pc:spChg>
        <pc:spChg chg="add del mod">
          <ac:chgData name="Sejla Palic" userId="3191e676-a1d0-4e2e-b3be-1bb6eec37ed4" providerId="ADAL" clId="{C8F55C8C-128C-47CA-A8E4-D97B13C86969}" dt="2020-10-05T23:32:31.779" v="3065"/>
          <ac:spMkLst>
            <pc:docMk/>
            <pc:sldMk cId="2932043937" sldId="267"/>
            <ac:spMk id="6" creationId="{1D7AB183-2978-45A2-8F28-DA12823B1053}"/>
          </ac:spMkLst>
        </pc:spChg>
        <pc:spChg chg="add del mod">
          <ac:chgData name="Sejla Palic" userId="3191e676-a1d0-4e2e-b3be-1bb6eec37ed4" providerId="ADAL" clId="{C8F55C8C-128C-47CA-A8E4-D97B13C86969}" dt="2020-10-05T23:32:31.288" v="3064"/>
          <ac:spMkLst>
            <pc:docMk/>
            <pc:sldMk cId="2932043937" sldId="267"/>
            <ac:spMk id="7" creationId="{B87E4860-4CD3-4FD6-AF5E-F4559DA1CB4B}"/>
          </ac:spMkLst>
        </pc:spChg>
        <pc:spChg chg="add mod">
          <ac:chgData name="Sejla Palic" userId="3191e676-a1d0-4e2e-b3be-1bb6eec37ed4" providerId="ADAL" clId="{C8F55C8C-128C-47CA-A8E4-D97B13C86969}" dt="2020-10-05T23:33:59.338" v="3152" actId="20577"/>
          <ac:spMkLst>
            <pc:docMk/>
            <pc:sldMk cId="2932043937" sldId="267"/>
            <ac:spMk id="8" creationId="{016AC3E1-99C6-4888-AB66-F1198D5BA874}"/>
          </ac:spMkLst>
        </pc:spChg>
        <pc:spChg chg="add">
          <ac:chgData name="Sejla Palic" userId="3191e676-a1d0-4e2e-b3be-1bb6eec37ed4" providerId="ADAL" clId="{C8F55C8C-128C-47CA-A8E4-D97B13C86969}" dt="2020-10-05T23:30:06.689" v="2932" actId="26606"/>
          <ac:spMkLst>
            <pc:docMk/>
            <pc:sldMk cId="2932043937" sldId="267"/>
            <ac:spMk id="11" creationId="{9F4444CE-BC8D-4D61-B303-4C05614E62AB}"/>
          </ac:spMkLst>
        </pc:spChg>
        <pc:spChg chg="add">
          <ac:chgData name="Sejla Palic" userId="3191e676-a1d0-4e2e-b3be-1bb6eec37ed4" providerId="ADAL" clId="{C8F55C8C-128C-47CA-A8E4-D97B13C86969}" dt="2020-10-05T23:30:06.689" v="2932" actId="26606"/>
          <ac:spMkLst>
            <pc:docMk/>
            <pc:sldMk cId="2932043937" sldId="267"/>
            <ac:spMk id="13" creationId="{62423CA5-E2E1-4789-B759-9906C1C94063}"/>
          </ac:spMkLst>
        </pc:spChg>
        <pc:spChg chg="add">
          <ac:chgData name="Sejla Palic" userId="3191e676-a1d0-4e2e-b3be-1bb6eec37ed4" providerId="ADAL" clId="{C8F55C8C-128C-47CA-A8E4-D97B13C86969}" dt="2020-10-05T23:30:06.689" v="2932" actId="26606"/>
          <ac:spMkLst>
            <pc:docMk/>
            <pc:sldMk cId="2932043937" sldId="267"/>
            <ac:spMk id="15" creationId="{73772B81-181F-48B7-8826-4D9686D15DF5}"/>
          </ac:spMkLst>
        </pc:spChg>
        <pc:spChg chg="add">
          <ac:chgData name="Sejla Palic" userId="3191e676-a1d0-4e2e-b3be-1bb6eec37ed4" providerId="ADAL" clId="{C8F55C8C-128C-47CA-A8E4-D97B13C86969}" dt="2020-10-05T23:30:06.689" v="2932" actId="26606"/>
          <ac:spMkLst>
            <pc:docMk/>
            <pc:sldMk cId="2932043937" sldId="267"/>
            <ac:spMk id="17" creationId="{B2205F6E-03C6-4E92-877C-E2482F6599AA}"/>
          </ac:spMkLst>
        </pc:spChg>
        <pc:picChg chg="add mod">
          <ac:chgData name="Sejla Palic" userId="3191e676-a1d0-4e2e-b3be-1bb6eec37ed4" providerId="ADAL" clId="{C8F55C8C-128C-47CA-A8E4-D97B13C86969}" dt="2020-10-05T23:30:52.170" v="3041" actId="1076"/>
          <ac:picMkLst>
            <pc:docMk/>
            <pc:sldMk cId="2932043937" sldId="267"/>
            <ac:picMk id="4" creationId="{FB176B59-3BF3-4CC4-A65B-D080C614BE1C}"/>
          </ac:picMkLst>
        </pc:picChg>
        <pc:picChg chg="add mod">
          <ac:chgData name="Sejla Palic" userId="3191e676-a1d0-4e2e-b3be-1bb6eec37ed4" providerId="ADAL" clId="{C8F55C8C-128C-47CA-A8E4-D97B13C86969}" dt="2020-10-05T23:33:38.712" v="3070" actId="14100"/>
          <ac:picMkLst>
            <pc:docMk/>
            <pc:sldMk cId="2932043937" sldId="267"/>
            <ac:picMk id="10" creationId="{46E7B712-6E38-4B78-AE8F-A80B2A1FB6AA}"/>
          </ac:picMkLst>
        </pc:picChg>
      </pc:sldChg>
      <pc:sldChg chg="addSp delSp modSp new mod setBg setClrOvrMap">
        <pc:chgData name="Sejla Palic" userId="3191e676-a1d0-4e2e-b3be-1bb6eec37ed4" providerId="ADAL" clId="{C8F55C8C-128C-47CA-A8E4-D97B13C86969}" dt="2020-10-05T23:36:50.054" v="3354" actId="20577"/>
        <pc:sldMkLst>
          <pc:docMk/>
          <pc:sldMk cId="1353236216" sldId="268"/>
        </pc:sldMkLst>
        <pc:spChg chg="mod">
          <ac:chgData name="Sejla Palic" userId="3191e676-a1d0-4e2e-b3be-1bb6eec37ed4" providerId="ADAL" clId="{C8F55C8C-128C-47CA-A8E4-D97B13C86969}" dt="2020-10-05T23:36:01.779" v="3271" actId="26606"/>
          <ac:spMkLst>
            <pc:docMk/>
            <pc:sldMk cId="1353236216" sldId="268"/>
            <ac:spMk id="2" creationId="{920D2B66-7D0A-4C10-9957-4A8E012EF68D}"/>
          </ac:spMkLst>
        </pc:spChg>
        <pc:spChg chg="del">
          <ac:chgData name="Sejla Palic" userId="3191e676-a1d0-4e2e-b3be-1bb6eec37ed4" providerId="ADAL" clId="{C8F55C8C-128C-47CA-A8E4-D97B13C86969}" dt="2020-10-05T23:35:08.556" v="3214"/>
          <ac:spMkLst>
            <pc:docMk/>
            <pc:sldMk cId="1353236216" sldId="268"/>
            <ac:spMk id="3" creationId="{E9F97645-28AE-439D-A54E-B17285348C8F}"/>
          </ac:spMkLst>
        </pc:spChg>
        <pc:spChg chg="add mod ord">
          <ac:chgData name="Sejla Palic" userId="3191e676-a1d0-4e2e-b3be-1bb6eec37ed4" providerId="ADAL" clId="{C8F55C8C-128C-47CA-A8E4-D97B13C86969}" dt="2020-10-05T23:36:50.054" v="3354" actId="20577"/>
          <ac:spMkLst>
            <pc:docMk/>
            <pc:sldMk cId="1353236216" sldId="268"/>
            <ac:spMk id="8" creationId="{7CBA1460-3539-47DB-8E0A-049FC1BD7303}"/>
          </ac:spMkLst>
        </pc:spChg>
        <pc:spChg chg="add del">
          <ac:chgData name="Sejla Palic" userId="3191e676-a1d0-4e2e-b3be-1bb6eec37ed4" providerId="ADAL" clId="{C8F55C8C-128C-47CA-A8E4-D97B13C86969}" dt="2020-10-05T23:36:01.769" v="3270" actId="26606"/>
          <ac:spMkLst>
            <pc:docMk/>
            <pc:sldMk cId="1353236216" sldId="268"/>
            <ac:spMk id="13" creationId="{A65AC7D1-EAA9-48F5-B509-60A7F50BF703}"/>
          </ac:spMkLst>
        </pc:spChg>
        <pc:spChg chg="add del">
          <ac:chgData name="Sejla Palic" userId="3191e676-a1d0-4e2e-b3be-1bb6eec37ed4" providerId="ADAL" clId="{C8F55C8C-128C-47CA-A8E4-D97B13C86969}" dt="2020-10-05T23:36:01.769" v="3270" actId="26606"/>
          <ac:spMkLst>
            <pc:docMk/>
            <pc:sldMk cId="1353236216" sldId="268"/>
            <ac:spMk id="15" creationId="{D6320AF9-619A-4175-865B-5663E1AEF4C5}"/>
          </ac:spMkLst>
        </pc:spChg>
        <pc:spChg chg="add del">
          <ac:chgData name="Sejla Palic" userId="3191e676-a1d0-4e2e-b3be-1bb6eec37ed4" providerId="ADAL" clId="{C8F55C8C-128C-47CA-A8E4-D97B13C86969}" dt="2020-10-05T23:36:01.769" v="3270" actId="26606"/>
          <ac:spMkLst>
            <pc:docMk/>
            <pc:sldMk cId="1353236216" sldId="268"/>
            <ac:spMk id="21" creationId="{7E018740-5C2B-4A41-AC1A-7E68D1EC1954}"/>
          </ac:spMkLst>
        </pc:spChg>
        <pc:spChg chg="add del">
          <ac:chgData name="Sejla Palic" userId="3191e676-a1d0-4e2e-b3be-1bb6eec37ed4" providerId="ADAL" clId="{C8F55C8C-128C-47CA-A8E4-D97B13C86969}" dt="2020-10-05T23:36:01.769" v="3270" actId="26606"/>
          <ac:spMkLst>
            <pc:docMk/>
            <pc:sldMk cId="1353236216" sldId="268"/>
            <ac:spMk id="23" creationId="{166F75A4-C475-4941-8EE2-B80A06A2C1BB}"/>
          </ac:spMkLst>
        </pc:spChg>
        <pc:spChg chg="add del">
          <ac:chgData name="Sejla Palic" userId="3191e676-a1d0-4e2e-b3be-1bb6eec37ed4" providerId="ADAL" clId="{C8F55C8C-128C-47CA-A8E4-D97B13C86969}" dt="2020-10-05T23:36:01.769" v="3270" actId="26606"/>
          <ac:spMkLst>
            <pc:docMk/>
            <pc:sldMk cId="1353236216" sldId="268"/>
            <ac:spMk id="25" creationId="{A032553A-72E8-4B0D-8405-FF9771C9AF05}"/>
          </ac:spMkLst>
        </pc:spChg>
        <pc:spChg chg="add del">
          <ac:chgData name="Sejla Palic" userId="3191e676-a1d0-4e2e-b3be-1bb6eec37ed4" providerId="ADAL" clId="{C8F55C8C-128C-47CA-A8E4-D97B13C86969}" dt="2020-10-05T23:36:01.769" v="3270" actId="26606"/>
          <ac:spMkLst>
            <pc:docMk/>
            <pc:sldMk cId="1353236216" sldId="268"/>
            <ac:spMk id="27" creationId="{765800AC-C3B9-498E-87BC-29FAE4C76B21}"/>
          </ac:spMkLst>
        </pc:spChg>
        <pc:spChg chg="add del">
          <ac:chgData name="Sejla Palic" userId="3191e676-a1d0-4e2e-b3be-1bb6eec37ed4" providerId="ADAL" clId="{C8F55C8C-128C-47CA-A8E4-D97B13C86969}" dt="2020-10-05T23:36:01.769" v="3270" actId="26606"/>
          <ac:spMkLst>
            <pc:docMk/>
            <pc:sldMk cId="1353236216" sldId="268"/>
            <ac:spMk id="29" creationId="{1F9D6ACB-2FF4-49F9-978A-E0D5327FC635}"/>
          </ac:spMkLst>
        </pc:spChg>
        <pc:spChg chg="add del">
          <ac:chgData name="Sejla Palic" userId="3191e676-a1d0-4e2e-b3be-1bb6eec37ed4" providerId="ADAL" clId="{C8F55C8C-128C-47CA-A8E4-D97B13C86969}" dt="2020-10-05T23:36:01.769" v="3270" actId="26606"/>
          <ac:spMkLst>
            <pc:docMk/>
            <pc:sldMk cId="1353236216" sldId="268"/>
            <ac:spMk id="31" creationId="{A5EC319D-0FEA-4B95-A3EA-01E35672C95B}"/>
          </ac:spMkLst>
        </pc:spChg>
        <pc:spChg chg="add">
          <ac:chgData name="Sejla Palic" userId="3191e676-a1d0-4e2e-b3be-1bb6eec37ed4" providerId="ADAL" clId="{C8F55C8C-128C-47CA-A8E4-D97B13C86969}" dt="2020-10-05T23:36:01.779" v="3271" actId="26606"/>
          <ac:spMkLst>
            <pc:docMk/>
            <pc:sldMk cId="1353236216" sldId="268"/>
            <ac:spMk id="33" creationId="{9F4444CE-BC8D-4D61-B303-4C05614E62AB}"/>
          </ac:spMkLst>
        </pc:spChg>
        <pc:spChg chg="add">
          <ac:chgData name="Sejla Palic" userId="3191e676-a1d0-4e2e-b3be-1bb6eec37ed4" providerId="ADAL" clId="{C8F55C8C-128C-47CA-A8E4-D97B13C86969}" dt="2020-10-05T23:36:01.779" v="3271" actId="26606"/>
          <ac:spMkLst>
            <pc:docMk/>
            <pc:sldMk cId="1353236216" sldId="268"/>
            <ac:spMk id="34" creationId="{62423CA5-E2E1-4789-B759-9906C1C94063}"/>
          </ac:spMkLst>
        </pc:spChg>
        <pc:spChg chg="add">
          <ac:chgData name="Sejla Palic" userId="3191e676-a1d0-4e2e-b3be-1bb6eec37ed4" providerId="ADAL" clId="{C8F55C8C-128C-47CA-A8E4-D97B13C86969}" dt="2020-10-05T23:36:01.779" v="3271" actId="26606"/>
          <ac:spMkLst>
            <pc:docMk/>
            <pc:sldMk cId="1353236216" sldId="268"/>
            <ac:spMk id="35" creationId="{73772B81-181F-48B7-8826-4D9686D15DF5}"/>
          </ac:spMkLst>
        </pc:spChg>
        <pc:spChg chg="add">
          <ac:chgData name="Sejla Palic" userId="3191e676-a1d0-4e2e-b3be-1bb6eec37ed4" providerId="ADAL" clId="{C8F55C8C-128C-47CA-A8E4-D97B13C86969}" dt="2020-10-05T23:36:01.779" v="3271" actId="26606"/>
          <ac:spMkLst>
            <pc:docMk/>
            <pc:sldMk cId="1353236216" sldId="268"/>
            <ac:spMk id="36" creationId="{B2205F6E-03C6-4E92-877C-E2482F6599AA}"/>
          </ac:spMkLst>
        </pc:spChg>
        <pc:picChg chg="add mod">
          <ac:chgData name="Sejla Palic" userId="3191e676-a1d0-4e2e-b3be-1bb6eec37ed4" providerId="ADAL" clId="{C8F55C8C-128C-47CA-A8E4-D97B13C86969}" dt="2020-10-05T23:36:01.779" v="3271" actId="26606"/>
          <ac:picMkLst>
            <pc:docMk/>
            <pc:sldMk cId="1353236216" sldId="268"/>
            <ac:picMk id="4" creationId="{A4152DE4-8ACF-4F22-B8D0-A897EF61FBB2}"/>
          </ac:picMkLst>
        </pc:picChg>
        <pc:cxnChg chg="add del">
          <ac:chgData name="Sejla Palic" userId="3191e676-a1d0-4e2e-b3be-1bb6eec37ed4" providerId="ADAL" clId="{C8F55C8C-128C-47CA-A8E4-D97B13C86969}" dt="2020-10-05T23:36:01.769" v="3270" actId="26606"/>
          <ac:cxnSpMkLst>
            <pc:docMk/>
            <pc:sldMk cId="1353236216" sldId="268"/>
            <ac:cxnSpMk id="17" creationId="{063B6EC6-D752-4EE7-908B-F8F19E8C7FEA}"/>
          </ac:cxnSpMkLst>
        </pc:cxnChg>
        <pc:cxnChg chg="add del">
          <ac:chgData name="Sejla Palic" userId="3191e676-a1d0-4e2e-b3be-1bb6eec37ed4" providerId="ADAL" clId="{C8F55C8C-128C-47CA-A8E4-D97B13C86969}" dt="2020-10-05T23:36:01.769" v="3270" actId="26606"/>
          <ac:cxnSpMkLst>
            <pc:docMk/>
            <pc:sldMk cId="1353236216" sldId="268"/>
            <ac:cxnSpMk id="19" creationId="{EFECD4E8-AD3E-4228-82A2-9461958EA94D}"/>
          </ac:cxnSpMkLst>
        </pc:cxnChg>
      </pc:sldChg>
      <pc:sldChg chg="addSp delSp modSp new del mod ord setBg">
        <pc:chgData name="Sejla Palic" userId="3191e676-a1d0-4e2e-b3be-1bb6eec37ed4" providerId="ADAL" clId="{C8F55C8C-128C-47CA-A8E4-D97B13C86969}" dt="2020-10-05T23:51:52.990" v="4066" actId="2696"/>
        <pc:sldMkLst>
          <pc:docMk/>
          <pc:sldMk cId="4263365442" sldId="269"/>
        </pc:sldMkLst>
        <pc:spChg chg="mod">
          <ac:chgData name="Sejla Palic" userId="3191e676-a1d0-4e2e-b3be-1bb6eec37ed4" providerId="ADAL" clId="{C8F55C8C-128C-47CA-A8E4-D97B13C86969}" dt="2020-10-05T23:40:10.663" v="3390" actId="113"/>
          <ac:spMkLst>
            <pc:docMk/>
            <pc:sldMk cId="4263365442" sldId="269"/>
            <ac:spMk id="2" creationId="{DEFC833D-ABCB-4CBB-9BA6-3F6546DD044B}"/>
          </ac:spMkLst>
        </pc:spChg>
        <pc:spChg chg="del">
          <ac:chgData name="Sejla Palic" userId="3191e676-a1d0-4e2e-b3be-1bb6eec37ed4" providerId="ADAL" clId="{C8F55C8C-128C-47CA-A8E4-D97B13C86969}" dt="2020-10-05T23:39:31.678" v="3356"/>
          <ac:spMkLst>
            <pc:docMk/>
            <pc:sldMk cId="4263365442" sldId="269"/>
            <ac:spMk id="3" creationId="{6E3CF5EF-57F8-4BD7-B8F1-3C18A980F5B3}"/>
          </ac:spMkLst>
        </pc:spChg>
        <pc:spChg chg="add mod">
          <ac:chgData name="Sejla Palic" userId="3191e676-a1d0-4e2e-b3be-1bb6eec37ed4" providerId="ADAL" clId="{C8F55C8C-128C-47CA-A8E4-D97B13C86969}" dt="2020-10-05T23:51:42.599" v="4065" actId="20577"/>
          <ac:spMkLst>
            <pc:docMk/>
            <pc:sldMk cId="4263365442" sldId="269"/>
            <ac:spMk id="8" creationId="{CEE09575-FDEB-4973-92EC-198459345E25}"/>
          </ac:spMkLst>
        </pc:spChg>
        <pc:picChg chg="add mod">
          <ac:chgData name="Sejla Palic" userId="3191e676-a1d0-4e2e-b3be-1bb6eec37ed4" providerId="ADAL" clId="{C8F55C8C-128C-47CA-A8E4-D97B13C86969}" dt="2020-10-05T23:39:33.920" v="3357" actId="26606"/>
          <ac:picMkLst>
            <pc:docMk/>
            <pc:sldMk cId="4263365442" sldId="269"/>
            <ac:picMk id="4" creationId="{6687720C-17EE-42F1-8B26-3F372D64BFA5}"/>
          </ac:picMkLst>
        </pc:picChg>
      </pc:sldChg>
      <pc:sldChg chg="addSp delSp modSp add mod">
        <pc:chgData name="Sejla Palic" userId="3191e676-a1d0-4e2e-b3be-1bb6eec37ed4" providerId="ADAL" clId="{C8F55C8C-128C-47CA-A8E4-D97B13C86969}" dt="2020-10-05T23:41:29.290" v="3578" actId="20577"/>
        <pc:sldMkLst>
          <pc:docMk/>
          <pc:sldMk cId="1836943780" sldId="270"/>
        </pc:sldMkLst>
        <pc:spChg chg="mod">
          <ac:chgData name="Sejla Palic" userId="3191e676-a1d0-4e2e-b3be-1bb6eec37ed4" providerId="ADAL" clId="{C8F55C8C-128C-47CA-A8E4-D97B13C86969}" dt="2020-10-05T23:40:29.279" v="3410" actId="20577"/>
          <ac:spMkLst>
            <pc:docMk/>
            <pc:sldMk cId="1836943780" sldId="270"/>
            <ac:spMk id="2" creationId="{029953ED-CDE6-4E5D-8537-6ABAD4B49716}"/>
          </ac:spMkLst>
        </pc:spChg>
        <pc:spChg chg="mod">
          <ac:chgData name="Sejla Palic" userId="3191e676-a1d0-4e2e-b3be-1bb6eec37ed4" providerId="ADAL" clId="{C8F55C8C-128C-47CA-A8E4-D97B13C86969}" dt="2020-10-05T23:41:29.290" v="3578" actId="20577"/>
          <ac:spMkLst>
            <pc:docMk/>
            <pc:sldMk cId="1836943780" sldId="270"/>
            <ac:spMk id="8" creationId="{016AC3E1-99C6-4888-AB66-F1198D5BA874}"/>
          </ac:spMkLst>
        </pc:spChg>
        <pc:picChg chg="add mod">
          <ac:chgData name="Sejla Palic" userId="3191e676-a1d0-4e2e-b3be-1bb6eec37ed4" providerId="ADAL" clId="{C8F55C8C-128C-47CA-A8E4-D97B13C86969}" dt="2020-10-05T23:40:46.345" v="3415" actId="1076"/>
          <ac:picMkLst>
            <pc:docMk/>
            <pc:sldMk cId="1836943780" sldId="270"/>
            <ac:picMk id="3" creationId="{BE1563C4-66DC-480B-872D-6A433F12F51C}"/>
          </ac:picMkLst>
        </pc:picChg>
        <pc:picChg chg="del">
          <ac:chgData name="Sejla Palic" userId="3191e676-a1d0-4e2e-b3be-1bb6eec37ed4" providerId="ADAL" clId="{C8F55C8C-128C-47CA-A8E4-D97B13C86969}" dt="2020-10-05T23:40:31.544" v="3411" actId="478"/>
          <ac:picMkLst>
            <pc:docMk/>
            <pc:sldMk cId="1836943780" sldId="270"/>
            <ac:picMk id="4" creationId="{FB176B59-3BF3-4CC4-A65B-D080C614BE1C}"/>
          </ac:picMkLst>
        </pc:picChg>
        <pc:picChg chg="del">
          <ac:chgData name="Sejla Palic" userId="3191e676-a1d0-4e2e-b3be-1bb6eec37ed4" providerId="ADAL" clId="{C8F55C8C-128C-47CA-A8E4-D97B13C86969}" dt="2020-10-05T23:40:32.715" v="3412" actId="478"/>
          <ac:picMkLst>
            <pc:docMk/>
            <pc:sldMk cId="1836943780" sldId="270"/>
            <ac:picMk id="10" creationId="{46E7B712-6E38-4B78-AE8F-A80B2A1FB6AA}"/>
          </ac:picMkLst>
        </pc:picChg>
      </pc:sldChg>
      <pc:sldChg chg="modSp new mod">
        <pc:chgData name="Sejla Palic" userId="3191e676-a1d0-4e2e-b3be-1bb6eec37ed4" providerId="ADAL" clId="{C8F55C8C-128C-47CA-A8E4-D97B13C86969}" dt="2020-10-05T23:43:46.613" v="4034" actId="20577"/>
        <pc:sldMkLst>
          <pc:docMk/>
          <pc:sldMk cId="2462170037" sldId="271"/>
        </pc:sldMkLst>
        <pc:spChg chg="mod">
          <ac:chgData name="Sejla Palic" userId="3191e676-a1d0-4e2e-b3be-1bb6eec37ed4" providerId="ADAL" clId="{C8F55C8C-128C-47CA-A8E4-D97B13C86969}" dt="2020-10-05T23:41:38.898" v="3589" actId="20577"/>
          <ac:spMkLst>
            <pc:docMk/>
            <pc:sldMk cId="2462170037" sldId="271"/>
            <ac:spMk id="2" creationId="{AC73DA3E-A45D-443A-B516-C4328504AD1C}"/>
          </ac:spMkLst>
        </pc:spChg>
        <pc:spChg chg="mod">
          <ac:chgData name="Sejla Palic" userId="3191e676-a1d0-4e2e-b3be-1bb6eec37ed4" providerId="ADAL" clId="{C8F55C8C-128C-47CA-A8E4-D97B13C86969}" dt="2020-10-05T23:43:46.613" v="4034" actId="20577"/>
          <ac:spMkLst>
            <pc:docMk/>
            <pc:sldMk cId="2462170037" sldId="271"/>
            <ac:spMk id="3" creationId="{BB34041A-822E-4C87-B7C7-DF35DCCA54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6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58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2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666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8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64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8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4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3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9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4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3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3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3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13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ytwo.com/blog/nutrition-myths-facts-series-part-1-breakfast-important-meal-da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rawford/80-cerea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E224-6FC0-5A43-8897-FBCCC5CF8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7" y="774517"/>
            <a:ext cx="7766936" cy="1646302"/>
          </a:xfrm>
        </p:spPr>
        <p:txBody>
          <a:bodyPr/>
          <a:lstStyle/>
          <a:p>
            <a:r>
              <a:rPr lang="en-US" dirty="0"/>
              <a:t>Analyzing Cereal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501BD-B1B1-C44E-9C30-E38998BEF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132" y="4538065"/>
            <a:ext cx="7766936" cy="1765619"/>
          </a:xfrm>
        </p:spPr>
        <p:txBody>
          <a:bodyPr/>
          <a:lstStyle/>
          <a:p>
            <a:r>
              <a:rPr lang="en-US" dirty="0"/>
              <a:t>Group 4</a:t>
            </a:r>
          </a:p>
          <a:p>
            <a:r>
              <a:rPr lang="en-US" dirty="0"/>
              <a:t>Sejla Palic, Amit Nag, Anchit Pandya, and Aditya Narvekar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42D14C2-0C8A-404D-85B9-3FE92020894A}"/>
              </a:ext>
            </a:extLst>
          </p:cNvPr>
          <p:cNvSpPr txBox="1">
            <a:spLocks/>
          </p:cNvSpPr>
          <p:nvPr/>
        </p:nvSpPr>
        <p:spPr>
          <a:xfrm>
            <a:off x="1281780" y="2682547"/>
            <a:ext cx="7766936" cy="550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does your favorite cereal rate? </a:t>
            </a:r>
          </a:p>
        </p:txBody>
      </p:sp>
    </p:spTree>
    <p:extLst>
      <p:ext uri="{BB962C8B-B14F-4D97-AF65-F5344CB8AC3E}">
        <p14:creationId xmlns:p14="http://schemas.microsoft.com/office/powerpoint/2010/main" val="1522582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953ED-CDE6-4E5D-8537-6ABAD4B4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Verifying Model Assumptions - Residuals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6AC3E1-99C6-4888-AB66-F1198D5B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Residuals of the model are mostly normal with a slight skew to the left indicating a good model fit</a:t>
            </a:r>
          </a:p>
          <a:p>
            <a:r>
              <a:rPr lang="en-US" dirty="0">
                <a:solidFill>
                  <a:schemeClr val="bg1"/>
                </a:solidFill>
              </a:rPr>
              <a:t>Mean residual was also 0, further indicating normalcy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176B59-3BF3-4CC4-A65B-D080C614B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525" y="643467"/>
            <a:ext cx="3828963" cy="3733239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867BE-EA7C-44EB-9EA9-949C8969D40C}"/>
              </a:ext>
            </a:extLst>
          </p:cNvPr>
          <p:cNvSpPr txBox="1"/>
          <p:nvPr/>
        </p:nvSpPr>
        <p:spPr>
          <a:xfrm>
            <a:off x="6699380" y="45813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6E7B712-6E38-4B78-AE8F-A80B2A1FB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02" y="4645820"/>
            <a:ext cx="5349661" cy="7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43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953ED-CDE6-4E5D-8537-6ABAD4B4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Verifying Model Assumptions – Constant Variation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6AC3E1-99C6-4888-AB66-F1198D5B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scatterplot between residuals and rating does not show a clear pattern which indicates a constant variability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867BE-EA7C-44EB-9EA9-949C8969D40C}"/>
              </a:ext>
            </a:extLst>
          </p:cNvPr>
          <p:cNvSpPr txBox="1"/>
          <p:nvPr/>
        </p:nvSpPr>
        <p:spPr>
          <a:xfrm>
            <a:off x="6699380" y="45813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563C4-66DC-480B-872D-6A433F12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712" y="475687"/>
            <a:ext cx="5400000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43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D2B66-7D0A-4C10-9957-4A8E012EF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Fitted vs Actual Values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BA1460-3539-47DB-8E0A-049FC1BD7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“Squeezed” around the fitted trendline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152DE4-8ACF-4F22-B8D0-A897EF61F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9" r="3" b="7715"/>
          <a:stretch/>
        </p:blipFill>
        <p:spPr>
          <a:xfrm>
            <a:off x="6096001" y="1161300"/>
            <a:ext cx="5143500" cy="4522885"/>
          </a:xfrm>
          <a:prstGeom prst="rect">
            <a:avLst/>
          </a:prstGeom>
        </p:spPr>
      </p:pic>
      <p:sp>
        <p:nvSpPr>
          <p:cNvPr id="36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36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DA3E-A45D-443A-B516-C4328504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041A-822E-4C87-B7C7-DF35DCCA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skip breakfast!</a:t>
            </a:r>
          </a:p>
          <a:p>
            <a:r>
              <a:rPr lang="en-US" dirty="0"/>
              <a:t>Highest rated cereals will be those with highest amount of protein and fiber, and the minimal amounts of sugar, fats, and sodium</a:t>
            </a:r>
          </a:p>
          <a:p>
            <a:r>
              <a:rPr lang="en-US" dirty="0"/>
              <a:t>Based on this analysis, when skimming through food labels, it is advised to focus on these nutritional values.</a:t>
            </a:r>
          </a:p>
        </p:txBody>
      </p:sp>
    </p:spTree>
    <p:extLst>
      <p:ext uri="{BB962C8B-B14F-4D97-AF65-F5344CB8AC3E}">
        <p14:creationId xmlns:p14="http://schemas.microsoft.com/office/powerpoint/2010/main" val="2462170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8342-69EA-104B-A7E6-2B671D4BB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 AND ENJOY YOUR CEREAL!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7A6A7-F757-C54B-95B4-71763B944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0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5C17-65FE-694D-99F3-6FE4D8F7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991A-BBEE-4C4C-9FB8-CEA26CD4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Research Question</a:t>
            </a:r>
          </a:p>
          <a:p>
            <a:r>
              <a:rPr lang="en-US" dirty="0"/>
              <a:t>Cereal data</a:t>
            </a:r>
          </a:p>
          <a:p>
            <a:pPr lvl="1"/>
            <a:r>
              <a:rPr lang="en-US" dirty="0"/>
              <a:t>Exploratory data analysis</a:t>
            </a:r>
          </a:p>
          <a:p>
            <a:r>
              <a:rPr lang="en-US" dirty="0"/>
              <a:t>Methodology &amp; Model</a:t>
            </a:r>
          </a:p>
          <a:p>
            <a:pPr lvl="1"/>
            <a:r>
              <a:rPr lang="en-US" dirty="0"/>
              <a:t>Fitting the model</a:t>
            </a:r>
          </a:p>
          <a:p>
            <a:pPr lvl="1"/>
            <a:r>
              <a:rPr lang="en-US" dirty="0"/>
              <a:t>The best fitted model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Equation</a:t>
            </a:r>
          </a:p>
          <a:p>
            <a:pPr lvl="1"/>
            <a:r>
              <a:rPr lang="en-US" dirty="0"/>
              <a:t>Fitted values</a:t>
            </a:r>
          </a:p>
          <a:p>
            <a:pPr lvl="1"/>
            <a:r>
              <a:rPr lang="en-US" dirty="0"/>
              <a:t>Residuals (normalcy, summary)</a:t>
            </a:r>
          </a:p>
          <a:p>
            <a:pPr lvl="1"/>
            <a:r>
              <a:rPr lang="en-US" dirty="0"/>
              <a:t>Constant variance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5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8C03-61EB-C744-9AB4-DC4C6D40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A6EA-B2D5-9B49-A00F-97A38611A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MYTH: breakfast is the most important meal of the day [1]</a:t>
            </a:r>
          </a:p>
          <a:p>
            <a:r>
              <a:rPr lang="en-US" dirty="0"/>
              <a:t>Nowadays, people are paying more attention to nutrition labels and their diets I general</a:t>
            </a:r>
          </a:p>
          <a:p>
            <a:r>
              <a:rPr lang="en-US" dirty="0"/>
              <a:t>Research Question:</a:t>
            </a:r>
          </a:p>
          <a:p>
            <a:pPr lvl="1"/>
            <a:r>
              <a:rPr lang="en-US" dirty="0"/>
              <a:t>Can we predict a consumer rating of cereal based on its nutritional content.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C7C7B-53A5-4715-9AB7-1DDA140C69CF}"/>
              </a:ext>
            </a:extLst>
          </p:cNvPr>
          <p:cNvSpPr txBox="1"/>
          <p:nvPr/>
        </p:nvSpPr>
        <p:spPr>
          <a:xfrm>
            <a:off x="427290" y="6379737"/>
            <a:ext cx="944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Kramer, C. (July 5, 2017). </a:t>
            </a:r>
            <a:r>
              <a:rPr lang="en-US" sz="1200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Nutrition Myths and Facts Series – Part 1: Breakfast is the most important meal of the day. </a:t>
            </a:r>
            <a:r>
              <a:rPr lang="en-US" sz="12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Day Two. Retrieved from </a:t>
            </a:r>
            <a:r>
              <a:rPr lang="en-US" sz="12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https://www.daytwo.com/blog/nutrition-myths-facts-series-part-1-breakfast-important-meal-day/</a:t>
            </a:r>
            <a:r>
              <a:rPr lang="en-US" sz="12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September 1, 2020.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264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B7C9-B8B6-0543-8B34-7D1419A9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Cereal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01E8-258C-5F4C-9E15-675A4DF2B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/>
              <a:t>80 Cereals: Nutrition data on 80 cereal products- </a:t>
            </a:r>
            <a:r>
              <a:rPr lang="en-US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https://www.kaggle.com/crawford/80-cereals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/>
              <a:t>77 observations on 80 different cereal</a:t>
            </a:r>
          </a:p>
          <a:p>
            <a:pPr lvl="1"/>
            <a:r>
              <a:rPr lang="en-US" b="1" dirty="0"/>
              <a:t>Independent Variables: Name, mfr (Manufacturer), type, calories, protein, fat, sodium, fiber, carbs, sugars, potassium, vitamins, shelf, weight, serving size (cups)</a:t>
            </a:r>
          </a:p>
          <a:p>
            <a:pPr lvl="1"/>
            <a:r>
              <a:rPr lang="en-US" b="1" dirty="0"/>
              <a:t>Dependent Variable: Rating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6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B7C9-B8B6-0543-8B34-7D1419A9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01E8-258C-5F4C-9E15-675A4DF2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/>
          </a:p>
          <a:p>
            <a:endParaRPr lang="en-US" b="1"/>
          </a:p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475ACB-AFB0-5C41-89FD-686AF7E82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63427"/>
              </p:ext>
            </p:extLst>
          </p:nvPr>
        </p:nvGraphicFramePr>
        <p:xfrm>
          <a:off x="1838738" y="1743717"/>
          <a:ext cx="6748671" cy="443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689">
                  <a:extLst>
                    <a:ext uri="{9D8B030D-6E8A-4147-A177-3AD203B41FA5}">
                      <a16:colId xmlns:a16="http://schemas.microsoft.com/office/drawing/2014/main" val="1799766198"/>
                    </a:ext>
                  </a:extLst>
                </a:gridCol>
                <a:gridCol w="3468982">
                  <a:extLst>
                    <a:ext uri="{9D8B030D-6E8A-4147-A177-3AD203B41FA5}">
                      <a16:colId xmlns:a16="http://schemas.microsoft.com/office/drawing/2014/main" val="951058188"/>
                    </a:ext>
                  </a:extLst>
                </a:gridCol>
              </a:tblGrid>
              <a:tr h="252179"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  <a:t>Numerical Variables</a:t>
                      </a:r>
                    </a:p>
                  </a:txBody>
                  <a:tcPr marL="37044" marR="11012" marT="10584" marB="7938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  <a:t>Categorical Variables</a:t>
                      </a:r>
                    </a:p>
                  </a:txBody>
                  <a:tcPr marL="37044" marR="11012" marT="10584" marB="79380" anchor="b"/>
                </a:tc>
                <a:extLst>
                  <a:ext uri="{0D108BD9-81ED-4DB2-BD59-A6C34878D82A}">
                    <a16:rowId xmlns:a16="http://schemas.microsoft.com/office/drawing/2014/main" val="1680828135"/>
                  </a:ext>
                </a:extLst>
              </a:tr>
              <a:tr h="252179"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  <a:t>Fiber</a:t>
                      </a:r>
                    </a:p>
                  </a:txBody>
                  <a:tcPr marL="37044" marR="11012" marT="10584" marB="793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  <a:t>mfr (Manufacturer )</a:t>
                      </a:r>
                    </a:p>
                  </a:txBody>
                  <a:tcPr marL="37044" marR="11012" marT="10584" marB="79380"/>
                </a:tc>
                <a:extLst>
                  <a:ext uri="{0D108BD9-81ED-4DB2-BD59-A6C34878D82A}">
                    <a16:rowId xmlns:a16="http://schemas.microsoft.com/office/drawing/2014/main" val="1602380710"/>
                  </a:ext>
                </a:extLst>
              </a:tr>
              <a:tr h="252179"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  <a:t>Protein</a:t>
                      </a:r>
                    </a:p>
                  </a:txBody>
                  <a:tcPr marL="37044" marR="11012" marT="10584" marB="793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  <a:t>Type</a:t>
                      </a:r>
                    </a:p>
                  </a:txBody>
                  <a:tcPr marL="37044" marR="11012" marT="10584" marB="79380"/>
                </a:tc>
                <a:extLst>
                  <a:ext uri="{0D108BD9-81ED-4DB2-BD59-A6C34878D82A}">
                    <a16:rowId xmlns:a16="http://schemas.microsoft.com/office/drawing/2014/main" val="1125534900"/>
                  </a:ext>
                </a:extLst>
              </a:tr>
              <a:tr h="252179"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  <a:t>Calories</a:t>
                      </a:r>
                    </a:p>
                  </a:txBody>
                  <a:tcPr marL="37044" marR="11012" marT="10584" marB="793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  <a:t>Name</a:t>
                      </a:r>
                    </a:p>
                  </a:txBody>
                  <a:tcPr marL="37044" marR="11012" marT="10584" marB="79380"/>
                </a:tc>
                <a:extLst>
                  <a:ext uri="{0D108BD9-81ED-4DB2-BD59-A6C34878D82A}">
                    <a16:rowId xmlns:a16="http://schemas.microsoft.com/office/drawing/2014/main" val="2616992574"/>
                  </a:ext>
                </a:extLst>
              </a:tr>
              <a:tr h="416289"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  <a:t>Sugars</a:t>
                      </a:r>
                    </a:p>
                  </a:txBody>
                  <a:tcPr marL="37044" marR="11012" marT="10584" marB="79380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</a:br>
                      <a:endParaRPr lang="en-US" sz="1100" b="1" cap="none" spc="0" dirty="0">
                        <a:solidFill>
                          <a:schemeClr val="bg2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7044" marR="11012" marT="10584" marB="79380"/>
                </a:tc>
                <a:extLst>
                  <a:ext uri="{0D108BD9-81ED-4DB2-BD59-A6C34878D82A}">
                    <a16:rowId xmlns:a16="http://schemas.microsoft.com/office/drawing/2014/main" val="2388307924"/>
                  </a:ext>
                </a:extLst>
              </a:tr>
              <a:tr h="416289"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  <a:t>Fat</a:t>
                      </a:r>
                    </a:p>
                  </a:txBody>
                  <a:tcPr marL="37044" marR="11012" marT="10584" marB="79380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</a:br>
                      <a:endParaRPr lang="en-US" sz="1100" b="1" cap="none" spc="0" dirty="0">
                        <a:solidFill>
                          <a:schemeClr val="bg2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7044" marR="11012" marT="10584" marB="79380"/>
                </a:tc>
                <a:extLst>
                  <a:ext uri="{0D108BD9-81ED-4DB2-BD59-A6C34878D82A}">
                    <a16:rowId xmlns:a16="http://schemas.microsoft.com/office/drawing/2014/main" val="3545605628"/>
                  </a:ext>
                </a:extLst>
              </a:tr>
              <a:tr h="416289"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  <a:t>Sodium</a:t>
                      </a:r>
                    </a:p>
                  </a:txBody>
                  <a:tcPr marL="37044" marR="11012" marT="10584" marB="79380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</a:br>
                      <a:endParaRPr lang="en-US" sz="1100" b="1" cap="none" spc="0" dirty="0">
                        <a:solidFill>
                          <a:schemeClr val="bg2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7044" marR="11012" marT="10584" marB="79380"/>
                </a:tc>
                <a:extLst>
                  <a:ext uri="{0D108BD9-81ED-4DB2-BD59-A6C34878D82A}">
                    <a16:rowId xmlns:a16="http://schemas.microsoft.com/office/drawing/2014/main" val="2668857832"/>
                  </a:ext>
                </a:extLst>
              </a:tr>
              <a:tr h="416289"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  <a:t>Carbs</a:t>
                      </a:r>
                    </a:p>
                  </a:txBody>
                  <a:tcPr marL="37044" marR="11012" marT="10584" marB="79380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</a:br>
                      <a:endParaRPr lang="en-US" sz="1100" b="1" cap="none" spc="0" dirty="0">
                        <a:solidFill>
                          <a:schemeClr val="bg2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7044" marR="11012" marT="10584" marB="79380"/>
                </a:tc>
                <a:extLst>
                  <a:ext uri="{0D108BD9-81ED-4DB2-BD59-A6C34878D82A}">
                    <a16:rowId xmlns:a16="http://schemas.microsoft.com/office/drawing/2014/main" val="287376341"/>
                  </a:ext>
                </a:extLst>
              </a:tr>
              <a:tr h="416289"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  <a:t>Potassium</a:t>
                      </a:r>
                    </a:p>
                  </a:txBody>
                  <a:tcPr marL="37044" marR="11012" marT="10584" marB="79380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</a:br>
                      <a:endParaRPr lang="en-US" sz="1100" b="1" cap="none" spc="0" dirty="0">
                        <a:solidFill>
                          <a:schemeClr val="bg2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7044" marR="11012" marT="10584" marB="79380"/>
                </a:tc>
                <a:extLst>
                  <a:ext uri="{0D108BD9-81ED-4DB2-BD59-A6C34878D82A}">
                    <a16:rowId xmlns:a16="http://schemas.microsoft.com/office/drawing/2014/main" val="2300886030"/>
                  </a:ext>
                </a:extLst>
              </a:tr>
              <a:tr h="416289"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  <a:t>Weight</a:t>
                      </a:r>
                    </a:p>
                  </a:txBody>
                  <a:tcPr marL="37044" marR="11012" marT="10584" marB="79380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</a:br>
                      <a:endParaRPr lang="en-US" sz="1100" b="1" cap="none" spc="0" dirty="0">
                        <a:solidFill>
                          <a:schemeClr val="bg2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7044" marR="11012" marT="10584" marB="79380"/>
                </a:tc>
                <a:extLst>
                  <a:ext uri="{0D108BD9-81ED-4DB2-BD59-A6C34878D82A}">
                    <a16:rowId xmlns:a16="http://schemas.microsoft.com/office/drawing/2014/main" val="515745680"/>
                  </a:ext>
                </a:extLst>
              </a:tr>
              <a:tr h="416289"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  <a:t>Serving Size</a:t>
                      </a:r>
                    </a:p>
                  </a:txBody>
                  <a:tcPr marL="37044" marR="11012" marT="10584" marB="79380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</a:br>
                      <a:endParaRPr lang="en-US" sz="1100" b="1" cap="none" spc="0" dirty="0">
                        <a:solidFill>
                          <a:schemeClr val="bg2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7044" marR="11012" marT="10584" marB="79380"/>
                </a:tc>
                <a:extLst>
                  <a:ext uri="{0D108BD9-81ED-4DB2-BD59-A6C34878D82A}">
                    <a16:rowId xmlns:a16="http://schemas.microsoft.com/office/drawing/2014/main" val="3162676309"/>
                  </a:ext>
                </a:extLst>
              </a:tr>
              <a:tr h="416289"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  <a:t>Rating</a:t>
                      </a:r>
                    </a:p>
                  </a:txBody>
                  <a:tcPr marL="37044" marR="11012" marT="10584" marB="79380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sz="1100" b="1" cap="none" spc="0" dirty="0">
                          <a:solidFill>
                            <a:schemeClr val="bg2"/>
                          </a:solidFill>
                          <a:effectLst/>
                        </a:rPr>
                      </a:br>
                      <a:endParaRPr lang="en-US" sz="1100" b="1" cap="none" spc="0" dirty="0">
                        <a:solidFill>
                          <a:schemeClr val="bg2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7044" marR="11012" marT="10584" marB="79380"/>
                </a:tc>
                <a:extLst>
                  <a:ext uri="{0D108BD9-81ED-4DB2-BD59-A6C34878D82A}">
                    <a16:rowId xmlns:a16="http://schemas.microsoft.com/office/drawing/2014/main" val="16988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7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0368-A18E-4EB7-BCD0-B9994391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Data: Checking for linearity and collinearity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43D402-AFDE-4AEF-9086-D009042AB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56" y="1815356"/>
            <a:ext cx="5084811" cy="4959262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670D37-0832-4C20-8C22-85146E8D0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25622"/>
              </p:ext>
            </p:extLst>
          </p:nvPr>
        </p:nvGraphicFramePr>
        <p:xfrm>
          <a:off x="5697989" y="1815356"/>
          <a:ext cx="6323436" cy="435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1718">
                  <a:extLst>
                    <a:ext uri="{9D8B030D-6E8A-4147-A177-3AD203B41FA5}">
                      <a16:colId xmlns:a16="http://schemas.microsoft.com/office/drawing/2014/main" val="1882213378"/>
                    </a:ext>
                  </a:extLst>
                </a:gridCol>
                <a:gridCol w="3161718">
                  <a:extLst>
                    <a:ext uri="{9D8B030D-6E8A-4147-A177-3AD203B41FA5}">
                      <a16:colId xmlns:a16="http://schemas.microsoft.com/office/drawing/2014/main" val="1247731122"/>
                    </a:ext>
                  </a:extLst>
                </a:gridCol>
              </a:tblGrid>
              <a:tr h="692133">
                <a:tc>
                  <a:txBody>
                    <a:bodyPr/>
                    <a:lstStyle/>
                    <a:p>
                      <a:r>
                        <a:rPr lang="en-US" dirty="0"/>
                        <a:t>Independent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with the dependent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92489"/>
                  </a:ext>
                </a:extLst>
              </a:tr>
              <a:tr h="3658419">
                <a:tc>
                  <a:txBody>
                    <a:bodyPr/>
                    <a:lstStyle/>
                    <a:p>
                      <a:r>
                        <a:rPr lang="en-US" dirty="0"/>
                        <a:t>Calories</a:t>
                      </a:r>
                    </a:p>
                    <a:p>
                      <a:r>
                        <a:rPr lang="en-US" dirty="0"/>
                        <a:t>Protein</a:t>
                      </a:r>
                    </a:p>
                    <a:p>
                      <a:r>
                        <a:rPr lang="en-US" dirty="0"/>
                        <a:t>Fat</a:t>
                      </a:r>
                    </a:p>
                    <a:p>
                      <a:r>
                        <a:rPr lang="en-US" dirty="0"/>
                        <a:t>Sodium</a:t>
                      </a:r>
                    </a:p>
                    <a:p>
                      <a:r>
                        <a:rPr lang="en-US" dirty="0"/>
                        <a:t>Fiber</a:t>
                      </a:r>
                    </a:p>
                    <a:p>
                      <a:r>
                        <a:rPr lang="en-US" dirty="0"/>
                        <a:t>Carbohydrates</a:t>
                      </a:r>
                    </a:p>
                    <a:p>
                      <a:r>
                        <a:rPr lang="en-US" dirty="0"/>
                        <a:t>Sugars</a:t>
                      </a:r>
                    </a:p>
                    <a:p>
                      <a:r>
                        <a:rPr lang="en-US" dirty="0" err="1"/>
                        <a:t>Pottasium</a:t>
                      </a:r>
                      <a:endParaRPr lang="en-US" dirty="0"/>
                    </a:p>
                    <a:p>
                      <a:r>
                        <a:rPr lang="en-US" dirty="0"/>
                        <a:t>Vitamins</a:t>
                      </a:r>
                    </a:p>
                    <a:p>
                      <a:r>
                        <a:rPr lang="en-US" dirty="0"/>
                        <a:t>Shelf</a:t>
                      </a:r>
                    </a:p>
                    <a:p>
                      <a:r>
                        <a:rPr lang="en-US" dirty="0"/>
                        <a:t>Weight</a:t>
                      </a:r>
                    </a:p>
                    <a:p>
                      <a:r>
                        <a:rPr lang="en-US" dirty="0"/>
                        <a:t>Cups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-0.69</a:t>
                      </a:r>
                    </a:p>
                    <a:p>
                      <a:r>
                        <a:rPr lang="en-US" dirty="0"/>
                        <a:t>0.47</a:t>
                      </a:r>
                    </a:p>
                    <a:p>
                      <a:r>
                        <a:rPr lang="en-US" dirty="0"/>
                        <a:t>-0.42</a:t>
                      </a:r>
                    </a:p>
                    <a:p>
                      <a:r>
                        <a:rPr lang="en-US" dirty="0"/>
                        <a:t>0.40</a:t>
                      </a:r>
                    </a:p>
                    <a:p>
                      <a:r>
                        <a:rPr lang="en-US" dirty="0"/>
                        <a:t>-0.58</a:t>
                      </a:r>
                    </a:p>
                    <a:p>
                      <a:r>
                        <a:rPr lang="en-US" dirty="0"/>
                        <a:t>0.09</a:t>
                      </a:r>
                    </a:p>
                    <a:p>
                      <a:r>
                        <a:rPr lang="en-US" dirty="0"/>
                        <a:t>-0.76</a:t>
                      </a:r>
                    </a:p>
                    <a:p>
                      <a:r>
                        <a:rPr lang="en-US" dirty="0"/>
                        <a:t>0.38</a:t>
                      </a:r>
                    </a:p>
                    <a:p>
                      <a:r>
                        <a:rPr lang="en-US" dirty="0"/>
                        <a:t>-0.23</a:t>
                      </a:r>
                    </a:p>
                    <a:p>
                      <a:r>
                        <a:rPr lang="en-US" dirty="0"/>
                        <a:t>0.04</a:t>
                      </a:r>
                    </a:p>
                    <a:p>
                      <a:r>
                        <a:rPr lang="en-US" dirty="0"/>
                        <a:t>-0.30</a:t>
                      </a:r>
                    </a:p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732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04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B1A6-E7D9-0A4D-9AE3-947A76BB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starting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948CE-336B-EE49-B8B9-87DDACAF8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321431" cy="3880773"/>
              </a:xfrm>
            </p:spPr>
            <p:txBody>
              <a:bodyPr/>
              <a:lstStyle/>
              <a:p>
                <a:r>
                  <a:rPr lang="en-US" dirty="0"/>
                  <a:t>Initial MLR model: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i="1" dirty="0"/>
                  <a:t>Rating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i="1" baseline="-25000" dirty="0"/>
                  <a:t>1</a:t>
                </a:r>
                <a:r>
                  <a:rPr lang="en-US" i="1" dirty="0"/>
                  <a:t> (fiber) +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(protein)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i="1" baseline="-25000" dirty="0"/>
                  <a:t>3 </a:t>
                </a:r>
                <a:r>
                  <a:rPr lang="en-US" i="1" dirty="0"/>
                  <a:t>(vitamins)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i="1" baseline="-25000" dirty="0"/>
                  <a:t>4 </a:t>
                </a:r>
                <a:r>
                  <a:rPr lang="en-US" i="1" dirty="0"/>
                  <a:t>(sugars)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i="1" baseline="-25000" dirty="0"/>
                  <a:t>5 </a:t>
                </a:r>
                <a:r>
                  <a:rPr lang="en-US" i="1" dirty="0"/>
                  <a:t>(calories) +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i="1" baseline="-25000" dirty="0"/>
                  <a:t>6 </a:t>
                </a:r>
                <a:r>
                  <a:rPr lang="en-US" i="1" dirty="0"/>
                  <a:t>(fat)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i="1" baseline="-25000" dirty="0"/>
                  <a:t> </a:t>
                </a:r>
                <a:r>
                  <a:rPr lang="en-US" i="1" dirty="0"/>
                  <a:t>(weight)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i="1" baseline="-25000" dirty="0"/>
                  <a:t> </a:t>
                </a:r>
                <a:r>
                  <a:rPr lang="en-US" i="1" dirty="0"/>
                  <a:t>(sodium)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i="1" baseline="-25000" dirty="0"/>
                  <a:t> </a:t>
                </a:r>
                <a:r>
                  <a:rPr lang="en-US" i="1" dirty="0"/>
                  <a:t>(carbohydrates)+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i="1" baseline="-25000" dirty="0"/>
                  <a:t> </a:t>
                </a:r>
                <a:r>
                  <a:rPr lang="en-US" i="1" dirty="0"/>
                  <a:t>(shelf)+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i="1" baseline="-25000" dirty="0"/>
                  <a:t> </a:t>
                </a:r>
                <a:r>
                  <a:rPr lang="en-US" i="1" dirty="0"/>
                  <a:t>(cups)+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i="1" baseline="-25000" dirty="0"/>
                  <a:t> </a:t>
                </a:r>
                <a:r>
                  <a:rPr lang="en-US" i="1" dirty="0"/>
                  <a:t>(potassium)+ </a:t>
                </a:r>
                <a:r>
                  <a:rPr lang="el-GR" dirty="0"/>
                  <a:t>ε</a:t>
                </a:r>
                <a:endParaRPr lang="en-US" i="1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This model was overfitted and had a R^2-adj of 100%.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Three variables were insignificant and then omitted from the next iteration of the model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Shelf, weight, and cups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948CE-336B-EE49-B8B9-87DDACAF8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321431" cy="3880773"/>
              </a:xfrm>
              <a:blipFill>
                <a:blip r:embed="rId2"/>
                <a:stretch>
                  <a:fillRect l="-136" t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39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5914-3B3B-C440-B7B2-121C44A3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model fitting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430D-7E28-4448-AF3E-3B7E5DE00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8844353" cy="4110962"/>
          </a:xfrm>
        </p:spPr>
        <p:txBody>
          <a:bodyPr/>
          <a:lstStyle/>
          <a:p>
            <a:r>
              <a:rPr lang="en-US" dirty="0"/>
              <a:t>After the initial three insignificant variables, all the rest were significant</a:t>
            </a:r>
          </a:p>
          <a:p>
            <a:r>
              <a:rPr lang="en-US" dirty="0"/>
              <a:t>Based on correlation with rating, one by one variables were omitted</a:t>
            </a:r>
          </a:p>
          <a:p>
            <a:pPr lvl="1"/>
            <a:r>
              <a:rPr lang="en-US" dirty="0"/>
              <a:t>Impact on model performance was checked each time</a:t>
            </a:r>
          </a:p>
          <a:p>
            <a:r>
              <a:rPr lang="en-US" dirty="0"/>
              <a:t>In total, five different models were fitted until the best fit was found</a:t>
            </a:r>
          </a:p>
        </p:txBody>
      </p:sp>
    </p:spTree>
    <p:extLst>
      <p:ext uri="{BB962C8B-B14F-4D97-AF65-F5344CB8AC3E}">
        <p14:creationId xmlns:p14="http://schemas.microsoft.com/office/powerpoint/2010/main" val="417832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21A7-DA27-5145-9640-DEA8FC70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Best Fitted Model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761EE-3E5B-498C-AE6A-9D2A4C7D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14" y="2159331"/>
            <a:ext cx="3854481" cy="37593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35A31-519E-484E-AB4E-72079FBE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322" y="2160589"/>
            <a:ext cx="7204159" cy="37685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i="0" dirty="0">
                <a:effectLst/>
                <a:latin typeface="Times New Roman" panose="02020603050405020304" pitchFamily="18" charset="0"/>
              </a:rPr>
              <a:t>Theoretical model: Rating</a:t>
            </a:r>
            <a:r>
              <a:rPr lang="en-US" sz="1700" b="1" i="1" dirty="0">
                <a:effectLst/>
                <a:latin typeface="Times New Roman" panose="02020603050405020304" pitchFamily="18" charset="0"/>
              </a:rPr>
              <a:t> = 𝛽</a:t>
            </a:r>
            <a:r>
              <a:rPr lang="en-US" sz="1700" b="1" i="1" baseline="-25000" dirty="0">
                <a:effectLst/>
                <a:latin typeface="Times New Roman" panose="02020603050405020304" pitchFamily="18" charset="0"/>
              </a:rPr>
              <a:t>0</a:t>
            </a:r>
            <a:r>
              <a:rPr lang="en-US" sz="1700" b="1" i="1" dirty="0">
                <a:effectLst/>
                <a:latin typeface="Times New Roman" panose="02020603050405020304" pitchFamily="18" charset="0"/>
              </a:rPr>
              <a:t> + 𝛽</a:t>
            </a:r>
            <a:r>
              <a:rPr lang="en-US" sz="1700" b="1" i="1" baseline="-25000" dirty="0">
                <a:effectLst/>
                <a:latin typeface="Times New Roman" panose="02020603050405020304" pitchFamily="18" charset="0"/>
              </a:rPr>
              <a:t>1</a:t>
            </a:r>
            <a:r>
              <a:rPr lang="en-US" sz="1700" b="1" i="0" dirty="0">
                <a:effectLst/>
                <a:latin typeface="Times New Roman" panose="02020603050405020304" pitchFamily="18" charset="0"/>
              </a:rPr>
              <a:t>(protein)</a:t>
            </a:r>
            <a:r>
              <a:rPr lang="en-US" sz="1700" b="1" i="1" dirty="0">
                <a:effectLst/>
                <a:latin typeface="Times New Roman" panose="02020603050405020304" pitchFamily="18" charset="0"/>
              </a:rPr>
              <a:t> + 𝛽</a:t>
            </a:r>
            <a:r>
              <a:rPr lang="en-US" sz="1700" b="1" i="1" baseline="-25000" dirty="0">
                <a:effectLst/>
                <a:latin typeface="Times New Roman" panose="02020603050405020304" pitchFamily="18" charset="0"/>
              </a:rPr>
              <a:t>2</a:t>
            </a:r>
            <a:r>
              <a:rPr lang="en-US" sz="1700" b="1" i="0" dirty="0">
                <a:effectLst/>
                <a:latin typeface="Times New Roman" panose="02020603050405020304" pitchFamily="18" charset="0"/>
              </a:rPr>
              <a:t>(fat)</a:t>
            </a:r>
            <a:r>
              <a:rPr lang="en-US" sz="1700" b="1" i="1" dirty="0">
                <a:effectLst/>
                <a:latin typeface="Times New Roman" panose="02020603050405020304" pitchFamily="18" charset="0"/>
              </a:rPr>
              <a:t> + 𝛽</a:t>
            </a:r>
            <a:r>
              <a:rPr lang="en-US" sz="1700" b="1" i="1" baseline="-25000" dirty="0">
                <a:effectLst/>
                <a:latin typeface="Times New Roman" panose="02020603050405020304" pitchFamily="18" charset="0"/>
              </a:rPr>
              <a:t>3</a:t>
            </a:r>
            <a:r>
              <a:rPr lang="en-US" sz="1700" b="1" i="0" dirty="0">
                <a:effectLst/>
                <a:latin typeface="Times New Roman" panose="02020603050405020304" pitchFamily="18" charset="0"/>
              </a:rPr>
              <a:t>(sodium) </a:t>
            </a:r>
            <a:r>
              <a:rPr lang="en-US" sz="1700" b="1" i="1" dirty="0">
                <a:effectLst/>
                <a:latin typeface="Times New Roman" panose="02020603050405020304" pitchFamily="18" charset="0"/>
              </a:rPr>
              <a:t>+    	   						𝛽</a:t>
            </a:r>
            <a:r>
              <a:rPr lang="en-US" sz="1700" b="1" i="1" baseline="-25000" dirty="0">
                <a:effectLst/>
                <a:latin typeface="Times New Roman" panose="02020603050405020304" pitchFamily="18" charset="0"/>
              </a:rPr>
              <a:t>4</a:t>
            </a:r>
            <a:r>
              <a:rPr lang="en-US" sz="1700" b="1" i="0" dirty="0">
                <a:effectLst/>
                <a:latin typeface="Times New Roman" panose="02020603050405020304" pitchFamily="18" charset="0"/>
              </a:rPr>
              <a:t>(fibers) </a:t>
            </a:r>
            <a:r>
              <a:rPr lang="en-US" sz="1700" b="1" i="1" dirty="0">
                <a:effectLst/>
                <a:latin typeface="Times New Roman" panose="02020603050405020304" pitchFamily="18" charset="0"/>
              </a:rPr>
              <a:t>+  𝛽</a:t>
            </a:r>
            <a:r>
              <a:rPr lang="en-US" sz="1700" b="1" i="1" baseline="-25000" dirty="0">
                <a:effectLst/>
                <a:latin typeface="Times New Roman" panose="02020603050405020304" pitchFamily="18" charset="0"/>
              </a:rPr>
              <a:t>5</a:t>
            </a:r>
            <a:r>
              <a:rPr lang="en-US" sz="1700" b="1" i="0" dirty="0">
                <a:effectLst/>
                <a:latin typeface="Times New Roman" panose="02020603050405020304" pitchFamily="18" charset="0"/>
              </a:rPr>
              <a:t>(sugars) </a:t>
            </a:r>
            <a:r>
              <a:rPr lang="en-US" sz="1700" b="1" i="1" dirty="0">
                <a:effectLst/>
                <a:latin typeface="Times New Roman" panose="02020603050405020304" pitchFamily="18" charset="0"/>
              </a:rPr>
              <a:t>+ 𝛽</a:t>
            </a:r>
            <a:r>
              <a:rPr lang="en-US" sz="1700" b="1" i="1" baseline="-25000" dirty="0">
                <a:effectLst/>
                <a:latin typeface="Times New Roman" panose="02020603050405020304" pitchFamily="18" charset="0"/>
              </a:rPr>
              <a:t>6</a:t>
            </a:r>
            <a:r>
              <a:rPr lang="en-US" sz="1700" b="1" i="0" dirty="0">
                <a:effectLst/>
                <a:latin typeface="Times New Roman" panose="02020603050405020304" pitchFamily="18" charset="0"/>
              </a:rPr>
              <a:t>(potassium) </a:t>
            </a:r>
            <a:r>
              <a:rPr lang="en-US" sz="1700" b="1" i="1" dirty="0">
                <a:effectLst/>
                <a:latin typeface="Times New Roman" panose="02020603050405020304" pitchFamily="18" charset="0"/>
              </a:rPr>
              <a:t>+ </a:t>
            </a:r>
            <a:r>
              <a:rPr lang="el-GR" sz="1700" b="1" i="1" dirty="0">
                <a:effectLst/>
                <a:latin typeface="Times New Roman" panose="02020603050405020304" pitchFamily="18" charset="0"/>
              </a:rPr>
              <a:t>ε </a:t>
            </a:r>
            <a:r>
              <a:rPr lang="el-GR" sz="1700" b="0" i="0" dirty="0">
                <a:effectLst/>
                <a:latin typeface="Times New Roman" panose="02020603050405020304" pitchFamily="18" charset="0"/>
              </a:rPr>
              <a:t> </a:t>
            </a:r>
            <a:endParaRPr lang="en-US" sz="1700" b="0" i="0" dirty="0">
              <a:effectLst/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</a:rPr>
              <a:t>Predicted model: </a:t>
            </a:r>
            <a:r>
              <a:rPr lang="en-US" sz="1700" dirty="0" err="1">
                <a:latin typeface="Times New Roman" panose="02020603050405020304" pitchFamily="18" charset="0"/>
              </a:rPr>
              <a:t>Rating_hat</a:t>
            </a:r>
            <a:r>
              <a:rPr lang="en-US" sz="1700" dirty="0">
                <a:latin typeface="Times New Roman" panose="02020603050405020304" pitchFamily="18" charset="0"/>
              </a:rPr>
              <a:t> = </a:t>
            </a:r>
            <a:r>
              <a:rPr lang="en-US" sz="1700" b="0" i="1" dirty="0">
                <a:effectLst/>
                <a:latin typeface="Times New Roman" panose="02020603050405020304" pitchFamily="18" charset="0"/>
              </a:rPr>
              <a:t>58.51 + 1.97 </a:t>
            </a:r>
            <a:r>
              <a:rPr lang="en-US" sz="1700" b="0" i="0" dirty="0">
                <a:effectLst/>
                <a:latin typeface="Times New Roman" panose="02020603050405020304" pitchFamily="18" charset="0"/>
              </a:rPr>
              <a:t>(protein) </a:t>
            </a:r>
            <a:r>
              <a:rPr lang="en-US" sz="1700" b="0" i="1" dirty="0">
                <a:effectLst/>
                <a:latin typeface="Times New Roman" panose="02020603050405020304" pitchFamily="18" charset="0"/>
              </a:rPr>
              <a:t>- 3.9</a:t>
            </a:r>
            <a:r>
              <a:rPr lang="en-US" sz="1700" b="0" i="0" dirty="0">
                <a:effectLst/>
                <a:latin typeface="Times New Roman" panose="02020603050405020304" pitchFamily="18" charset="0"/>
              </a:rPr>
              <a:t>(fat)</a:t>
            </a:r>
            <a:r>
              <a:rPr lang="en-US" sz="1700" b="0" i="1" dirty="0">
                <a:effectLst/>
                <a:latin typeface="Times New Roman" panose="02020603050405020304" pitchFamily="18" charset="0"/>
              </a:rPr>
              <a:t> - 		         				                0.057</a:t>
            </a:r>
            <a:r>
              <a:rPr lang="en-US" sz="1700" b="0" i="0" dirty="0">
                <a:effectLst/>
                <a:latin typeface="Times New Roman" panose="02020603050405020304" pitchFamily="18" charset="0"/>
              </a:rPr>
              <a:t>(sodium)</a:t>
            </a:r>
            <a:r>
              <a:rPr lang="en-US" sz="1700" b="0" i="1" dirty="0">
                <a:effectLst/>
                <a:latin typeface="Times New Roman" panose="02020603050405020304" pitchFamily="18" charset="0"/>
              </a:rPr>
              <a:t> + 2.42</a:t>
            </a:r>
            <a:r>
              <a:rPr lang="en-US" sz="1700" b="0" i="0" dirty="0">
                <a:effectLst/>
                <a:latin typeface="Times New Roman" panose="02020603050405020304" pitchFamily="18" charset="0"/>
              </a:rPr>
              <a:t>(fiber)</a:t>
            </a:r>
            <a:r>
              <a:rPr lang="en-US" sz="1700" b="0" i="1" dirty="0">
                <a:effectLst/>
                <a:latin typeface="Times New Roman" panose="02020603050405020304" pitchFamily="18" charset="0"/>
              </a:rPr>
              <a:t> -1.8 </a:t>
            </a:r>
            <a:r>
              <a:rPr lang="en-US" sz="1700" b="0" i="0" dirty="0">
                <a:effectLst/>
                <a:latin typeface="Times New Roman" panose="02020603050405020304" pitchFamily="18" charset="0"/>
              </a:rPr>
              <a:t>(sugars)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anose="02020603050405020304" pitchFamily="18" charset="0"/>
              </a:rPr>
              <a:t>The number of variables went from the initial 12 to the final 5, making this the closest to the parsimonious model as possible</a:t>
            </a:r>
          </a:p>
          <a:p>
            <a:pPr>
              <a:lnSpc>
                <a:spcPct val="90000"/>
              </a:lnSpc>
            </a:pPr>
            <a:r>
              <a:rPr lang="en-US" sz="1700" b="0" i="0" dirty="0">
                <a:effectLst/>
                <a:latin typeface="Times New Roman" panose="02020603050405020304" pitchFamily="18" charset="0"/>
              </a:rPr>
              <a:t>This</a:t>
            </a:r>
            <a:r>
              <a:rPr lang="en-US" sz="1700" dirty="0">
                <a:latin typeface="Times New Roman" panose="02020603050405020304" pitchFamily="18" charset="0"/>
              </a:rPr>
              <a:t> model outperformed all other models with R^2-Adjusted of 98.88%</a:t>
            </a:r>
          </a:p>
          <a:p>
            <a:pPr>
              <a:lnSpc>
                <a:spcPct val="90000"/>
              </a:lnSpc>
            </a:pPr>
            <a:r>
              <a:rPr lang="en-US" sz="1700" b="0" i="0" dirty="0">
                <a:effectLst/>
                <a:latin typeface="Times New Roman" panose="02020603050405020304" pitchFamily="18" charset="0"/>
              </a:rPr>
              <a:t>As </a:t>
            </a:r>
            <a:r>
              <a:rPr lang="en-US" sz="1700" dirty="0">
                <a:latin typeface="Times New Roman" panose="02020603050405020304" pitchFamily="18" charset="0"/>
              </a:rPr>
              <a:t>seen in the graph on the left, individual predictors have low correlations to each other, minimizing collinearity</a:t>
            </a:r>
            <a:endParaRPr lang="en-US" sz="1700" b="0" i="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3359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66A76CF74D7148BAF48470B8CD87F5" ma:contentTypeVersion="4" ma:contentTypeDescription="Create a new document." ma:contentTypeScope="" ma:versionID="23600405c00c4afbe755a0469067c9b3">
  <xsd:schema xmlns:xsd="http://www.w3.org/2001/XMLSchema" xmlns:xs="http://www.w3.org/2001/XMLSchema" xmlns:p="http://schemas.microsoft.com/office/2006/metadata/properties" xmlns:ns2="4d961fba-b081-4bbe-a594-bdcb225409f4" targetNamespace="http://schemas.microsoft.com/office/2006/metadata/properties" ma:root="true" ma:fieldsID="87205d1a5b1f298a35c6981036565f43" ns2:_="">
    <xsd:import namespace="4d961fba-b081-4bbe-a594-bdcb225409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61fba-b081-4bbe-a594-bdcb225409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814448-9CAF-4B19-9E9A-A0778F56A8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B32F332-3B5D-4B3B-B050-0BDEE29489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18CED8-31B7-454A-93FD-4E8705C08E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961fba-b081-4bbe-a594-bdcb225409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751</Words>
  <Application>Microsoft Macintosh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Helvetica</vt:lpstr>
      <vt:lpstr>Times New Roman</vt:lpstr>
      <vt:lpstr>Trebuchet MS</vt:lpstr>
      <vt:lpstr>Wingdings 3</vt:lpstr>
      <vt:lpstr>Facet</vt:lpstr>
      <vt:lpstr>Analyzing Cereal Ratings</vt:lpstr>
      <vt:lpstr>AGENDA</vt:lpstr>
      <vt:lpstr>INTRODUCTION</vt:lpstr>
      <vt:lpstr>Cereal Data</vt:lpstr>
      <vt:lpstr>Data Structure</vt:lpstr>
      <vt:lpstr>Exploring the Data: Checking for linearity and collinearity</vt:lpstr>
      <vt:lpstr>The starting model</vt:lpstr>
      <vt:lpstr>Multiple model fitting iterations</vt:lpstr>
      <vt:lpstr>Best Fitted Model</vt:lpstr>
      <vt:lpstr>Verifying Model Assumptions - Residuals</vt:lpstr>
      <vt:lpstr>Verifying Model Assumptions – Constant Variation</vt:lpstr>
      <vt:lpstr>Fitted vs Actual Values</vt:lpstr>
      <vt:lpstr>Conclusion</vt:lpstr>
      <vt:lpstr>THANK YOU AND ENJOY YOUR CEREAL!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Cereal Ratings</dc:title>
  <dc:creator>Sejla Palic</dc:creator>
  <cp:lastModifiedBy>Amit Kumar Nag</cp:lastModifiedBy>
  <cp:revision>8</cp:revision>
  <dcterms:created xsi:type="dcterms:W3CDTF">2020-10-05T23:39:33Z</dcterms:created>
  <dcterms:modified xsi:type="dcterms:W3CDTF">2020-10-06T01:56:12Z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0x0101009D66A76CF74D7148BAF48470B8CD87F5</vt:lpwstr>
  </property>
</Properties>
</file>