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4"/>
  </p:sldMasterIdLst>
  <p:notesMasterIdLst>
    <p:notesMasterId r:id="rId27"/>
  </p:notesMasterIdLst>
  <p:sldIdLst>
    <p:sldId id="256" r:id="rId5"/>
    <p:sldId id="288" r:id="rId6"/>
    <p:sldId id="257" r:id="rId7"/>
    <p:sldId id="258" r:id="rId8"/>
    <p:sldId id="259" r:id="rId9"/>
    <p:sldId id="287" r:id="rId10"/>
    <p:sldId id="260" r:id="rId11"/>
    <p:sldId id="261" r:id="rId12"/>
    <p:sldId id="263" r:id="rId13"/>
    <p:sldId id="267" r:id="rId14"/>
    <p:sldId id="278" r:id="rId15"/>
    <p:sldId id="280" r:id="rId16"/>
    <p:sldId id="269" r:id="rId17"/>
    <p:sldId id="281" r:id="rId18"/>
    <p:sldId id="279" r:id="rId19"/>
    <p:sldId id="286" r:id="rId20"/>
    <p:sldId id="285" r:id="rId21"/>
    <p:sldId id="284" r:id="rId22"/>
    <p:sldId id="283" r:id="rId23"/>
    <p:sldId id="282" r:id="rId24"/>
    <p:sldId id="276" r:id="rId25"/>
    <p:sldId id="273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BB1D9-C2CC-DCFC-6298-4C35C70A0175}" v="243" dt="2024-04-19T12:47:29.433"/>
    <p1510:client id="{B6E4C533-E456-AB58-DD49-50962F7885C6}" v="422" dt="2024-04-19T13:04:18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Verhoef" userId="S::un0121919@windesheim.nl::1c7d65a7-9b24-4eab-bb50-67ec334e7bd0" providerId="AD" clId="Web-{B10BB1D9-C2CC-DCFC-6298-4C35C70A0175}"/>
    <pc:docChg chg="addSld delSld modSld">
      <pc:chgData name="Chris Verhoef" userId="S::un0121919@windesheim.nl::1c7d65a7-9b24-4eab-bb50-67ec334e7bd0" providerId="AD" clId="Web-{B10BB1D9-C2CC-DCFC-6298-4C35C70A0175}" dt="2024-04-19T12:47:29.433" v="226" actId="20577"/>
      <pc:docMkLst>
        <pc:docMk/>
      </pc:docMkLst>
      <pc:sldChg chg="modSp">
        <pc:chgData name="Chris Verhoef" userId="S::un0121919@windesheim.nl::1c7d65a7-9b24-4eab-bb50-67ec334e7bd0" providerId="AD" clId="Web-{B10BB1D9-C2CC-DCFC-6298-4C35C70A0175}" dt="2024-04-19T12:38:00.679" v="8" actId="20577"/>
        <pc:sldMkLst>
          <pc:docMk/>
          <pc:sldMk cId="0" sldId="256"/>
        </pc:sldMkLst>
        <pc:spChg chg="mod">
          <ac:chgData name="Chris Verhoef" userId="S::un0121919@windesheim.nl::1c7d65a7-9b24-4eab-bb50-67ec334e7bd0" providerId="AD" clId="Web-{B10BB1D9-C2CC-DCFC-6298-4C35C70A0175}" dt="2024-04-19T12:37:47.257" v="2" actId="20577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Chris Verhoef" userId="S::un0121919@windesheim.nl::1c7d65a7-9b24-4eab-bb50-67ec334e7bd0" providerId="AD" clId="Web-{B10BB1D9-C2CC-DCFC-6298-4C35C70A0175}" dt="2024-04-19T12:38:00.679" v="8" actId="20577"/>
          <ac:spMkLst>
            <pc:docMk/>
            <pc:sldMk cId="0" sldId="256"/>
            <ac:spMk id="134" creationId="{00000000-0000-0000-0000-000000000000}"/>
          </ac:spMkLst>
        </pc:spChg>
      </pc:sldChg>
      <pc:sldChg chg="addSp delSp modSp">
        <pc:chgData name="Chris Verhoef" userId="S::un0121919@windesheim.nl::1c7d65a7-9b24-4eab-bb50-67ec334e7bd0" providerId="AD" clId="Web-{B10BB1D9-C2CC-DCFC-6298-4C35C70A0175}" dt="2024-04-19T12:39:30.776" v="85"/>
        <pc:sldMkLst>
          <pc:docMk/>
          <pc:sldMk cId="0" sldId="260"/>
        </pc:sldMkLst>
        <pc:spChg chg="add mod">
          <ac:chgData name="Chris Verhoef" userId="S::un0121919@windesheim.nl::1c7d65a7-9b24-4eab-bb50-67ec334e7bd0" providerId="AD" clId="Web-{B10BB1D9-C2CC-DCFC-6298-4C35C70A0175}" dt="2024-04-19T12:39:01.994" v="31" actId="1076"/>
          <ac:spMkLst>
            <pc:docMk/>
            <pc:sldMk cId="0" sldId="260"/>
            <ac:spMk id="4" creationId="{7865EBEB-40FA-6F59-9251-BC98EF7D9973}"/>
          </ac:spMkLst>
        </pc:spChg>
        <pc:spChg chg="del mod">
          <ac:chgData name="Chris Verhoef" userId="S::un0121919@windesheim.nl::1c7d65a7-9b24-4eab-bb50-67ec334e7bd0" providerId="AD" clId="Web-{B10BB1D9-C2CC-DCFC-6298-4C35C70A0175}" dt="2024-04-19T12:39:30.776" v="85"/>
          <ac:spMkLst>
            <pc:docMk/>
            <pc:sldMk cId="0" sldId="260"/>
            <ac:spMk id="5" creationId="{31723BF6-3B18-9AD9-A309-FD2CEACBF412}"/>
          </ac:spMkLst>
        </pc:spChg>
        <pc:spChg chg="del">
          <ac:chgData name="Chris Verhoef" userId="S::un0121919@windesheim.nl::1c7d65a7-9b24-4eab-bb50-67ec334e7bd0" providerId="AD" clId="Web-{B10BB1D9-C2CC-DCFC-6298-4C35C70A0175}" dt="2024-04-19T12:38:30.790" v="15"/>
          <ac:spMkLst>
            <pc:docMk/>
            <pc:sldMk cId="0" sldId="260"/>
            <ac:spMk id="178" creationId="{00000000-0000-0000-0000-000000000000}"/>
          </ac:spMkLst>
        </pc:spChg>
        <pc:spChg chg="del">
          <ac:chgData name="Chris Verhoef" userId="S::un0121919@windesheim.nl::1c7d65a7-9b24-4eab-bb50-67ec334e7bd0" providerId="AD" clId="Web-{B10BB1D9-C2CC-DCFC-6298-4C35C70A0175}" dt="2024-04-19T12:38:29.977" v="14"/>
          <ac:spMkLst>
            <pc:docMk/>
            <pc:sldMk cId="0" sldId="260"/>
            <ac:spMk id="179" creationId="{00000000-0000-0000-0000-000000000000}"/>
          </ac:spMkLst>
        </pc:spChg>
        <pc:spChg chg="del mod">
          <ac:chgData name="Chris Verhoef" userId="S::un0121919@windesheim.nl::1c7d65a7-9b24-4eab-bb50-67ec334e7bd0" providerId="AD" clId="Web-{B10BB1D9-C2CC-DCFC-6298-4C35C70A0175}" dt="2024-04-19T12:38:29.211" v="13"/>
          <ac:spMkLst>
            <pc:docMk/>
            <pc:sldMk cId="0" sldId="260"/>
            <ac:spMk id="180" creationId="{00000000-0000-0000-0000-000000000000}"/>
          </ac:spMkLst>
        </pc:spChg>
        <pc:spChg chg="mod">
          <ac:chgData name="Chris Verhoef" userId="S::un0121919@windesheim.nl::1c7d65a7-9b24-4eab-bb50-67ec334e7bd0" providerId="AD" clId="Web-{B10BB1D9-C2CC-DCFC-6298-4C35C70A0175}" dt="2024-04-19T12:39:23.432" v="82" actId="20577"/>
          <ac:spMkLst>
            <pc:docMk/>
            <pc:sldMk cId="0" sldId="260"/>
            <ac:spMk id="195" creationId="{00000000-0000-0000-0000-000000000000}"/>
          </ac:spMkLst>
        </pc:spChg>
      </pc:sldChg>
      <pc:sldChg chg="delSp">
        <pc:chgData name="Chris Verhoef" userId="S::un0121919@windesheim.nl::1c7d65a7-9b24-4eab-bb50-67ec334e7bd0" providerId="AD" clId="Web-{B10BB1D9-C2CC-DCFC-6298-4C35C70A0175}" dt="2024-04-19T12:39:46.995" v="86"/>
        <pc:sldMkLst>
          <pc:docMk/>
          <pc:sldMk cId="0" sldId="261"/>
        </pc:sldMkLst>
        <pc:picChg chg="del">
          <ac:chgData name="Chris Verhoef" userId="S::un0121919@windesheim.nl::1c7d65a7-9b24-4eab-bb50-67ec334e7bd0" providerId="AD" clId="Web-{B10BB1D9-C2CC-DCFC-6298-4C35C70A0175}" dt="2024-04-19T12:39:46.995" v="86"/>
          <ac:picMkLst>
            <pc:docMk/>
            <pc:sldMk cId="0" sldId="261"/>
            <ac:picMk id="208" creationId="{00000000-0000-0000-0000-000000000000}"/>
          </ac:picMkLst>
        </pc:picChg>
      </pc:sldChg>
      <pc:sldChg chg="modSp">
        <pc:chgData name="Chris Verhoef" userId="S::un0121919@windesheim.nl::1c7d65a7-9b24-4eab-bb50-67ec334e7bd0" providerId="AD" clId="Web-{B10BB1D9-C2CC-DCFC-6298-4C35C70A0175}" dt="2024-04-19T12:47:29.433" v="226" actId="20577"/>
        <pc:sldMkLst>
          <pc:docMk/>
          <pc:sldMk cId="0" sldId="263"/>
        </pc:sldMkLst>
        <pc:spChg chg="mod">
          <ac:chgData name="Chris Verhoef" userId="S::un0121919@windesheim.nl::1c7d65a7-9b24-4eab-bb50-67ec334e7bd0" providerId="AD" clId="Web-{B10BB1D9-C2CC-DCFC-6298-4C35C70A0175}" dt="2024-04-19T12:47:29.433" v="226" actId="20577"/>
          <ac:spMkLst>
            <pc:docMk/>
            <pc:sldMk cId="0" sldId="263"/>
            <ac:spMk id="234" creationId="{00000000-0000-0000-0000-000000000000}"/>
          </ac:spMkLst>
        </pc:spChg>
        <pc:spChg chg="mod">
          <ac:chgData name="Chris Verhoef" userId="S::un0121919@windesheim.nl::1c7d65a7-9b24-4eab-bb50-67ec334e7bd0" providerId="AD" clId="Web-{B10BB1D9-C2CC-DCFC-6298-4C35C70A0175}" dt="2024-04-19T12:47:02.260" v="200" actId="20577"/>
          <ac:spMkLst>
            <pc:docMk/>
            <pc:sldMk cId="0" sldId="263"/>
            <ac:spMk id="239" creationId="{00000000-0000-0000-0000-000000000000}"/>
          </ac:spMkLst>
        </pc:spChg>
        <pc:spChg chg="mod">
          <ac:chgData name="Chris Verhoef" userId="S::un0121919@windesheim.nl::1c7d65a7-9b24-4eab-bb50-67ec334e7bd0" providerId="AD" clId="Web-{B10BB1D9-C2CC-DCFC-6298-4C35C70A0175}" dt="2024-04-19T12:47:08.651" v="202" actId="20577"/>
          <ac:spMkLst>
            <pc:docMk/>
            <pc:sldMk cId="0" sldId="263"/>
            <ac:spMk id="244" creationId="{00000000-0000-0000-0000-000000000000}"/>
          </ac:spMkLst>
        </pc:spChg>
      </pc:sldChg>
      <pc:sldChg chg="del">
        <pc:chgData name="Chris Verhoef" userId="S::un0121919@windesheim.nl::1c7d65a7-9b24-4eab-bb50-67ec334e7bd0" providerId="AD" clId="Web-{B10BB1D9-C2CC-DCFC-6298-4C35C70A0175}" dt="2024-04-19T12:45:22.507" v="94"/>
        <pc:sldMkLst>
          <pc:docMk/>
          <pc:sldMk cId="0" sldId="270"/>
        </pc:sldMkLst>
      </pc:sldChg>
      <pc:sldChg chg="del">
        <pc:chgData name="Chris Verhoef" userId="S::un0121919@windesheim.nl::1c7d65a7-9b24-4eab-bb50-67ec334e7bd0" providerId="AD" clId="Web-{B10BB1D9-C2CC-DCFC-6298-4C35C70A0175}" dt="2024-04-19T12:45:16.960" v="92"/>
        <pc:sldMkLst>
          <pc:docMk/>
          <pc:sldMk cId="0" sldId="272"/>
        </pc:sldMkLst>
      </pc:sldChg>
      <pc:sldChg chg="del">
        <pc:chgData name="Chris Verhoef" userId="S::un0121919@windesheim.nl::1c7d65a7-9b24-4eab-bb50-67ec334e7bd0" providerId="AD" clId="Web-{B10BB1D9-C2CC-DCFC-6298-4C35C70A0175}" dt="2024-04-19T12:38:04.476" v="9"/>
        <pc:sldMkLst>
          <pc:docMk/>
          <pc:sldMk cId="2608811896" sldId="277"/>
        </pc:sldMkLst>
      </pc:sldChg>
      <pc:sldChg chg="add">
        <pc:chgData name="Chris Verhoef" userId="S::un0121919@windesheim.nl::1c7d65a7-9b24-4eab-bb50-67ec334e7bd0" providerId="AD" clId="Web-{B10BB1D9-C2CC-DCFC-6298-4C35C70A0175}" dt="2024-04-19T12:45:12.507" v="87"/>
        <pc:sldMkLst>
          <pc:docMk/>
          <pc:sldMk cId="1446287316" sldId="282"/>
        </pc:sldMkLst>
      </pc:sldChg>
      <pc:sldChg chg="add">
        <pc:chgData name="Chris Verhoef" userId="S::un0121919@windesheim.nl::1c7d65a7-9b24-4eab-bb50-67ec334e7bd0" providerId="AD" clId="Web-{B10BB1D9-C2CC-DCFC-6298-4C35C70A0175}" dt="2024-04-19T12:45:12.507" v="88"/>
        <pc:sldMkLst>
          <pc:docMk/>
          <pc:sldMk cId="3247522537" sldId="283"/>
        </pc:sldMkLst>
      </pc:sldChg>
      <pc:sldChg chg="add">
        <pc:chgData name="Chris Verhoef" userId="S::un0121919@windesheim.nl::1c7d65a7-9b24-4eab-bb50-67ec334e7bd0" providerId="AD" clId="Web-{B10BB1D9-C2CC-DCFC-6298-4C35C70A0175}" dt="2024-04-19T12:45:12.522" v="89"/>
        <pc:sldMkLst>
          <pc:docMk/>
          <pc:sldMk cId="1420359789" sldId="284"/>
        </pc:sldMkLst>
      </pc:sldChg>
      <pc:sldChg chg="add">
        <pc:chgData name="Chris Verhoef" userId="S::un0121919@windesheim.nl::1c7d65a7-9b24-4eab-bb50-67ec334e7bd0" providerId="AD" clId="Web-{B10BB1D9-C2CC-DCFC-6298-4C35C70A0175}" dt="2024-04-19T12:45:12.538" v="90"/>
        <pc:sldMkLst>
          <pc:docMk/>
          <pc:sldMk cId="3692405049" sldId="285"/>
        </pc:sldMkLst>
      </pc:sldChg>
      <pc:sldChg chg="add del">
        <pc:chgData name="Chris Verhoef" userId="S::un0121919@windesheim.nl::1c7d65a7-9b24-4eab-bb50-67ec334e7bd0" providerId="AD" clId="Web-{B10BB1D9-C2CC-DCFC-6298-4C35C70A0175}" dt="2024-04-19T12:45:17.991" v="93"/>
        <pc:sldMkLst>
          <pc:docMk/>
          <pc:sldMk cId="1608177672" sldId="286"/>
        </pc:sldMkLst>
      </pc:sldChg>
    </pc:docChg>
  </pc:docChgLst>
  <pc:docChgLst>
    <pc:chgData name="Chris Verhoef" userId="S::un0121919@windesheim.nl::1c7d65a7-9b24-4eab-bb50-67ec334e7bd0" providerId="AD" clId="Web-{B6E4C533-E456-AB58-DD49-50962F7885C6}"/>
    <pc:docChg chg="addSld delSld modSld">
      <pc:chgData name="Chris Verhoef" userId="S::un0121919@windesheim.nl::1c7d65a7-9b24-4eab-bb50-67ec334e7bd0" providerId="AD" clId="Web-{B6E4C533-E456-AB58-DD49-50962F7885C6}" dt="2024-04-19T13:04:18.202" v="907"/>
      <pc:docMkLst>
        <pc:docMk/>
      </pc:docMkLst>
      <pc:sldChg chg="modSp">
        <pc:chgData name="Chris Verhoef" userId="S::un0121919@windesheim.nl::1c7d65a7-9b24-4eab-bb50-67ec334e7bd0" providerId="AD" clId="Web-{B6E4C533-E456-AB58-DD49-50962F7885C6}" dt="2024-04-19T12:55:54.373" v="338" actId="20577"/>
        <pc:sldMkLst>
          <pc:docMk/>
          <pc:sldMk cId="0" sldId="256"/>
        </pc:sldMkLst>
        <pc:spChg chg="mod">
          <ac:chgData name="Chris Verhoef" userId="S::un0121919@windesheim.nl::1c7d65a7-9b24-4eab-bb50-67ec334e7bd0" providerId="AD" clId="Web-{B6E4C533-E456-AB58-DD49-50962F7885C6}" dt="2024-04-19T12:55:54.373" v="338" actId="20577"/>
          <ac:spMkLst>
            <pc:docMk/>
            <pc:sldMk cId="0" sldId="256"/>
            <ac:spMk id="133" creationId="{00000000-0000-0000-0000-000000000000}"/>
          </ac:spMkLst>
        </pc:spChg>
      </pc:sldChg>
      <pc:sldChg chg="addSp delSp modSp">
        <pc:chgData name="Chris Verhoef" userId="S::un0121919@windesheim.nl::1c7d65a7-9b24-4eab-bb50-67ec334e7bd0" providerId="AD" clId="Web-{B6E4C533-E456-AB58-DD49-50962F7885C6}" dt="2024-04-19T12:53:42.463" v="254" actId="1076"/>
        <pc:sldMkLst>
          <pc:docMk/>
          <pc:sldMk cId="0" sldId="260"/>
        </pc:sldMkLst>
        <pc:spChg chg="del">
          <ac:chgData name="Chris Verhoef" userId="S::un0121919@windesheim.nl::1c7d65a7-9b24-4eab-bb50-67ec334e7bd0" providerId="AD" clId="Web-{B6E4C533-E456-AB58-DD49-50962F7885C6}" dt="2024-04-19T12:53:31.087" v="249"/>
          <ac:spMkLst>
            <pc:docMk/>
            <pc:sldMk cId="0" sldId="260"/>
            <ac:spMk id="3" creationId="{59E6A3D6-BB29-823E-A845-34C590FE7C09}"/>
          </ac:spMkLst>
        </pc:spChg>
        <pc:spChg chg="del">
          <ac:chgData name="Chris Verhoef" userId="S::un0121919@windesheim.nl::1c7d65a7-9b24-4eab-bb50-67ec334e7bd0" providerId="AD" clId="Web-{B6E4C533-E456-AB58-DD49-50962F7885C6}" dt="2024-04-19T12:50:29.331" v="41"/>
          <ac:spMkLst>
            <pc:docMk/>
            <pc:sldMk cId="0" sldId="260"/>
            <ac:spMk id="4" creationId="{7865EBEB-40FA-6F59-9251-BC98EF7D9973}"/>
          </ac:spMkLst>
        </pc:spChg>
        <pc:spChg chg="add mod">
          <ac:chgData name="Chris Verhoef" userId="S::un0121919@windesheim.nl::1c7d65a7-9b24-4eab-bb50-67ec334e7bd0" providerId="AD" clId="Web-{B6E4C533-E456-AB58-DD49-50962F7885C6}" dt="2024-04-19T12:53:42.463" v="254" actId="1076"/>
          <ac:spMkLst>
            <pc:docMk/>
            <pc:sldMk cId="0" sldId="260"/>
            <ac:spMk id="5" creationId="{8364F591-18CA-8556-25DD-0AABFE7FE004}"/>
          </ac:spMkLst>
        </pc:spChg>
        <pc:spChg chg="del">
          <ac:chgData name="Chris Verhoef" userId="S::un0121919@windesheim.nl::1c7d65a7-9b24-4eab-bb50-67ec334e7bd0" providerId="AD" clId="Web-{B6E4C533-E456-AB58-DD49-50962F7885C6}" dt="2024-04-19T12:53:37.369" v="253"/>
          <ac:spMkLst>
            <pc:docMk/>
            <pc:sldMk cId="0" sldId="260"/>
            <ac:spMk id="6" creationId="{61DFD278-FDA4-9DB0-CDA0-29CAE2A72F70}"/>
          </ac:spMkLst>
        </pc:spChg>
        <pc:spChg chg="del">
          <ac:chgData name="Chris Verhoef" userId="S::un0121919@windesheim.nl::1c7d65a7-9b24-4eab-bb50-67ec334e7bd0" providerId="AD" clId="Web-{B6E4C533-E456-AB58-DD49-50962F7885C6}" dt="2024-04-19T12:53:28.493" v="248"/>
          <ac:spMkLst>
            <pc:docMk/>
            <pc:sldMk cId="0" sldId="260"/>
            <ac:spMk id="7" creationId="{783D26E9-F19A-8A8E-C126-7625D399F858}"/>
          </ac:spMkLst>
        </pc:spChg>
        <pc:spChg chg="mod">
          <ac:chgData name="Chris Verhoef" userId="S::un0121919@windesheim.nl::1c7d65a7-9b24-4eab-bb50-67ec334e7bd0" providerId="AD" clId="Web-{B6E4C533-E456-AB58-DD49-50962F7885C6}" dt="2024-04-19T12:53:08.555" v="234" actId="20577"/>
          <ac:spMkLst>
            <pc:docMk/>
            <pc:sldMk cId="0" sldId="260"/>
            <ac:spMk id="188" creationId="{00000000-0000-0000-0000-000000000000}"/>
          </ac:spMkLst>
        </pc:spChg>
        <pc:spChg chg="mod">
          <ac:chgData name="Chris Verhoef" userId="S::un0121919@windesheim.nl::1c7d65a7-9b24-4eab-bb50-67ec334e7bd0" providerId="AD" clId="Web-{B6E4C533-E456-AB58-DD49-50962F7885C6}" dt="2024-04-19T12:53:23.618" v="247" actId="20577"/>
          <ac:spMkLst>
            <pc:docMk/>
            <pc:sldMk cId="0" sldId="260"/>
            <ac:spMk id="192" creationId="{00000000-0000-0000-0000-000000000000}"/>
          </ac:spMkLst>
        </pc:spChg>
        <pc:spChg chg="mod">
          <ac:chgData name="Chris Verhoef" userId="S::un0121919@windesheim.nl::1c7d65a7-9b24-4eab-bb50-67ec334e7bd0" providerId="AD" clId="Web-{B6E4C533-E456-AB58-DD49-50962F7885C6}" dt="2024-04-19T12:51:15.661" v="122" actId="20577"/>
          <ac:spMkLst>
            <pc:docMk/>
            <pc:sldMk cId="0" sldId="260"/>
            <ac:spMk id="195" creationId="{00000000-0000-0000-0000-000000000000}"/>
          </ac:spMkLst>
        </pc:spChg>
        <pc:spChg chg="mod">
          <ac:chgData name="Chris Verhoef" userId="S::un0121919@windesheim.nl::1c7d65a7-9b24-4eab-bb50-67ec334e7bd0" providerId="AD" clId="Web-{B6E4C533-E456-AB58-DD49-50962F7885C6}" dt="2024-04-19T12:50:45.332" v="61" actId="20577"/>
          <ac:spMkLst>
            <pc:docMk/>
            <pc:sldMk cId="0" sldId="260"/>
            <ac:spMk id="198" creationId="{00000000-0000-0000-0000-000000000000}"/>
          </ac:spMkLst>
        </pc:spChg>
        <pc:picChg chg="del">
          <ac:chgData name="Chris Verhoef" userId="S::un0121919@windesheim.nl::1c7d65a7-9b24-4eab-bb50-67ec334e7bd0" providerId="AD" clId="Web-{B6E4C533-E456-AB58-DD49-50962F7885C6}" dt="2024-04-19T12:53:31.837" v="250"/>
          <ac:picMkLst>
            <pc:docMk/>
            <pc:sldMk cId="0" sldId="260"/>
            <ac:picMk id="202" creationId="{00000000-0000-0000-0000-000000000000}"/>
          </ac:picMkLst>
        </pc:picChg>
      </pc:sldChg>
      <pc:sldChg chg="delSp modSp">
        <pc:chgData name="Chris Verhoef" userId="S::un0121919@windesheim.nl::1c7d65a7-9b24-4eab-bb50-67ec334e7bd0" providerId="AD" clId="Web-{B6E4C533-E456-AB58-DD49-50962F7885C6}" dt="2024-04-19T13:03:31.278" v="879"/>
        <pc:sldMkLst>
          <pc:docMk/>
          <pc:sldMk cId="0" sldId="263"/>
        </pc:sldMkLst>
        <pc:spChg chg="del">
          <ac:chgData name="Chris Verhoef" userId="S::un0121919@windesheim.nl::1c7d65a7-9b24-4eab-bb50-67ec334e7bd0" providerId="AD" clId="Web-{B6E4C533-E456-AB58-DD49-50962F7885C6}" dt="2024-04-19T13:03:29.419" v="877"/>
          <ac:spMkLst>
            <pc:docMk/>
            <pc:sldMk cId="0" sldId="263"/>
            <ac:spMk id="225" creationId="{00000000-0000-0000-0000-000000000000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28.700" v="876"/>
          <ac:spMkLst>
            <pc:docMk/>
            <pc:sldMk cId="0" sldId="263"/>
            <ac:spMk id="226" creationId="{00000000-0000-0000-0000-000000000000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30.107" v="878"/>
          <ac:spMkLst>
            <pc:docMk/>
            <pc:sldMk cId="0" sldId="263"/>
            <ac:spMk id="227" creationId="{00000000-0000-0000-0000-000000000000}"/>
          </ac:spMkLst>
        </pc:spChg>
        <pc:spChg chg="mod">
          <ac:chgData name="Chris Verhoef" userId="S::un0121919@windesheim.nl::1c7d65a7-9b24-4eab-bb50-67ec334e7bd0" providerId="AD" clId="Web-{B6E4C533-E456-AB58-DD49-50962F7885C6}" dt="2024-04-19T13:03:27.403" v="875" actId="20577"/>
          <ac:spMkLst>
            <pc:docMk/>
            <pc:sldMk cId="0" sldId="263"/>
            <ac:spMk id="234" creationId="{00000000-0000-0000-0000-000000000000}"/>
          </ac:spMkLst>
        </pc:spChg>
        <pc:spChg chg="mod">
          <ac:chgData name="Chris Verhoef" userId="S::un0121919@windesheim.nl::1c7d65a7-9b24-4eab-bb50-67ec334e7bd0" providerId="AD" clId="Web-{B6E4C533-E456-AB58-DD49-50962F7885C6}" dt="2024-04-19T12:55:41.373" v="333" actId="20577"/>
          <ac:spMkLst>
            <pc:docMk/>
            <pc:sldMk cId="0" sldId="263"/>
            <ac:spMk id="239" creationId="{00000000-0000-0000-0000-000000000000}"/>
          </ac:spMkLst>
        </pc:spChg>
        <pc:picChg chg="del">
          <ac:chgData name="Chris Verhoef" userId="S::un0121919@windesheim.nl::1c7d65a7-9b24-4eab-bb50-67ec334e7bd0" providerId="AD" clId="Web-{B6E4C533-E456-AB58-DD49-50962F7885C6}" dt="2024-04-19T13:03:31.278" v="879"/>
          <ac:picMkLst>
            <pc:docMk/>
            <pc:sldMk cId="0" sldId="263"/>
            <ac:picMk id="228" creationId="{00000000-0000-0000-0000-000000000000}"/>
          </ac:picMkLst>
        </pc:picChg>
      </pc:sldChg>
      <pc:sldChg chg="del">
        <pc:chgData name="Chris Verhoef" userId="S::un0121919@windesheim.nl::1c7d65a7-9b24-4eab-bb50-67ec334e7bd0" providerId="AD" clId="Web-{B6E4C533-E456-AB58-DD49-50962F7885C6}" dt="2024-04-19T13:04:18.202" v="907"/>
        <pc:sldMkLst>
          <pc:docMk/>
          <pc:sldMk cId="0" sldId="268"/>
        </pc:sldMkLst>
      </pc:sldChg>
      <pc:sldChg chg="delSp">
        <pc:chgData name="Chris Verhoef" userId="S::un0121919@windesheim.nl::1c7d65a7-9b24-4eab-bb50-67ec334e7bd0" providerId="AD" clId="Web-{B6E4C533-E456-AB58-DD49-50962F7885C6}" dt="2024-04-19T13:04:09.936" v="901"/>
        <pc:sldMkLst>
          <pc:docMk/>
          <pc:sldMk cId="0" sldId="269"/>
        </pc:sldMkLst>
        <pc:picChg chg="del">
          <ac:chgData name="Chris Verhoef" userId="S::un0121919@windesheim.nl::1c7d65a7-9b24-4eab-bb50-67ec334e7bd0" providerId="AD" clId="Web-{B6E4C533-E456-AB58-DD49-50962F7885C6}" dt="2024-04-19T13:04:09.936" v="901"/>
          <ac:picMkLst>
            <pc:docMk/>
            <pc:sldMk cId="0" sldId="269"/>
            <ac:picMk id="4" creationId="{E6782968-6B77-1C0B-5757-3DD55318BA4C}"/>
          </ac:picMkLst>
        </pc:picChg>
        <pc:picChg chg="del">
          <ac:chgData name="Chris Verhoef" userId="S::un0121919@windesheim.nl::1c7d65a7-9b24-4eab-bb50-67ec334e7bd0" providerId="AD" clId="Web-{B6E4C533-E456-AB58-DD49-50962F7885C6}" dt="2024-04-19T13:04:08.530" v="900"/>
          <ac:picMkLst>
            <pc:docMk/>
            <pc:sldMk cId="0" sldId="269"/>
            <ac:picMk id="6" creationId="{63DE2830-C7B5-0B7B-E380-A7F643FCB3DE}"/>
          </ac:picMkLst>
        </pc:picChg>
      </pc:sldChg>
      <pc:sldChg chg="delSp">
        <pc:chgData name="Chris Verhoef" userId="S::un0121919@windesheim.nl::1c7d65a7-9b24-4eab-bb50-67ec334e7bd0" providerId="AD" clId="Web-{B6E4C533-E456-AB58-DD49-50962F7885C6}" dt="2024-04-19T13:03:41.013" v="885"/>
        <pc:sldMkLst>
          <pc:docMk/>
          <pc:sldMk cId="0" sldId="273"/>
        </pc:sldMkLst>
        <pc:spChg chg="del">
          <ac:chgData name="Chris Verhoef" userId="S::un0121919@windesheim.nl::1c7d65a7-9b24-4eab-bb50-67ec334e7bd0" providerId="AD" clId="Web-{B6E4C533-E456-AB58-DD49-50962F7885C6}" dt="2024-04-19T13:03:41.013" v="885"/>
          <ac:spMkLst>
            <pc:docMk/>
            <pc:sldMk cId="0" sldId="273"/>
            <ac:spMk id="372" creationId="{00000000-0000-0000-0000-000000000000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40.372" v="884"/>
          <ac:spMkLst>
            <pc:docMk/>
            <pc:sldMk cId="0" sldId="273"/>
            <ac:spMk id="373" creationId="{00000000-0000-0000-0000-000000000000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39.794" v="883"/>
          <ac:spMkLst>
            <pc:docMk/>
            <pc:sldMk cId="0" sldId="273"/>
            <ac:spMk id="374" creationId="{00000000-0000-0000-0000-000000000000}"/>
          </ac:spMkLst>
        </pc:spChg>
      </pc:sldChg>
      <pc:sldChg chg="delSp">
        <pc:chgData name="Chris Verhoef" userId="S::un0121919@windesheim.nl::1c7d65a7-9b24-4eab-bb50-67ec334e7bd0" providerId="AD" clId="Web-{B6E4C533-E456-AB58-DD49-50962F7885C6}" dt="2024-04-19T13:03:37.076" v="882"/>
        <pc:sldMkLst>
          <pc:docMk/>
          <pc:sldMk cId="1490045174" sldId="276"/>
        </pc:sldMkLst>
        <pc:spChg chg="del">
          <ac:chgData name="Chris Verhoef" userId="S::un0121919@windesheim.nl::1c7d65a7-9b24-4eab-bb50-67ec334e7bd0" providerId="AD" clId="Web-{B6E4C533-E456-AB58-DD49-50962F7885C6}" dt="2024-04-19T13:03:37.076" v="882"/>
          <ac:spMkLst>
            <pc:docMk/>
            <pc:sldMk cId="1490045174" sldId="276"/>
            <ac:spMk id="372" creationId="{00000000-0000-0000-0000-000000000000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36.544" v="881"/>
          <ac:spMkLst>
            <pc:docMk/>
            <pc:sldMk cId="1490045174" sldId="276"/>
            <ac:spMk id="373" creationId="{00000000-0000-0000-0000-000000000000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35.982" v="880"/>
          <ac:spMkLst>
            <pc:docMk/>
            <pc:sldMk cId="1490045174" sldId="276"/>
            <ac:spMk id="374" creationId="{00000000-0000-0000-0000-000000000000}"/>
          </ac:spMkLst>
        </pc:spChg>
      </pc:sldChg>
      <pc:sldChg chg="modSp">
        <pc:chgData name="Chris Verhoef" userId="S::un0121919@windesheim.nl::1c7d65a7-9b24-4eab-bb50-67ec334e7bd0" providerId="AD" clId="Web-{B6E4C533-E456-AB58-DD49-50962F7885C6}" dt="2024-04-19T13:04:16.764" v="906" actId="1076"/>
        <pc:sldMkLst>
          <pc:docMk/>
          <pc:sldMk cId="2355977604" sldId="278"/>
        </pc:sldMkLst>
        <pc:picChg chg="mod">
          <ac:chgData name="Chris Verhoef" userId="S::un0121919@windesheim.nl::1c7d65a7-9b24-4eab-bb50-67ec334e7bd0" providerId="AD" clId="Web-{B6E4C533-E456-AB58-DD49-50962F7885C6}" dt="2024-04-19T13:04:16.764" v="906" actId="1076"/>
          <ac:picMkLst>
            <pc:docMk/>
            <pc:sldMk cId="2355977604" sldId="278"/>
            <ac:picMk id="3" creationId="{74A4A535-00C8-A57E-671F-4B24EBC9EA3A}"/>
          </ac:picMkLst>
        </pc:picChg>
      </pc:sldChg>
      <pc:sldChg chg="delSp">
        <pc:chgData name="Chris Verhoef" userId="S::un0121919@windesheim.nl::1c7d65a7-9b24-4eab-bb50-67ec334e7bd0" providerId="AD" clId="Web-{B6E4C533-E456-AB58-DD49-50962F7885C6}" dt="2024-04-19T13:04:13.249" v="904"/>
        <pc:sldMkLst>
          <pc:docMk/>
          <pc:sldMk cId="1096554992" sldId="280"/>
        </pc:sldMkLst>
        <pc:spChg chg="del">
          <ac:chgData name="Chris Verhoef" userId="S::un0121919@windesheim.nl::1c7d65a7-9b24-4eab-bb50-67ec334e7bd0" providerId="AD" clId="Web-{B6E4C533-E456-AB58-DD49-50962F7885C6}" dt="2024-04-19T13:04:12.811" v="903"/>
          <ac:spMkLst>
            <pc:docMk/>
            <pc:sldMk cId="1096554992" sldId="280"/>
            <ac:spMk id="336" creationId="{00000000-0000-0000-0000-000000000000}"/>
          </ac:spMkLst>
        </pc:spChg>
        <pc:picChg chg="del">
          <ac:chgData name="Chris Verhoef" userId="S::un0121919@windesheim.nl::1c7d65a7-9b24-4eab-bb50-67ec334e7bd0" providerId="AD" clId="Web-{B6E4C533-E456-AB58-DD49-50962F7885C6}" dt="2024-04-19T13:04:13.249" v="904"/>
          <ac:picMkLst>
            <pc:docMk/>
            <pc:sldMk cId="1096554992" sldId="280"/>
            <ac:picMk id="3" creationId="{1D3AD923-BCB8-EAE9-9A02-1EAF1A209ED0}"/>
          </ac:picMkLst>
        </pc:picChg>
        <pc:picChg chg="del">
          <ac:chgData name="Chris Verhoef" userId="S::un0121919@windesheim.nl::1c7d65a7-9b24-4eab-bb50-67ec334e7bd0" providerId="AD" clId="Web-{B6E4C533-E456-AB58-DD49-50962F7885C6}" dt="2024-04-19T13:04:11.686" v="902"/>
          <ac:picMkLst>
            <pc:docMk/>
            <pc:sldMk cId="1096554992" sldId="280"/>
            <ac:picMk id="5" creationId="{055DFFF8-89E0-0467-1E5F-61C5205A7CB1}"/>
          </ac:picMkLst>
        </pc:picChg>
      </pc:sldChg>
      <pc:sldChg chg="delSp">
        <pc:chgData name="Chris Verhoef" userId="S::un0121919@windesheim.nl::1c7d65a7-9b24-4eab-bb50-67ec334e7bd0" providerId="AD" clId="Web-{B6E4C533-E456-AB58-DD49-50962F7885C6}" dt="2024-04-19T13:04:06.701" v="899"/>
        <pc:sldMkLst>
          <pc:docMk/>
          <pc:sldMk cId="1556134783" sldId="281"/>
        </pc:sldMkLst>
        <pc:picChg chg="del">
          <ac:chgData name="Chris Verhoef" userId="S::un0121919@windesheim.nl::1c7d65a7-9b24-4eab-bb50-67ec334e7bd0" providerId="AD" clId="Web-{B6E4C533-E456-AB58-DD49-50962F7885C6}" dt="2024-04-19T13:04:06.701" v="899"/>
          <ac:picMkLst>
            <pc:docMk/>
            <pc:sldMk cId="1556134783" sldId="281"/>
            <ac:picMk id="3" creationId="{D7F6829B-5F42-99B2-2A0C-387DBB3533F2}"/>
          </ac:picMkLst>
        </pc:picChg>
      </pc:sldChg>
      <pc:sldChg chg="delSp modSp">
        <pc:chgData name="Chris Verhoef" userId="S::un0121919@windesheim.nl::1c7d65a7-9b24-4eab-bb50-67ec334e7bd0" providerId="AD" clId="Web-{B6E4C533-E456-AB58-DD49-50962F7885C6}" dt="2024-04-19T13:03:52.013" v="892"/>
        <pc:sldMkLst>
          <pc:docMk/>
          <pc:sldMk cId="1446287316" sldId="282"/>
        </pc:sldMkLst>
        <pc:spChg chg="del mod">
          <ac:chgData name="Chris Verhoef" userId="S::un0121919@windesheim.nl::1c7d65a7-9b24-4eab-bb50-67ec334e7bd0" providerId="AD" clId="Web-{B6E4C533-E456-AB58-DD49-50962F7885C6}" dt="2024-04-19T13:03:48.779" v="888"/>
          <ac:spMkLst>
            <pc:docMk/>
            <pc:sldMk cId="1446287316" sldId="282"/>
            <ac:spMk id="2" creationId="{4D66E8BA-057E-1AC7-823D-3C75BDCA734A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49.373" v="889"/>
          <ac:spMkLst>
            <pc:docMk/>
            <pc:sldMk cId="1446287316" sldId="282"/>
            <ac:spMk id="4" creationId="{C91A9E4F-2C53-6EE5-6075-DEB052F92F17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51.092" v="890"/>
          <ac:spMkLst>
            <pc:docMk/>
            <pc:sldMk cId="1446287316" sldId="282"/>
            <ac:spMk id="7" creationId="{F47DB4DA-6669-091E-CE08-3D5CFBA9A4B8}"/>
          </ac:spMkLst>
        </pc:spChg>
        <pc:picChg chg="del">
          <ac:chgData name="Chris Verhoef" userId="S::un0121919@windesheim.nl::1c7d65a7-9b24-4eab-bb50-67ec334e7bd0" providerId="AD" clId="Web-{B6E4C533-E456-AB58-DD49-50962F7885C6}" dt="2024-04-19T13:03:45.482" v="886"/>
          <ac:picMkLst>
            <pc:docMk/>
            <pc:sldMk cId="1446287316" sldId="282"/>
            <ac:picMk id="3" creationId="{2A36C3EE-3BA6-D3CE-25CC-623A3C9BEDC1}"/>
          </ac:picMkLst>
        </pc:picChg>
        <pc:picChg chg="del">
          <ac:chgData name="Chris Verhoef" userId="S::un0121919@windesheim.nl::1c7d65a7-9b24-4eab-bb50-67ec334e7bd0" providerId="AD" clId="Web-{B6E4C533-E456-AB58-DD49-50962F7885C6}" dt="2024-04-19T13:03:52.013" v="892"/>
          <ac:picMkLst>
            <pc:docMk/>
            <pc:sldMk cId="1446287316" sldId="282"/>
            <ac:picMk id="5" creationId="{7809F24F-E42E-E433-D643-46D0C6A75DFB}"/>
          </ac:picMkLst>
        </pc:picChg>
        <pc:picChg chg="del">
          <ac:chgData name="Chris Verhoef" userId="S::un0121919@windesheim.nl::1c7d65a7-9b24-4eab-bb50-67ec334e7bd0" providerId="AD" clId="Web-{B6E4C533-E456-AB58-DD49-50962F7885C6}" dt="2024-04-19T13:03:51.576" v="891"/>
          <ac:picMkLst>
            <pc:docMk/>
            <pc:sldMk cId="1446287316" sldId="282"/>
            <ac:picMk id="9" creationId="{D138CF5D-7EDB-81E6-7169-3B77A25DF62B}"/>
          </ac:picMkLst>
        </pc:picChg>
      </pc:sldChg>
      <pc:sldChg chg="delSp">
        <pc:chgData name="Chris Verhoef" userId="S::un0121919@windesheim.nl::1c7d65a7-9b24-4eab-bb50-67ec334e7bd0" providerId="AD" clId="Web-{B6E4C533-E456-AB58-DD49-50962F7885C6}" dt="2024-04-19T13:03:59.514" v="896"/>
        <pc:sldMkLst>
          <pc:docMk/>
          <pc:sldMk cId="1420359789" sldId="284"/>
        </pc:sldMkLst>
        <pc:spChg chg="del">
          <ac:chgData name="Chris Verhoef" userId="S::un0121919@windesheim.nl::1c7d65a7-9b24-4eab-bb50-67ec334e7bd0" providerId="AD" clId="Web-{B6E4C533-E456-AB58-DD49-50962F7885C6}" dt="2024-04-19T13:03:56.373" v="894"/>
          <ac:spMkLst>
            <pc:docMk/>
            <pc:sldMk cId="1420359789" sldId="284"/>
            <ac:spMk id="3" creationId="{DA6B85AF-7D52-0C16-91FD-55437F8E8C1A}"/>
          </ac:spMkLst>
        </pc:spChg>
        <pc:spChg chg="del">
          <ac:chgData name="Chris Verhoef" userId="S::un0121919@windesheim.nl::1c7d65a7-9b24-4eab-bb50-67ec334e7bd0" providerId="AD" clId="Web-{B6E4C533-E456-AB58-DD49-50962F7885C6}" dt="2024-04-19T13:03:59.514" v="896"/>
          <ac:spMkLst>
            <pc:docMk/>
            <pc:sldMk cId="1420359789" sldId="284"/>
            <ac:spMk id="4" creationId="{6A28BBB2-94BB-CD65-47CA-53A234BE7CA6}"/>
          </ac:spMkLst>
        </pc:spChg>
        <pc:picChg chg="del">
          <ac:chgData name="Chris Verhoef" userId="S::un0121919@windesheim.nl::1c7d65a7-9b24-4eab-bb50-67ec334e7bd0" providerId="AD" clId="Web-{B6E4C533-E456-AB58-DD49-50962F7885C6}" dt="2024-04-19T13:03:54.920" v="893"/>
          <ac:picMkLst>
            <pc:docMk/>
            <pc:sldMk cId="1420359789" sldId="284"/>
            <ac:picMk id="2" creationId="{80408648-D987-6E75-6386-88CF2FDB6301}"/>
          </ac:picMkLst>
        </pc:picChg>
        <pc:picChg chg="del">
          <ac:chgData name="Chris Verhoef" userId="S::un0121919@windesheim.nl::1c7d65a7-9b24-4eab-bb50-67ec334e7bd0" providerId="AD" clId="Web-{B6E4C533-E456-AB58-DD49-50962F7885C6}" dt="2024-04-19T13:03:57.123" v="895"/>
          <ac:picMkLst>
            <pc:docMk/>
            <pc:sldMk cId="1420359789" sldId="284"/>
            <ac:picMk id="5" creationId="{059F6E43-2847-580A-0586-FC4F2583028D}"/>
          </ac:picMkLst>
        </pc:picChg>
      </pc:sldChg>
      <pc:sldChg chg="delSp">
        <pc:chgData name="Chris Verhoef" userId="S::un0121919@windesheim.nl::1c7d65a7-9b24-4eab-bb50-67ec334e7bd0" providerId="AD" clId="Web-{B6E4C533-E456-AB58-DD49-50962F7885C6}" dt="2024-04-19T13:04:02.139" v="898"/>
        <pc:sldMkLst>
          <pc:docMk/>
          <pc:sldMk cId="3692405049" sldId="285"/>
        </pc:sldMkLst>
        <pc:picChg chg="del">
          <ac:chgData name="Chris Verhoef" userId="S::un0121919@windesheim.nl::1c7d65a7-9b24-4eab-bb50-67ec334e7bd0" providerId="AD" clId="Web-{B6E4C533-E456-AB58-DD49-50962F7885C6}" dt="2024-04-19T13:04:02.139" v="898"/>
          <ac:picMkLst>
            <pc:docMk/>
            <pc:sldMk cId="3692405049" sldId="285"/>
            <ac:picMk id="8" creationId="{301886A2-5E01-03B4-FFFB-26F7BE9CCE19}"/>
          </ac:picMkLst>
        </pc:picChg>
      </pc:sldChg>
      <pc:sldChg chg="delSp">
        <pc:chgData name="Chris Verhoef" userId="S::un0121919@windesheim.nl::1c7d65a7-9b24-4eab-bb50-67ec334e7bd0" providerId="AD" clId="Web-{B6E4C533-E456-AB58-DD49-50962F7885C6}" dt="2024-04-19T13:04:00.889" v="897"/>
        <pc:sldMkLst>
          <pc:docMk/>
          <pc:sldMk cId="1608177672" sldId="286"/>
        </pc:sldMkLst>
        <pc:picChg chg="del">
          <ac:chgData name="Chris Verhoef" userId="S::un0121919@windesheim.nl::1c7d65a7-9b24-4eab-bb50-67ec334e7bd0" providerId="AD" clId="Web-{B6E4C533-E456-AB58-DD49-50962F7885C6}" dt="2024-04-19T13:04:00.889" v="897"/>
          <ac:picMkLst>
            <pc:docMk/>
            <pc:sldMk cId="1608177672" sldId="286"/>
            <ac:picMk id="2" creationId="{C4AA8433-4EAC-3AA4-1D49-4B556D03539C}"/>
          </ac:picMkLst>
        </pc:picChg>
      </pc:sldChg>
      <pc:sldChg chg="modSp new">
        <pc:chgData name="Chris Verhoef" userId="S::un0121919@windesheim.nl::1c7d65a7-9b24-4eab-bb50-67ec334e7bd0" providerId="AD" clId="Web-{B6E4C533-E456-AB58-DD49-50962F7885C6}" dt="2024-04-19T12:52:48.664" v="211" actId="20577"/>
        <pc:sldMkLst>
          <pc:docMk/>
          <pc:sldMk cId="1774510249" sldId="287"/>
        </pc:sldMkLst>
        <pc:spChg chg="mod">
          <ac:chgData name="Chris Verhoef" userId="S::un0121919@windesheim.nl::1c7d65a7-9b24-4eab-bb50-67ec334e7bd0" providerId="AD" clId="Web-{B6E4C533-E456-AB58-DD49-50962F7885C6}" dt="2024-04-19T12:51:31.833" v="127" actId="20577"/>
          <ac:spMkLst>
            <pc:docMk/>
            <pc:sldMk cId="1774510249" sldId="287"/>
            <ac:spMk id="2" creationId="{BCA56BD5-7D16-E48D-D298-7095CEB19466}"/>
          </ac:spMkLst>
        </pc:spChg>
        <pc:spChg chg="mod">
          <ac:chgData name="Chris Verhoef" userId="S::un0121919@windesheim.nl::1c7d65a7-9b24-4eab-bb50-67ec334e7bd0" providerId="AD" clId="Web-{B6E4C533-E456-AB58-DD49-50962F7885C6}" dt="2024-04-19T12:52:48.664" v="211" actId="20577"/>
          <ac:spMkLst>
            <pc:docMk/>
            <pc:sldMk cId="1774510249" sldId="287"/>
            <ac:spMk id="3" creationId="{F769D594-3421-EE3A-FDB6-A319D94D7488}"/>
          </ac:spMkLst>
        </pc:spChg>
      </pc:sldChg>
      <pc:sldChg chg="addSp delSp modSp new">
        <pc:chgData name="Chris Verhoef" userId="S::un0121919@windesheim.nl::1c7d65a7-9b24-4eab-bb50-67ec334e7bd0" providerId="AD" clId="Web-{B6E4C533-E456-AB58-DD49-50962F7885C6}" dt="2024-04-19T13:02:28.995" v="845" actId="20577"/>
        <pc:sldMkLst>
          <pc:docMk/>
          <pc:sldMk cId="4155154534" sldId="288"/>
        </pc:sldMkLst>
        <pc:spChg chg="mod">
          <ac:chgData name="Chris Verhoef" userId="S::un0121919@windesheim.nl::1c7d65a7-9b24-4eab-bb50-67ec334e7bd0" providerId="AD" clId="Web-{B6E4C533-E456-AB58-DD49-50962F7885C6}" dt="2024-04-19T12:56:00.483" v="340" actId="20577"/>
          <ac:spMkLst>
            <pc:docMk/>
            <pc:sldMk cId="4155154534" sldId="288"/>
            <ac:spMk id="2" creationId="{7C5524D5-3058-6611-FDB6-DB8686ACC9AB}"/>
          </ac:spMkLst>
        </pc:spChg>
        <pc:spChg chg="del">
          <ac:chgData name="Chris Verhoef" userId="S::un0121919@windesheim.nl::1c7d65a7-9b24-4eab-bb50-67ec334e7bd0" providerId="AD" clId="Web-{B6E4C533-E456-AB58-DD49-50962F7885C6}" dt="2024-04-19T12:56:15.749" v="341"/>
          <ac:spMkLst>
            <pc:docMk/>
            <pc:sldMk cId="4155154534" sldId="288"/>
            <ac:spMk id="3" creationId="{78424AB7-4A41-297C-8197-D4099C9699C7}"/>
          </ac:spMkLst>
        </pc:spChg>
        <pc:spChg chg="add del mod">
          <ac:chgData name="Chris Verhoef" userId="S::un0121919@windesheim.nl::1c7d65a7-9b24-4eab-bb50-67ec334e7bd0" providerId="AD" clId="Web-{B6E4C533-E456-AB58-DD49-50962F7885C6}" dt="2024-04-19T12:56:58.110" v="367"/>
          <ac:spMkLst>
            <pc:docMk/>
            <pc:sldMk cId="4155154534" sldId="288"/>
            <ac:spMk id="266" creationId="{0515E3E9-0732-1965-4B1D-88D9DD175690}"/>
          </ac:spMkLst>
        </pc:spChg>
        <pc:spChg chg="add del mod">
          <ac:chgData name="Chris Verhoef" userId="S::un0121919@windesheim.nl::1c7d65a7-9b24-4eab-bb50-67ec334e7bd0" providerId="AD" clId="Web-{B6E4C533-E456-AB58-DD49-50962F7885C6}" dt="2024-04-19T12:57:41.002" v="393"/>
          <ac:spMkLst>
            <pc:docMk/>
            <pc:sldMk cId="4155154534" sldId="288"/>
            <ac:spMk id="401" creationId="{FFC36236-0C6F-D8B0-567A-7A703206B23C}"/>
          </ac:spMkLst>
        </pc:spChg>
        <pc:graphicFrameChg chg="add del mod ord modGraphic">
          <ac:chgData name="Chris Verhoef" userId="S::un0121919@windesheim.nl::1c7d65a7-9b24-4eab-bb50-67ec334e7bd0" providerId="AD" clId="Web-{B6E4C533-E456-AB58-DD49-50962F7885C6}" dt="2024-04-19T12:56:47.484" v="366"/>
          <ac:graphicFrameMkLst>
            <pc:docMk/>
            <pc:sldMk cId="4155154534" sldId="288"/>
            <ac:graphicFrameMk id="4" creationId="{4BB6BBB4-1254-B986-B7EE-A9CBFDDD0DD2}"/>
          </ac:graphicFrameMkLst>
        </pc:graphicFrameChg>
        <pc:graphicFrameChg chg="add del mod ord modGraphic">
          <ac:chgData name="Chris Verhoef" userId="S::un0121919@windesheim.nl::1c7d65a7-9b24-4eab-bb50-67ec334e7bd0" providerId="AD" clId="Web-{B6E4C533-E456-AB58-DD49-50962F7885C6}" dt="2024-04-19T12:57:23.923" v="392"/>
          <ac:graphicFrameMkLst>
            <pc:docMk/>
            <pc:sldMk cId="4155154534" sldId="288"/>
            <ac:graphicFrameMk id="267" creationId="{78B19E2E-DEC4-6BA2-7C70-4D5E99336258}"/>
          </ac:graphicFrameMkLst>
        </pc:graphicFrameChg>
        <pc:graphicFrameChg chg="add mod ord modGraphic">
          <ac:chgData name="Chris Verhoef" userId="S::un0121919@windesheim.nl::1c7d65a7-9b24-4eab-bb50-67ec334e7bd0" providerId="AD" clId="Web-{B6E4C533-E456-AB58-DD49-50962F7885C6}" dt="2024-04-19T13:02:28.995" v="845" actId="20577"/>
          <ac:graphicFrameMkLst>
            <pc:docMk/>
            <pc:sldMk cId="4155154534" sldId="288"/>
            <ac:graphicFrameMk id="402" creationId="{0846FADD-30A6-3379-468C-C275095D86E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1B12E-8CC3-4987-8140-3F28E7605436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0BA0AE-C616-4872-8DEB-C557C6894DB4}">
      <dgm:prSet phldrT="[Text]" phldr="0"/>
      <dgm:spPr/>
      <dgm:t>
        <a:bodyPr/>
        <a:lstStyle/>
        <a:p>
          <a:pPr>
            <a:defRPr b="1"/>
          </a:pPr>
          <a:r>
            <a:rPr lang="en-GB" dirty="0">
              <a:latin typeface="Century Gothic" panose="020B0502020202020204"/>
            </a:rPr>
            <a:t> Our name 101</a:t>
          </a:r>
          <a:endParaRPr lang="en-GB" dirty="0"/>
        </a:p>
      </dgm:t>
    </dgm:pt>
    <dgm:pt modelId="{2A6B06EB-4B35-4804-BA9A-831D0D858D1A}" type="parTrans" cxnId="{29BDFA68-0EF1-441D-A377-D7686CC1DE80}">
      <dgm:prSet/>
      <dgm:spPr/>
      <dgm:t>
        <a:bodyPr/>
        <a:lstStyle/>
        <a:p>
          <a:endParaRPr lang="en-GB"/>
        </a:p>
      </dgm:t>
    </dgm:pt>
    <dgm:pt modelId="{21A4F5D9-4109-48BE-980E-A8C4951B775A}" type="sibTrans" cxnId="{29BDFA68-0EF1-441D-A377-D7686CC1DE80}">
      <dgm:prSet/>
      <dgm:spPr/>
      <dgm:t>
        <a:bodyPr/>
        <a:lstStyle/>
        <a:p>
          <a:endParaRPr lang="en-GB"/>
        </a:p>
      </dgm:t>
    </dgm:pt>
    <dgm:pt modelId="{274C4873-A56C-47EF-BD0A-5CAE53DF4266}">
      <dgm:prSet phldrT="[Text]" phldr="0"/>
      <dgm:spPr/>
      <dgm:t>
        <a:bodyPr/>
        <a:lstStyle/>
        <a:p>
          <a:r>
            <a:rPr lang="en-GB" dirty="0">
              <a:latin typeface="Century Gothic" panose="020B0502020202020204"/>
            </a:rPr>
            <a:t> WWW: Overview of the story, Overview of the tools we have, the things you can do with us, linkedin and basic SM. Tools</a:t>
          </a:r>
          <a:endParaRPr lang="en-GB" dirty="0"/>
        </a:p>
      </dgm:t>
    </dgm:pt>
    <dgm:pt modelId="{06D81C74-2C35-43F3-8333-8858E9B7E2EE}" type="parTrans" cxnId="{F4E5384C-E959-4E4F-84F1-CE8C80DAA256}">
      <dgm:prSet/>
      <dgm:spPr/>
      <dgm:t>
        <a:bodyPr/>
        <a:lstStyle/>
        <a:p>
          <a:endParaRPr lang="en-GB"/>
        </a:p>
      </dgm:t>
    </dgm:pt>
    <dgm:pt modelId="{0F02FC40-2DE2-49A4-9049-0B61ED7532EC}" type="sibTrans" cxnId="{F4E5384C-E959-4E4F-84F1-CE8C80DAA256}">
      <dgm:prSet/>
      <dgm:spPr/>
      <dgm:t>
        <a:bodyPr/>
        <a:lstStyle/>
        <a:p>
          <a:endParaRPr lang="en-GB"/>
        </a:p>
      </dgm:t>
    </dgm:pt>
    <dgm:pt modelId="{84FC72FB-C94B-43B8-A81E-83FEFAABD369}">
      <dgm:prSet phldrT="[Text]" phldr="0"/>
      <dgm:spPr/>
      <dgm:t>
        <a:bodyPr/>
        <a:lstStyle/>
        <a:p>
          <a:r>
            <a:rPr lang="en-GB" b="0" dirty="0">
              <a:latin typeface="Century Gothic" panose="020B0502020202020204"/>
            </a:rPr>
            <a:t> Work Adventure 1.0 : digital office; Community Chatting: Intergrate with some forum.</a:t>
          </a:r>
        </a:p>
      </dgm:t>
    </dgm:pt>
    <dgm:pt modelId="{1F9FB614-B331-400D-A0DE-1465CCCE3565}" type="parTrans" cxnId="{920FBDAC-8D8A-4F6A-B5C7-F43F18D38A59}">
      <dgm:prSet/>
      <dgm:spPr/>
      <dgm:t>
        <a:bodyPr/>
        <a:lstStyle/>
        <a:p>
          <a:endParaRPr lang="en-GB"/>
        </a:p>
      </dgm:t>
    </dgm:pt>
    <dgm:pt modelId="{FF167195-ECEF-4368-9164-14D782AA87C7}" type="sibTrans" cxnId="{920FBDAC-8D8A-4F6A-B5C7-F43F18D38A59}">
      <dgm:prSet/>
      <dgm:spPr/>
      <dgm:t>
        <a:bodyPr/>
        <a:lstStyle/>
        <a:p>
          <a:endParaRPr lang="en-GB"/>
        </a:p>
      </dgm:t>
    </dgm:pt>
    <dgm:pt modelId="{05F85B6F-FC15-47FD-8DD5-E676C85C0663}">
      <dgm:prSet phldrT="[Text]" phldr="0"/>
      <dgm:spPr/>
      <dgm:t>
        <a:bodyPr/>
        <a:lstStyle/>
        <a:p>
          <a:pPr>
            <a:defRPr b="1"/>
          </a:pPr>
          <a:r>
            <a:rPr lang="en-GB" b="1" dirty="0">
              <a:latin typeface="Century Gothic" panose="020B0502020202020204"/>
            </a:rPr>
            <a:t> Getting out there</a:t>
          </a:r>
          <a:endParaRPr lang="en-GB" b="1" dirty="0"/>
        </a:p>
      </dgm:t>
    </dgm:pt>
    <dgm:pt modelId="{DF707AC9-E239-4A88-8711-A08A099049CD}" type="parTrans" cxnId="{9F392A16-36DA-4CE7-B3AB-82CFFBAA5FE3}">
      <dgm:prSet/>
      <dgm:spPr/>
      <dgm:t>
        <a:bodyPr/>
        <a:lstStyle/>
        <a:p>
          <a:endParaRPr lang="en-GB"/>
        </a:p>
      </dgm:t>
    </dgm:pt>
    <dgm:pt modelId="{36F0C498-0DAB-415A-B4F6-F76422A4092B}" type="sibTrans" cxnId="{9F392A16-36DA-4CE7-B3AB-82CFFBAA5FE3}">
      <dgm:prSet/>
      <dgm:spPr/>
      <dgm:t>
        <a:bodyPr/>
        <a:lstStyle/>
        <a:p>
          <a:endParaRPr lang="en-GB"/>
        </a:p>
      </dgm:t>
    </dgm:pt>
    <dgm:pt modelId="{B024FD03-6D0C-4657-BE4F-FCB5936BEA6F}">
      <dgm:prSet phldrT="[Text]" phldr="0"/>
      <dgm:spPr/>
      <dgm:t>
        <a:bodyPr/>
        <a:lstStyle/>
        <a:p>
          <a:r>
            <a:rPr lang="en-GB" b="0" dirty="0">
              <a:latin typeface="Century Gothic" panose="020B0502020202020204"/>
            </a:rPr>
            <a:t>  SEO machine to look for partners</a:t>
          </a:r>
          <a:endParaRPr lang="en-GB" b="0" dirty="0"/>
        </a:p>
      </dgm:t>
    </dgm:pt>
    <dgm:pt modelId="{E379FCD9-AA50-4C44-BC72-1C5881245CB5}" type="parTrans" cxnId="{77C62A1B-2D71-4BBD-81E9-CAB4B1E68A4F}">
      <dgm:prSet/>
      <dgm:spPr/>
      <dgm:t>
        <a:bodyPr/>
        <a:lstStyle/>
        <a:p>
          <a:endParaRPr lang="en-GB"/>
        </a:p>
      </dgm:t>
    </dgm:pt>
    <dgm:pt modelId="{6D35B1C8-2E18-4C67-9396-8FE1AF6B5278}" type="sibTrans" cxnId="{77C62A1B-2D71-4BBD-81E9-CAB4B1E68A4F}">
      <dgm:prSet/>
      <dgm:spPr/>
      <dgm:t>
        <a:bodyPr/>
        <a:lstStyle/>
        <a:p>
          <a:endParaRPr lang="en-GB"/>
        </a:p>
      </dgm:t>
    </dgm:pt>
    <dgm:pt modelId="{01F3CB1D-F766-44ED-BB7C-9A895B2BE1C2}">
      <dgm:prSet phldrT="[Text]" phldr="0"/>
      <dgm:spPr/>
      <dgm:t>
        <a:bodyPr/>
        <a:lstStyle/>
        <a:p>
          <a:r>
            <a:rPr lang="en-GB" b="0" dirty="0">
              <a:latin typeface="Century Gothic" panose="020B0502020202020204"/>
            </a:rPr>
            <a:t> Automatic Onboarding systems </a:t>
          </a:r>
          <a:endParaRPr lang="en-GB" b="0" dirty="0"/>
        </a:p>
      </dgm:t>
    </dgm:pt>
    <dgm:pt modelId="{A07C5450-CC98-4516-9B11-0E6600CE7A12}" type="parTrans" cxnId="{4D93C63F-A21C-454D-A565-7EB651EA375E}">
      <dgm:prSet/>
      <dgm:spPr/>
      <dgm:t>
        <a:bodyPr/>
        <a:lstStyle/>
        <a:p>
          <a:endParaRPr lang="en-GB"/>
        </a:p>
      </dgm:t>
    </dgm:pt>
    <dgm:pt modelId="{9A94E448-8107-4389-B1F1-22CDB85A49DB}" type="sibTrans" cxnId="{4D93C63F-A21C-454D-A565-7EB651EA375E}">
      <dgm:prSet/>
      <dgm:spPr/>
      <dgm:t>
        <a:bodyPr/>
        <a:lstStyle/>
        <a:p>
          <a:endParaRPr lang="en-GB"/>
        </a:p>
      </dgm:t>
    </dgm:pt>
    <dgm:pt modelId="{E524DF51-8E5E-44EC-A490-4B1CA94BE56C}">
      <dgm:prSet phldr="0"/>
      <dgm:spPr/>
      <dgm:t>
        <a:bodyPr/>
        <a:lstStyle/>
        <a:p>
          <a:r>
            <a:rPr lang="en-GB" b="0" dirty="0">
              <a:latin typeface="Century Gothic" panose="020B0502020202020204"/>
            </a:rPr>
            <a:t> Online created content </a:t>
          </a:r>
        </a:p>
      </dgm:t>
    </dgm:pt>
    <dgm:pt modelId="{89B9D3E4-4649-41F0-8A61-B4D48335A14E}" type="parTrans" cxnId="{709EBF03-45EB-4A19-B387-1CB9ED72AD5C}">
      <dgm:prSet/>
      <dgm:spPr/>
    </dgm:pt>
    <dgm:pt modelId="{A0ED28C7-7A4C-47F6-B1E3-D7481C3EDC34}" type="sibTrans" cxnId="{709EBF03-45EB-4A19-B387-1CB9ED72AD5C}">
      <dgm:prSet/>
      <dgm:spPr/>
    </dgm:pt>
    <dgm:pt modelId="{75EB6C48-375D-405A-98BC-E976EAB43139}">
      <dgm:prSet phldr="0"/>
      <dgm:spPr/>
      <dgm:t>
        <a:bodyPr/>
        <a:lstStyle/>
        <a:p>
          <a:pPr>
            <a:defRPr b="1"/>
          </a:pPr>
          <a:r>
            <a:rPr lang="en-GB" b="1" dirty="0">
              <a:latin typeface="Century Gothic" panose="020B0502020202020204"/>
            </a:rPr>
            <a:t> Upgrading</a:t>
          </a:r>
        </a:p>
      </dgm:t>
    </dgm:pt>
    <dgm:pt modelId="{CBC2EB08-4825-4DCF-95BB-388E3F774FCC}" type="parTrans" cxnId="{BEB62BA1-D08B-4084-90D4-18887B44755C}">
      <dgm:prSet/>
      <dgm:spPr/>
    </dgm:pt>
    <dgm:pt modelId="{E48971E7-3CC8-477F-8AA8-F8CA1B178CE8}" type="sibTrans" cxnId="{BEB62BA1-D08B-4084-90D4-18887B44755C}">
      <dgm:prSet/>
      <dgm:spPr/>
    </dgm:pt>
    <dgm:pt modelId="{513A093F-7970-483B-8FEF-A9B2034EA36E}">
      <dgm:prSet phldr="0"/>
      <dgm:spPr/>
      <dgm:t>
        <a:bodyPr/>
        <a:lstStyle/>
        <a:p>
          <a:r>
            <a:rPr lang="en-GB" b="0" dirty="0">
              <a:latin typeface="Century Gothic" panose="020B0502020202020204"/>
            </a:rPr>
            <a:t> Finalized stable version</a:t>
          </a:r>
        </a:p>
      </dgm:t>
    </dgm:pt>
    <dgm:pt modelId="{BF7AF5C8-09AB-4071-B3C5-02C314EA1929}" type="parTrans" cxnId="{081DC9E7-0843-4D2F-A232-69F0562C29E1}">
      <dgm:prSet/>
      <dgm:spPr/>
    </dgm:pt>
    <dgm:pt modelId="{1611F726-BFCC-4897-B24E-B094482BE7A9}" type="sibTrans" cxnId="{081DC9E7-0843-4D2F-A232-69F0562C29E1}">
      <dgm:prSet/>
      <dgm:spPr/>
    </dgm:pt>
    <dgm:pt modelId="{5FA0FEBF-9EC6-4425-880D-5808F00FB0BD}">
      <dgm:prSet phldr="0"/>
      <dgm:spPr/>
      <dgm:t>
        <a:bodyPr/>
        <a:lstStyle/>
        <a:p>
          <a:r>
            <a:rPr lang="en-GB" b="0" dirty="0">
              <a:latin typeface="Century Gothic" panose="020B0502020202020204"/>
            </a:rPr>
            <a:t> Handover</a:t>
          </a:r>
        </a:p>
      </dgm:t>
    </dgm:pt>
    <dgm:pt modelId="{7243DDB5-AAF1-4688-A213-D7C41A03C1CA}" type="parTrans" cxnId="{F7463782-560C-4739-B396-0CD912E37EF0}">
      <dgm:prSet/>
      <dgm:spPr/>
    </dgm:pt>
    <dgm:pt modelId="{23FF89D4-2114-447E-96BB-6434714321D1}" type="sibTrans" cxnId="{F7463782-560C-4739-B396-0CD912E37EF0}">
      <dgm:prSet/>
      <dgm:spPr/>
    </dgm:pt>
    <dgm:pt modelId="{9093C190-9BA1-4D3B-916D-223DB4C88685}">
      <dgm:prSet phldr="0"/>
      <dgm:spPr/>
      <dgm:t>
        <a:bodyPr/>
        <a:lstStyle/>
        <a:p>
          <a:pPr rtl="0">
            <a:defRPr b="1"/>
          </a:pPr>
          <a:r>
            <a:rPr lang="en-GB" b="0" dirty="0">
              <a:latin typeface="Century Gothic" panose="020B0502020202020204"/>
            </a:rPr>
            <a:t> CRM system Intergrated</a:t>
          </a:r>
        </a:p>
      </dgm:t>
    </dgm:pt>
    <dgm:pt modelId="{4491D14E-A5E3-480D-A795-293640909262}" type="parTrans" cxnId="{A2A0C90F-C93C-4604-AD14-E92FFE1FFC6C}">
      <dgm:prSet/>
      <dgm:spPr/>
    </dgm:pt>
    <dgm:pt modelId="{E275D315-FB64-49E0-A3A3-A5EB859A6E03}" type="sibTrans" cxnId="{A2A0C90F-C93C-4604-AD14-E92FFE1FFC6C}">
      <dgm:prSet/>
      <dgm:spPr/>
    </dgm:pt>
    <dgm:pt modelId="{3F7F14E3-5158-4E2C-90FD-E846E61163C5}" type="pres">
      <dgm:prSet presAssocID="{9331B12E-8CC3-4987-8140-3F28E7605436}" presName="root" presStyleCnt="0">
        <dgm:presLayoutVars>
          <dgm:chMax/>
          <dgm:chPref/>
          <dgm:animLvl val="lvl"/>
        </dgm:presLayoutVars>
      </dgm:prSet>
      <dgm:spPr/>
    </dgm:pt>
    <dgm:pt modelId="{96B598E8-075C-4F88-8EBB-9D6871CB4DB4}" type="pres">
      <dgm:prSet presAssocID="{9331B12E-8CC3-4987-8140-3F28E7605436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A685E182-5BFD-4D7C-BE8A-6923C35B3390}" type="pres">
      <dgm:prSet presAssocID="{9331B12E-8CC3-4987-8140-3F28E7605436}" presName="nodes" presStyleCnt="0">
        <dgm:presLayoutVars>
          <dgm:chMax/>
          <dgm:chPref/>
          <dgm:animLvl val="lvl"/>
        </dgm:presLayoutVars>
      </dgm:prSet>
      <dgm:spPr/>
    </dgm:pt>
    <dgm:pt modelId="{CA19B7A1-A324-4ADE-9B4A-707846C36EEC}" type="pres">
      <dgm:prSet presAssocID="{930BA0AE-C616-4872-8DEB-C557C6894DB4}" presName="composite" presStyleCnt="0"/>
      <dgm:spPr/>
    </dgm:pt>
    <dgm:pt modelId="{383274B0-C2E0-4A74-8972-21330A6A13E9}" type="pres">
      <dgm:prSet presAssocID="{930BA0AE-C616-4872-8DEB-C557C6894DB4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7FB7F77-F145-425C-BE70-DC84137FE775}" type="pres">
      <dgm:prSet presAssocID="{930BA0AE-C616-4872-8DEB-C557C6894DB4}" presName="DropPinPlaceHolder" presStyleCnt="0"/>
      <dgm:spPr/>
    </dgm:pt>
    <dgm:pt modelId="{E4B92D61-680C-40EE-9E18-81626C0D9819}" type="pres">
      <dgm:prSet presAssocID="{930BA0AE-C616-4872-8DEB-C557C6894DB4}" presName="DropPin" presStyleLbl="alignNode1" presStyleIdx="0" presStyleCnt="3"/>
      <dgm:spPr/>
    </dgm:pt>
    <dgm:pt modelId="{860073ED-B951-46FC-BE88-C7651E23E340}" type="pres">
      <dgm:prSet presAssocID="{930BA0AE-C616-4872-8DEB-C557C6894DB4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36FA38D6-697B-48D6-9ED6-3BB36CBD073A}" type="pres">
      <dgm:prSet presAssocID="{930BA0AE-C616-4872-8DEB-C557C6894DB4}" presName="L2TextContainer" presStyleLbl="revTx" presStyleIdx="0" presStyleCnt="6">
        <dgm:presLayoutVars>
          <dgm:bulletEnabled val="1"/>
        </dgm:presLayoutVars>
      </dgm:prSet>
      <dgm:spPr/>
    </dgm:pt>
    <dgm:pt modelId="{09BCF735-EA6B-4F71-83E1-BF7265FE8DF0}" type="pres">
      <dgm:prSet presAssocID="{930BA0AE-C616-4872-8DEB-C557C6894DB4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437AD196-A7ED-416B-9D4F-6984D2BD4764}" type="pres">
      <dgm:prSet presAssocID="{930BA0AE-C616-4872-8DEB-C557C6894DB4}" presName="ConnectLine" presStyleLbl="sibTrans1D1" presStyleIdx="0" presStyleCnt="3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50513D0-D8A6-4434-8DED-731216CEA44D}" type="pres">
      <dgm:prSet presAssocID="{930BA0AE-C616-4872-8DEB-C557C6894DB4}" presName="EmptyPlaceHolder" presStyleCnt="0"/>
      <dgm:spPr/>
    </dgm:pt>
    <dgm:pt modelId="{85EC0467-6271-4A8E-B009-663049269A97}" type="pres">
      <dgm:prSet presAssocID="{21A4F5D9-4109-48BE-980E-A8C4951B775A}" presName="spaceBetweenRectangles" presStyleCnt="0"/>
      <dgm:spPr/>
    </dgm:pt>
    <dgm:pt modelId="{9ED7A305-BA2C-4F4F-A28F-3042E4D2B591}" type="pres">
      <dgm:prSet presAssocID="{05F85B6F-FC15-47FD-8DD5-E676C85C0663}" presName="composite" presStyleCnt="0"/>
      <dgm:spPr/>
    </dgm:pt>
    <dgm:pt modelId="{4167AA70-5DEA-477B-9C29-21A422371629}" type="pres">
      <dgm:prSet presAssocID="{05F85B6F-FC15-47FD-8DD5-E676C85C0663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CEB170C-9AB8-43A2-A30F-1D2AC7A2657E}" type="pres">
      <dgm:prSet presAssocID="{05F85B6F-FC15-47FD-8DD5-E676C85C0663}" presName="DropPinPlaceHolder" presStyleCnt="0"/>
      <dgm:spPr/>
    </dgm:pt>
    <dgm:pt modelId="{3ED02F35-7EBE-489F-B89E-167FF8CBD60B}" type="pres">
      <dgm:prSet presAssocID="{05F85B6F-FC15-47FD-8DD5-E676C85C0663}" presName="DropPin" presStyleLbl="alignNode1" presStyleIdx="1" presStyleCnt="3"/>
      <dgm:spPr/>
    </dgm:pt>
    <dgm:pt modelId="{FD7B5D87-BDB7-4B8E-B9B7-0B2BD88F7F31}" type="pres">
      <dgm:prSet presAssocID="{05F85B6F-FC15-47FD-8DD5-E676C85C0663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A57CAA4B-8B45-474D-B98A-692F08E85597}" type="pres">
      <dgm:prSet presAssocID="{05F85B6F-FC15-47FD-8DD5-E676C85C0663}" presName="L2TextContainer" presStyleLbl="revTx" presStyleIdx="2" presStyleCnt="6">
        <dgm:presLayoutVars>
          <dgm:bulletEnabled val="1"/>
        </dgm:presLayoutVars>
      </dgm:prSet>
      <dgm:spPr/>
    </dgm:pt>
    <dgm:pt modelId="{2E3AEC98-6062-42F3-B552-C60CCDDD8472}" type="pres">
      <dgm:prSet presAssocID="{05F85B6F-FC15-47FD-8DD5-E676C85C0663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BC4EAB9-03E1-4D58-ADAF-6A1127E4700D}" type="pres">
      <dgm:prSet presAssocID="{05F85B6F-FC15-47FD-8DD5-E676C85C0663}" presName="ConnectLine" presStyleLbl="sibTrans1D1" presStyleIdx="1" presStyleCnt="3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F3CAF79-FD70-4261-94B3-C68A67FCB450}" type="pres">
      <dgm:prSet presAssocID="{05F85B6F-FC15-47FD-8DD5-E676C85C0663}" presName="EmptyPlaceHolder" presStyleCnt="0"/>
      <dgm:spPr/>
    </dgm:pt>
    <dgm:pt modelId="{374224E0-9403-45D7-AB3F-F76AF15B4231}" type="pres">
      <dgm:prSet presAssocID="{36F0C498-0DAB-415A-B4F6-F76422A4092B}" presName="spaceBetweenRectangles" presStyleCnt="0"/>
      <dgm:spPr/>
    </dgm:pt>
    <dgm:pt modelId="{417C04F1-6023-42BD-9815-AF2242FF5955}" type="pres">
      <dgm:prSet presAssocID="{75EB6C48-375D-405A-98BC-E976EAB43139}" presName="composite" presStyleCnt="0"/>
      <dgm:spPr/>
    </dgm:pt>
    <dgm:pt modelId="{754131FA-D013-4017-B956-3A0F80A1F40F}" type="pres">
      <dgm:prSet presAssocID="{75EB6C48-375D-405A-98BC-E976EAB43139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1F1061B-DF28-4B29-8C44-889F1A69D74F}" type="pres">
      <dgm:prSet presAssocID="{75EB6C48-375D-405A-98BC-E976EAB43139}" presName="DropPinPlaceHolder" presStyleCnt="0"/>
      <dgm:spPr/>
    </dgm:pt>
    <dgm:pt modelId="{C99C9742-EB62-42D8-B998-466333E15F3A}" type="pres">
      <dgm:prSet presAssocID="{75EB6C48-375D-405A-98BC-E976EAB43139}" presName="DropPin" presStyleLbl="alignNode1" presStyleIdx="2" presStyleCnt="3"/>
      <dgm:spPr/>
    </dgm:pt>
    <dgm:pt modelId="{3479A804-0157-40FF-B86D-5C6716490FCD}" type="pres">
      <dgm:prSet presAssocID="{75EB6C48-375D-405A-98BC-E976EAB43139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C7CA019C-AB5C-4040-8C5F-9C958623F9FA}" type="pres">
      <dgm:prSet presAssocID="{75EB6C48-375D-405A-98BC-E976EAB43139}" presName="L2TextContainer" presStyleLbl="revTx" presStyleIdx="4" presStyleCnt="6">
        <dgm:presLayoutVars>
          <dgm:bulletEnabled val="1"/>
        </dgm:presLayoutVars>
      </dgm:prSet>
      <dgm:spPr/>
    </dgm:pt>
    <dgm:pt modelId="{43C359C8-847A-40FA-88B9-0EFB6FEE9596}" type="pres">
      <dgm:prSet presAssocID="{75EB6C48-375D-405A-98BC-E976EAB43139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2C2A0D3E-CE29-46A6-B3A5-E23805893F1A}" type="pres">
      <dgm:prSet presAssocID="{75EB6C48-375D-405A-98BC-E976EAB43139}" presName="ConnectLine" presStyleLbl="sibTrans1D1" presStyleIdx="2" presStyleCnt="3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EA580241-AB4B-40B7-A337-F721DB5F0608}" type="pres">
      <dgm:prSet presAssocID="{75EB6C48-375D-405A-98BC-E976EAB43139}" presName="EmptyPlaceHolder" presStyleCnt="0"/>
      <dgm:spPr/>
    </dgm:pt>
  </dgm:ptLst>
  <dgm:cxnLst>
    <dgm:cxn modelId="{709EBF03-45EB-4A19-B387-1CB9ED72AD5C}" srcId="{05F85B6F-FC15-47FD-8DD5-E676C85C0663}" destId="{E524DF51-8E5E-44EC-A490-4B1CA94BE56C}" srcOrd="2" destOrd="0" parTransId="{89B9D3E4-4649-41F0-8A61-B4D48335A14E}" sibTransId="{A0ED28C7-7A4C-47F6-B1E3-D7481C3EDC34}"/>
    <dgm:cxn modelId="{803C4907-A953-47A2-852A-2BBB7285B53A}" type="presOf" srcId="{513A093F-7970-483B-8FEF-A9B2034EA36E}" destId="{C7CA019C-AB5C-4040-8C5F-9C958623F9FA}" srcOrd="0" destOrd="0" presId="urn:microsoft.com/office/officeart/2017/3/layout/DropPinTimeline"/>
    <dgm:cxn modelId="{A2A0C90F-C93C-4604-AD14-E92FFE1FFC6C}" srcId="{05F85B6F-FC15-47FD-8DD5-E676C85C0663}" destId="{9093C190-9BA1-4D3B-916D-223DB4C88685}" srcOrd="3" destOrd="0" parTransId="{4491D14E-A5E3-480D-A795-293640909262}" sibTransId="{E275D315-FB64-49E0-A3A3-A5EB859A6E03}"/>
    <dgm:cxn modelId="{9F392A16-36DA-4CE7-B3AB-82CFFBAA5FE3}" srcId="{9331B12E-8CC3-4987-8140-3F28E7605436}" destId="{05F85B6F-FC15-47FD-8DD5-E676C85C0663}" srcOrd="1" destOrd="0" parTransId="{DF707AC9-E239-4A88-8711-A08A099049CD}" sibTransId="{36F0C498-0DAB-415A-B4F6-F76422A4092B}"/>
    <dgm:cxn modelId="{77C62A1B-2D71-4BBD-81E9-CAB4B1E68A4F}" srcId="{05F85B6F-FC15-47FD-8DD5-E676C85C0663}" destId="{B024FD03-6D0C-4657-BE4F-FCB5936BEA6F}" srcOrd="0" destOrd="0" parTransId="{E379FCD9-AA50-4C44-BC72-1C5881245CB5}" sibTransId="{6D35B1C8-2E18-4C67-9396-8FE1AF6B5278}"/>
    <dgm:cxn modelId="{C07E5223-843B-4D7D-9947-A51CF0B8CCB6}" type="presOf" srcId="{9093C190-9BA1-4D3B-916D-223DB4C88685}" destId="{A57CAA4B-8B45-474D-B98A-692F08E85597}" srcOrd="0" destOrd="3" presId="urn:microsoft.com/office/officeart/2017/3/layout/DropPinTimeline"/>
    <dgm:cxn modelId="{DE30D824-9893-4B11-B4E3-A1B47673CC4A}" type="presOf" srcId="{274C4873-A56C-47EF-BD0A-5CAE53DF4266}" destId="{36FA38D6-697B-48D6-9ED6-3BB36CBD073A}" srcOrd="0" destOrd="0" presId="urn:microsoft.com/office/officeart/2017/3/layout/DropPinTimeline"/>
    <dgm:cxn modelId="{D7E8A725-6B6C-4874-9908-F85FD0BCCB24}" type="presOf" srcId="{9331B12E-8CC3-4987-8140-3F28E7605436}" destId="{3F7F14E3-5158-4E2C-90FD-E846E61163C5}" srcOrd="0" destOrd="0" presId="urn:microsoft.com/office/officeart/2017/3/layout/DropPinTimeline"/>
    <dgm:cxn modelId="{4D93C63F-A21C-454D-A565-7EB651EA375E}" srcId="{05F85B6F-FC15-47FD-8DD5-E676C85C0663}" destId="{01F3CB1D-F766-44ED-BB7C-9A895B2BE1C2}" srcOrd="1" destOrd="0" parTransId="{A07C5450-CC98-4516-9B11-0E6600CE7A12}" sibTransId="{9A94E448-8107-4389-B1F1-22CDB85A49DB}"/>
    <dgm:cxn modelId="{CC466563-CF84-4362-A5CA-18C3BDB38B63}" type="presOf" srcId="{01F3CB1D-F766-44ED-BB7C-9A895B2BE1C2}" destId="{A57CAA4B-8B45-474D-B98A-692F08E85597}" srcOrd="0" destOrd="1" presId="urn:microsoft.com/office/officeart/2017/3/layout/DropPinTimeline"/>
    <dgm:cxn modelId="{2D706E67-8452-4830-B43F-8BAF3359B6C3}" type="presOf" srcId="{75EB6C48-375D-405A-98BC-E976EAB43139}" destId="{43C359C8-847A-40FA-88B9-0EFB6FEE9596}" srcOrd="0" destOrd="0" presId="urn:microsoft.com/office/officeart/2017/3/layout/DropPinTimeline"/>
    <dgm:cxn modelId="{29BDFA68-0EF1-441D-A377-D7686CC1DE80}" srcId="{9331B12E-8CC3-4987-8140-3F28E7605436}" destId="{930BA0AE-C616-4872-8DEB-C557C6894DB4}" srcOrd="0" destOrd="0" parTransId="{2A6B06EB-4B35-4804-BA9A-831D0D858D1A}" sibTransId="{21A4F5D9-4109-48BE-980E-A8C4951B775A}"/>
    <dgm:cxn modelId="{F4E5384C-E959-4E4F-84F1-CE8C80DAA256}" srcId="{930BA0AE-C616-4872-8DEB-C557C6894DB4}" destId="{274C4873-A56C-47EF-BD0A-5CAE53DF4266}" srcOrd="0" destOrd="0" parTransId="{06D81C74-2C35-43F3-8333-8858E9B7E2EE}" sibTransId="{0F02FC40-2DE2-49A4-9049-0B61ED7532EC}"/>
    <dgm:cxn modelId="{F7DBB659-4411-46C3-BAA6-16F4C62AEE5B}" type="presOf" srcId="{930BA0AE-C616-4872-8DEB-C557C6894DB4}" destId="{09BCF735-EA6B-4F71-83E1-BF7265FE8DF0}" srcOrd="0" destOrd="0" presId="urn:microsoft.com/office/officeart/2017/3/layout/DropPinTimeline"/>
    <dgm:cxn modelId="{F7463782-560C-4739-B396-0CD912E37EF0}" srcId="{75EB6C48-375D-405A-98BC-E976EAB43139}" destId="{5FA0FEBF-9EC6-4425-880D-5808F00FB0BD}" srcOrd="1" destOrd="0" parTransId="{7243DDB5-AAF1-4688-A213-D7C41A03C1CA}" sibTransId="{23FF89D4-2114-447E-96BB-6434714321D1}"/>
    <dgm:cxn modelId="{BEB62BA1-D08B-4084-90D4-18887B44755C}" srcId="{9331B12E-8CC3-4987-8140-3F28E7605436}" destId="{75EB6C48-375D-405A-98BC-E976EAB43139}" srcOrd="2" destOrd="0" parTransId="{CBC2EB08-4825-4DCF-95BB-388E3F774FCC}" sibTransId="{E48971E7-3CC8-477F-8AA8-F8CA1B178CE8}"/>
    <dgm:cxn modelId="{205278A3-4928-408F-BA89-1A6079741BA7}" type="presOf" srcId="{B024FD03-6D0C-4657-BE4F-FCB5936BEA6F}" destId="{A57CAA4B-8B45-474D-B98A-692F08E85597}" srcOrd="0" destOrd="0" presId="urn:microsoft.com/office/officeart/2017/3/layout/DropPinTimeline"/>
    <dgm:cxn modelId="{920FBDAC-8D8A-4F6A-B5C7-F43F18D38A59}" srcId="{930BA0AE-C616-4872-8DEB-C557C6894DB4}" destId="{84FC72FB-C94B-43B8-A81E-83FEFAABD369}" srcOrd="1" destOrd="0" parTransId="{1F9FB614-B331-400D-A0DE-1465CCCE3565}" sibTransId="{FF167195-ECEF-4368-9164-14D782AA87C7}"/>
    <dgm:cxn modelId="{EB8428AF-D502-46A0-895A-E62819574C66}" type="presOf" srcId="{05F85B6F-FC15-47FD-8DD5-E676C85C0663}" destId="{2E3AEC98-6062-42F3-B552-C60CCDDD8472}" srcOrd="0" destOrd="0" presId="urn:microsoft.com/office/officeart/2017/3/layout/DropPinTimeline"/>
    <dgm:cxn modelId="{081DC9E7-0843-4D2F-A232-69F0562C29E1}" srcId="{75EB6C48-375D-405A-98BC-E976EAB43139}" destId="{513A093F-7970-483B-8FEF-A9B2034EA36E}" srcOrd="0" destOrd="0" parTransId="{BF7AF5C8-09AB-4071-B3C5-02C314EA1929}" sibTransId="{1611F726-BFCC-4897-B24E-B094482BE7A9}"/>
    <dgm:cxn modelId="{1F73C5F6-A92C-44D7-8E2C-0B29023D2824}" type="presOf" srcId="{E524DF51-8E5E-44EC-A490-4B1CA94BE56C}" destId="{A57CAA4B-8B45-474D-B98A-692F08E85597}" srcOrd="0" destOrd="2" presId="urn:microsoft.com/office/officeart/2017/3/layout/DropPinTimeline"/>
    <dgm:cxn modelId="{9D0F6CF9-C2CB-4198-8D6B-D715BB431D60}" type="presOf" srcId="{84FC72FB-C94B-43B8-A81E-83FEFAABD369}" destId="{36FA38D6-697B-48D6-9ED6-3BB36CBD073A}" srcOrd="0" destOrd="1" presId="urn:microsoft.com/office/officeart/2017/3/layout/DropPinTimeline"/>
    <dgm:cxn modelId="{800580FE-F170-4AEE-9506-DD65C86A673E}" type="presOf" srcId="{5FA0FEBF-9EC6-4425-880D-5808F00FB0BD}" destId="{C7CA019C-AB5C-4040-8C5F-9C958623F9FA}" srcOrd="0" destOrd="1" presId="urn:microsoft.com/office/officeart/2017/3/layout/DropPinTimeline"/>
    <dgm:cxn modelId="{8B3850CB-FD6C-4174-AFC8-F2686A2C5AAC}" type="presParOf" srcId="{3F7F14E3-5158-4E2C-90FD-E846E61163C5}" destId="{96B598E8-075C-4F88-8EBB-9D6871CB4DB4}" srcOrd="0" destOrd="0" presId="urn:microsoft.com/office/officeart/2017/3/layout/DropPinTimeline"/>
    <dgm:cxn modelId="{68D60303-BE34-443A-AE1C-4B04023EE43C}" type="presParOf" srcId="{3F7F14E3-5158-4E2C-90FD-E846E61163C5}" destId="{A685E182-5BFD-4D7C-BE8A-6923C35B3390}" srcOrd="1" destOrd="0" presId="urn:microsoft.com/office/officeart/2017/3/layout/DropPinTimeline"/>
    <dgm:cxn modelId="{1223297A-0C12-43B1-8239-BA6A5527A5A0}" type="presParOf" srcId="{A685E182-5BFD-4D7C-BE8A-6923C35B3390}" destId="{CA19B7A1-A324-4ADE-9B4A-707846C36EEC}" srcOrd="0" destOrd="0" presId="urn:microsoft.com/office/officeart/2017/3/layout/DropPinTimeline"/>
    <dgm:cxn modelId="{4387049A-67E9-44DA-9FC4-6D1E9ACDC8CD}" type="presParOf" srcId="{CA19B7A1-A324-4ADE-9B4A-707846C36EEC}" destId="{383274B0-C2E0-4A74-8972-21330A6A13E9}" srcOrd="0" destOrd="0" presId="urn:microsoft.com/office/officeart/2017/3/layout/DropPinTimeline"/>
    <dgm:cxn modelId="{629404A4-ABCE-48B5-8C02-4AB00A50A9EA}" type="presParOf" srcId="{CA19B7A1-A324-4ADE-9B4A-707846C36EEC}" destId="{17FB7F77-F145-425C-BE70-DC84137FE775}" srcOrd="1" destOrd="0" presId="urn:microsoft.com/office/officeart/2017/3/layout/DropPinTimeline"/>
    <dgm:cxn modelId="{06568D8D-5AA7-4D6B-8890-A305FBC4B36F}" type="presParOf" srcId="{17FB7F77-F145-425C-BE70-DC84137FE775}" destId="{E4B92D61-680C-40EE-9E18-81626C0D9819}" srcOrd="0" destOrd="0" presId="urn:microsoft.com/office/officeart/2017/3/layout/DropPinTimeline"/>
    <dgm:cxn modelId="{F10F22C7-5CD5-4FC3-8C01-C438850461D2}" type="presParOf" srcId="{17FB7F77-F145-425C-BE70-DC84137FE775}" destId="{860073ED-B951-46FC-BE88-C7651E23E340}" srcOrd="1" destOrd="0" presId="urn:microsoft.com/office/officeart/2017/3/layout/DropPinTimeline"/>
    <dgm:cxn modelId="{9E72444C-6ED0-436E-B877-D9E3E4028211}" type="presParOf" srcId="{CA19B7A1-A324-4ADE-9B4A-707846C36EEC}" destId="{36FA38D6-697B-48D6-9ED6-3BB36CBD073A}" srcOrd="2" destOrd="0" presId="urn:microsoft.com/office/officeart/2017/3/layout/DropPinTimeline"/>
    <dgm:cxn modelId="{B14454AC-E890-43D1-B3C0-67AC80D0047B}" type="presParOf" srcId="{CA19B7A1-A324-4ADE-9B4A-707846C36EEC}" destId="{09BCF735-EA6B-4F71-83E1-BF7265FE8DF0}" srcOrd="3" destOrd="0" presId="urn:microsoft.com/office/officeart/2017/3/layout/DropPinTimeline"/>
    <dgm:cxn modelId="{D3E0DBF4-E67A-430F-9C3A-2C76D3DB8FC5}" type="presParOf" srcId="{CA19B7A1-A324-4ADE-9B4A-707846C36EEC}" destId="{437AD196-A7ED-416B-9D4F-6984D2BD4764}" srcOrd="4" destOrd="0" presId="urn:microsoft.com/office/officeart/2017/3/layout/DropPinTimeline"/>
    <dgm:cxn modelId="{35781DA9-9FFF-41E5-A511-9D4DC3328236}" type="presParOf" srcId="{CA19B7A1-A324-4ADE-9B4A-707846C36EEC}" destId="{950513D0-D8A6-4434-8DED-731216CEA44D}" srcOrd="5" destOrd="0" presId="urn:microsoft.com/office/officeart/2017/3/layout/DropPinTimeline"/>
    <dgm:cxn modelId="{D1F3744D-8916-4006-BCE3-967035760555}" type="presParOf" srcId="{A685E182-5BFD-4D7C-BE8A-6923C35B3390}" destId="{85EC0467-6271-4A8E-B009-663049269A97}" srcOrd="1" destOrd="0" presId="urn:microsoft.com/office/officeart/2017/3/layout/DropPinTimeline"/>
    <dgm:cxn modelId="{87525D48-9AC7-4F0C-ACBA-00102981BEBB}" type="presParOf" srcId="{A685E182-5BFD-4D7C-BE8A-6923C35B3390}" destId="{9ED7A305-BA2C-4F4F-A28F-3042E4D2B591}" srcOrd="2" destOrd="0" presId="urn:microsoft.com/office/officeart/2017/3/layout/DropPinTimeline"/>
    <dgm:cxn modelId="{E166CA00-3AF2-4416-964E-7846B705B3A6}" type="presParOf" srcId="{9ED7A305-BA2C-4F4F-A28F-3042E4D2B591}" destId="{4167AA70-5DEA-477B-9C29-21A422371629}" srcOrd="0" destOrd="0" presId="urn:microsoft.com/office/officeart/2017/3/layout/DropPinTimeline"/>
    <dgm:cxn modelId="{58CD0ABC-2F73-4E1A-8F6E-EF100AD26B65}" type="presParOf" srcId="{9ED7A305-BA2C-4F4F-A28F-3042E4D2B591}" destId="{3CEB170C-9AB8-43A2-A30F-1D2AC7A2657E}" srcOrd="1" destOrd="0" presId="urn:microsoft.com/office/officeart/2017/3/layout/DropPinTimeline"/>
    <dgm:cxn modelId="{64E896B1-0E65-48E4-BE54-6BD4D631667C}" type="presParOf" srcId="{3CEB170C-9AB8-43A2-A30F-1D2AC7A2657E}" destId="{3ED02F35-7EBE-489F-B89E-167FF8CBD60B}" srcOrd="0" destOrd="0" presId="urn:microsoft.com/office/officeart/2017/3/layout/DropPinTimeline"/>
    <dgm:cxn modelId="{67A69AFE-7B32-45FC-9648-488668548B3D}" type="presParOf" srcId="{3CEB170C-9AB8-43A2-A30F-1D2AC7A2657E}" destId="{FD7B5D87-BDB7-4B8E-B9B7-0B2BD88F7F31}" srcOrd="1" destOrd="0" presId="urn:microsoft.com/office/officeart/2017/3/layout/DropPinTimeline"/>
    <dgm:cxn modelId="{7EBB7F4B-2832-455D-B773-B4E4A0CB7254}" type="presParOf" srcId="{9ED7A305-BA2C-4F4F-A28F-3042E4D2B591}" destId="{A57CAA4B-8B45-474D-B98A-692F08E85597}" srcOrd="2" destOrd="0" presId="urn:microsoft.com/office/officeart/2017/3/layout/DropPinTimeline"/>
    <dgm:cxn modelId="{3C083258-CD51-452F-A57B-67C748C4DA4D}" type="presParOf" srcId="{9ED7A305-BA2C-4F4F-A28F-3042E4D2B591}" destId="{2E3AEC98-6062-42F3-B552-C60CCDDD8472}" srcOrd="3" destOrd="0" presId="urn:microsoft.com/office/officeart/2017/3/layout/DropPinTimeline"/>
    <dgm:cxn modelId="{32F4F64F-A0FD-4228-ACE3-54F13B639CC3}" type="presParOf" srcId="{9ED7A305-BA2C-4F4F-A28F-3042E4D2B591}" destId="{CBC4EAB9-03E1-4D58-ADAF-6A1127E4700D}" srcOrd="4" destOrd="0" presId="urn:microsoft.com/office/officeart/2017/3/layout/DropPinTimeline"/>
    <dgm:cxn modelId="{B84150C8-F529-4203-A249-C5DDCB2ADC4E}" type="presParOf" srcId="{9ED7A305-BA2C-4F4F-A28F-3042E4D2B591}" destId="{8F3CAF79-FD70-4261-94B3-C68A67FCB450}" srcOrd="5" destOrd="0" presId="urn:microsoft.com/office/officeart/2017/3/layout/DropPinTimeline"/>
    <dgm:cxn modelId="{73AF2913-5FD2-45AB-B63D-4FA5657286FC}" type="presParOf" srcId="{A685E182-5BFD-4D7C-BE8A-6923C35B3390}" destId="{374224E0-9403-45D7-AB3F-F76AF15B4231}" srcOrd="3" destOrd="0" presId="urn:microsoft.com/office/officeart/2017/3/layout/DropPinTimeline"/>
    <dgm:cxn modelId="{0E5B334B-A4A8-4380-A088-1992BE98B4F6}" type="presParOf" srcId="{A685E182-5BFD-4D7C-BE8A-6923C35B3390}" destId="{417C04F1-6023-42BD-9815-AF2242FF5955}" srcOrd="4" destOrd="0" presId="urn:microsoft.com/office/officeart/2017/3/layout/DropPinTimeline"/>
    <dgm:cxn modelId="{768D2756-1F1F-4194-9AF6-FCD876644992}" type="presParOf" srcId="{417C04F1-6023-42BD-9815-AF2242FF5955}" destId="{754131FA-D013-4017-B956-3A0F80A1F40F}" srcOrd="0" destOrd="0" presId="urn:microsoft.com/office/officeart/2017/3/layout/DropPinTimeline"/>
    <dgm:cxn modelId="{3C79845F-1157-49A9-8256-9E12073D9163}" type="presParOf" srcId="{417C04F1-6023-42BD-9815-AF2242FF5955}" destId="{11F1061B-DF28-4B29-8C44-889F1A69D74F}" srcOrd="1" destOrd="0" presId="urn:microsoft.com/office/officeart/2017/3/layout/DropPinTimeline"/>
    <dgm:cxn modelId="{B4FB9668-7C51-49FB-814F-EF99BB6D8C64}" type="presParOf" srcId="{11F1061B-DF28-4B29-8C44-889F1A69D74F}" destId="{C99C9742-EB62-42D8-B998-466333E15F3A}" srcOrd="0" destOrd="0" presId="urn:microsoft.com/office/officeart/2017/3/layout/DropPinTimeline"/>
    <dgm:cxn modelId="{3AF45A42-39C2-436B-BE69-68C72B33AD4D}" type="presParOf" srcId="{11F1061B-DF28-4B29-8C44-889F1A69D74F}" destId="{3479A804-0157-40FF-B86D-5C6716490FCD}" srcOrd="1" destOrd="0" presId="urn:microsoft.com/office/officeart/2017/3/layout/DropPinTimeline"/>
    <dgm:cxn modelId="{A37A893A-1738-40E6-876C-FEF0A0389F80}" type="presParOf" srcId="{417C04F1-6023-42BD-9815-AF2242FF5955}" destId="{C7CA019C-AB5C-4040-8C5F-9C958623F9FA}" srcOrd="2" destOrd="0" presId="urn:microsoft.com/office/officeart/2017/3/layout/DropPinTimeline"/>
    <dgm:cxn modelId="{BF5AFC57-9CAC-459A-ADF3-BC9C85F12276}" type="presParOf" srcId="{417C04F1-6023-42BD-9815-AF2242FF5955}" destId="{43C359C8-847A-40FA-88B9-0EFB6FEE9596}" srcOrd="3" destOrd="0" presId="urn:microsoft.com/office/officeart/2017/3/layout/DropPinTimeline"/>
    <dgm:cxn modelId="{74AAAF4D-3546-4DD4-A51E-4A745B8F0B7D}" type="presParOf" srcId="{417C04F1-6023-42BD-9815-AF2242FF5955}" destId="{2C2A0D3E-CE29-46A6-B3A5-E23805893F1A}" srcOrd="4" destOrd="0" presId="urn:microsoft.com/office/officeart/2017/3/layout/DropPinTimeline"/>
    <dgm:cxn modelId="{A731ACFE-A87F-4559-8C01-0311C366DC76}" type="presParOf" srcId="{417C04F1-6023-42BD-9815-AF2242FF5955}" destId="{EA580241-AB4B-40B7-A337-F721DB5F060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598E8-075C-4F88-8EBB-9D6871CB4DB4}">
      <dsp:nvSpPr>
        <dsp:cNvPr id="0" name=""/>
        <dsp:cNvSpPr/>
      </dsp:nvSpPr>
      <dsp:spPr>
        <a:xfrm>
          <a:off x="0" y="1835476"/>
          <a:ext cx="671036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2D61-680C-40EE-9E18-81626C0D9819}">
      <dsp:nvSpPr>
        <dsp:cNvPr id="0" name=""/>
        <dsp:cNvSpPr/>
      </dsp:nvSpPr>
      <dsp:spPr>
        <a:xfrm rot="8100000">
          <a:off x="59963" y="423005"/>
          <a:ext cx="269958" cy="26995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073ED-B951-46FC-BE88-C7651E23E340}">
      <dsp:nvSpPr>
        <dsp:cNvPr id="0" name=""/>
        <dsp:cNvSpPr/>
      </dsp:nvSpPr>
      <dsp:spPr>
        <a:xfrm>
          <a:off x="89953" y="452995"/>
          <a:ext cx="209978" cy="2099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A38D6-697B-48D6-9ED6-3BB36CBD073A}">
      <dsp:nvSpPr>
        <dsp:cNvPr id="0" name=""/>
        <dsp:cNvSpPr/>
      </dsp:nvSpPr>
      <dsp:spPr>
        <a:xfrm>
          <a:off x="385832" y="748874"/>
          <a:ext cx="2795678" cy="1086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 WWW: Overview of the story, Overview of the tools we have, the things you can do with us, linkedin and basic SM. Tools</a:t>
          </a:r>
          <a:endParaRPr lang="en-GB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Century Gothic" panose="020B0502020202020204"/>
            </a:rPr>
            <a:t> Work Adventure 1.0 : digital office; Community Chatting: Intergrate with some forum.</a:t>
          </a:r>
        </a:p>
      </dsp:txBody>
      <dsp:txXfrm>
        <a:off x="385832" y="748874"/>
        <a:ext cx="2795678" cy="1086601"/>
      </dsp:txXfrm>
    </dsp:sp>
    <dsp:sp modelId="{09BCF735-EA6B-4F71-83E1-BF7265FE8DF0}">
      <dsp:nvSpPr>
        <dsp:cNvPr id="0" name=""/>
        <dsp:cNvSpPr/>
      </dsp:nvSpPr>
      <dsp:spPr>
        <a:xfrm>
          <a:off x="385832" y="367095"/>
          <a:ext cx="2795678" cy="38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 dirty="0">
              <a:latin typeface="Century Gothic" panose="020B0502020202020204"/>
            </a:rPr>
            <a:t> Our name 101</a:t>
          </a:r>
          <a:endParaRPr lang="en-GB" sz="1500" kern="1200" dirty="0"/>
        </a:p>
      </dsp:txBody>
      <dsp:txXfrm>
        <a:off x="385832" y="367095"/>
        <a:ext cx="2795678" cy="381779"/>
      </dsp:txXfrm>
    </dsp:sp>
    <dsp:sp modelId="{437AD196-A7ED-416B-9D4F-6984D2BD4764}">
      <dsp:nvSpPr>
        <dsp:cNvPr id="0" name=""/>
        <dsp:cNvSpPr/>
      </dsp:nvSpPr>
      <dsp:spPr>
        <a:xfrm>
          <a:off x="194942" y="748874"/>
          <a:ext cx="0" cy="1086601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274B0-C2E0-4A74-8972-21330A6A13E9}">
      <dsp:nvSpPr>
        <dsp:cNvPr id="0" name=""/>
        <dsp:cNvSpPr/>
      </dsp:nvSpPr>
      <dsp:spPr>
        <a:xfrm>
          <a:off x="160582" y="1801115"/>
          <a:ext cx="68720" cy="68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02F35-7EBE-489F-B89E-167FF8CBD60B}">
      <dsp:nvSpPr>
        <dsp:cNvPr id="0" name=""/>
        <dsp:cNvSpPr/>
      </dsp:nvSpPr>
      <dsp:spPr>
        <a:xfrm rot="18900000">
          <a:off x="1744106" y="2977988"/>
          <a:ext cx="269958" cy="26995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B5D87-BDB7-4B8E-B9B7-0B2BD88F7F31}">
      <dsp:nvSpPr>
        <dsp:cNvPr id="0" name=""/>
        <dsp:cNvSpPr/>
      </dsp:nvSpPr>
      <dsp:spPr>
        <a:xfrm>
          <a:off x="1774096" y="3007978"/>
          <a:ext cx="209978" cy="2099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CAA4B-8B45-474D-B98A-692F08E85597}">
      <dsp:nvSpPr>
        <dsp:cNvPr id="0" name=""/>
        <dsp:cNvSpPr/>
      </dsp:nvSpPr>
      <dsp:spPr>
        <a:xfrm>
          <a:off x="2069975" y="1835476"/>
          <a:ext cx="2781436" cy="1086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Century Gothic" panose="020B0502020202020204"/>
            </a:rPr>
            <a:t>  SEO machine to look for partners</a:t>
          </a:r>
          <a:endParaRPr lang="en-GB" sz="1100" b="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Century Gothic" panose="020B0502020202020204"/>
            </a:rPr>
            <a:t> Automatic Onboarding systems </a:t>
          </a:r>
          <a:endParaRPr lang="en-GB" sz="1100" b="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Century Gothic" panose="020B0502020202020204"/>
            </a:rPr>
            <a:t> Online created content 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100" b="0" kern="1200" dirty="0">
              <a:latin typeface="Century Gothic" panose="020B0502020202020204"/>
            </a:rPr>
            <a:t> CRM system Intergrated</a:t>
          </a:r>
        </a:p>
      </dsp:txBody>
      <dsp:txXfrm>
        <a:off x="2069975" y="1835476"/>
        <a:ext cx="2781436" cy="1086601"/>
      </dsp:txXfrm>
    </dsp:sp>
    <dsp:sp modelId="{2E3AEC98-6062-42F3-B552-C60CCDDD8472}">
      <dsp:nvSpPr>
        <dsp:cNvPr id="0" name=""/>
        <dsp:cNvSpPr/>
      </dsp:nvSpPr>
      <dsp:spPr>
        <a:xfrm>
          <a:off x="2069975" y="2922077"/>
          <a:ext cx="2781436" cy="38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 dirty="0">
              <a:latin typeface="Century Gothic" panose="020B0502020202020204"/>
            </a:rPr>
            <a:t> Getting out there</a:t>
          </a:r>
          <a:endParaRPr lang="en-GB" sz="1500" b="1" kern="1200" dirty="0"/>
        </a:p>
      </dsp:txBody>
      <dsp:txXfrm>
        <a:off x="2069975" y="2922077"/>
        <a:ext cx="2781436" cy="381779"/>
      </dsp:txXfrm>
    </dsp:sp>
    <dsp:sp modelId="{CBC4EAB9-03E1-4D58-ADAF-6A1127E4700D}">
      <dsp:nvSpPr>
        <dsp:cNvPr id="0" name=""/>
        <dsp:cNvSpPr/>
      </dsp:nvSpPr>
      <dsp:spPr>
        <a:xfrm>
          <a:off x="1879086" y="1835476"/>
          <a:ext cx="0" cy="1086601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7AA70-5DEA-477B-9C29-21A422371629}">
      <dsp:nvSpPr>
        <dsp:cNvPr id="0" name=""/>
        <dsp:cNvSpPr/>
      </dsp:nvSpPr>
      <dsp:spPr>
        <a:xfrm>
          <a:off x="1844726" y="1801115"/>
          <a:ext cx="68720" cy="68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C9742-EB62-42D8-B998-466333E15F3A}">
      <dsp:nvSpPr>
        <dsp:cNvPr id="0" name=""/>
        <dsp:cNvSpPr/>
      </dsp:nvSpPr>
      <dsp:spPr>
        <a:xfrm rot="8100000">
          <a:off x="3411091" y="423005"/>
          <a:ext cx="269958" cy="26995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9A804-0157-40FF-B86D-5C6716490FCD}">
      <dsp:nvSpPr>
        <dsp:cNvPr id="0" name=""/>
        <dsp:cNvSpPr/>
      </dsp:nvSpPr>
      <dsp:spPr>
        <a:xfrm>
          <a:off x="3441081" y="452995"/>
          <a:ext cx="209978" cy="2099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A019C-AB5C-4040-8C5F-9C958623F9FA}">
      <dsp:nvSpPr>
        <dsp:cNvPr id="0" name=""/>
        <dsp:cNvSpPr/>
      </dsp:nvSpPr>
      <dsp:spPr>
        <a:xfrm>
          <a:off x="3736960" y="748874"/>
          <a:ext cx="2781436" cy="1086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Century Gothic" panose="020B0502020202020204"/>
            </a:rPr>
            <a:t> Finalized stable version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Century Gothic" panose="020B0502020202020204"/>
            </a:rPr>
            <a:t> Handover</a:t>
          </a:r>
        </a:p>
      </dsp:txBody>
      <dsp:txXfrm>
        <a:off x="3736960" y="748874"/>
        <a:ext cx="2781436" cy="1086601"/>
      </dsp:txXfrm>
    </dsp:sp>
    <dsp:sp modelId="{43C359C8-847A-40FA-88B9-0EFB6FEE9596}">
      <dsp:nvSpPr>
        <dsp:cNvPr id="0" name=""/>
        <dsp:cNvSpPr/>
      </dsp:nvSpPr>
      <dsp:spPr>
        <a:xfrm>
          <a:off x="3736960" y="367095"/>
          <a:ext cx="2781436" cy="38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 dirty="0">
              <a:latin typeface="Century Gothic" panose="020B0502020202020204"/>
            </a:rPr>
            <a:t> Upgrading</a:t>
          </a:r>
        </a:p>
      </dsp:txBody>
      <dsp:txXfrm>
        <a:off x="3736960" y="367095"/>
        <a:ext cx="2781436" cy="381779"/>
      </dsp:txXfrm>
    </dsp:sp>
    <dsp:sp modelId="{2C2A0D3E-CE29-46A6-B3A5-E23805893F1A}">
      <dsp:nvSpPr>
        <dsp:cNvPr id="0" name=""/>
        <dsp:cNvSpPr/>
      </dsp:nvSpPr>
      <dsp:spPr>
        <a:xfrm>
          <a:off x="3546070" y="748874"/>
          <a:ext cx="0" cy="1086601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131FA-D013-4017-B956-3A0F80A1F40F}">
      <dsp:nvSpPr>
        <dsp:cNvPr id="0" name=""/>
        <dsp:cNvSpPr/>
      </dsp:nvSpPr>
      <dsp:spPr>
        <a:xfrm>
          <a:off x="3511710" y="1801115"/>
          <a:ext cx="68720" cy="68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99a30db3a_2_7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199a30db3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2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40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12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40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6849aa6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6849aa6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620220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620220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49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9a30db3a_2_8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99a30db3a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90cfa3ba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90cfa3ba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90cfa3ba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390cfa3ba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9a30db3a_2_1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199a30db3a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7a728182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7a728182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849aa6be_0_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26849aa6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99a30db3a_2_19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199a30db3a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3467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733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905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166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745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208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548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2747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2628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4329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1699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9919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68558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4000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3961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11562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8212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8" y="0"/>
            <a:ext cx="120254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4569649"/>
            <a:ext cx="745301" cy="57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21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ransition spd="slow">
    <p:push/>
  </p:transition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chrisverhoef13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100"/>
            </a:pPr>
            <a:r>
              <a:rPr lang="en-GB" b="1" dirty="0">
                <a:solidFill>
                  <a:schemeClr val="bg1"/>
                </a:solidFill>
              </a:rPr>
              <a:t>VHC – Marketing &amp; </a:t>
            </a:r>
            <a:r>
              <a:rPr lang="en-GB" b="1" dirty="0" err="1">
                <a:solidFill>
                  <a:schemeClr val="bg1"/>
                </a:solidFill>
              </a:rPr>
              <a:t>Communicatie</a:t>
            </a:r>
            <a:endParaRPr b="1" dirty="0" err="1">
              <a:solidFill>
                <a:schemeClr val="bg1"/>
              </a:solidFill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ts val="1500"/>
            </a:pPr>
            <a:r>
              <a:rPr lang="en-GB">
                <a:solidFill>
                  <a:schemeClr val="bg1"/>
                </a:solidFill>
              </a:rPr>
              <a:t>Sprint Demo : 2023 - 05 – 01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457200" y="497970"/>
            <a:ext cx="3223813" cy="190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>
                <a:solidFill>
                  <a:schemeClr val="bg1"/>
                </a:solidFill>
              </a:rPr>
              <a:t>Demo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28" name="Google Shape;328;p36" descr="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0062" y="648903"/>
            <a:ext cx="3766739" cy="376673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🎨ORGANISATION &amp; Planning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4A535-00C8-A57E-671F-4B24EBC9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07" y="2207449"/>
            <a:ext cx="5550195" cy="22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 Social Media &amp; outreach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655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🎨DATA </a:t>
            </a: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FE41B63-670D-7AA0-CB77-9D1C7FD1C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299B-2E7A-F53D-E180-1785230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Automation + Setup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613478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🎨Knowledge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503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/>
              <a:t>🎨 Other Platforms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817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🎨DATA </a:t>
            </a: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FE41B63-670D-7AA0-CB77-9D1C7FD1C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240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🎨Knowledge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03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🏗️PROBLEMS</a:t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839204" y="2218875"/>
            <a:ext cx="75321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</a:rPr>
              <a:t>NO</a:t>
            </a: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GOOD CI / CD EVIRONMENT YET BUILD – FAILURE OF COTIT</a:t>
            </a:r>
          </a:p>
          <a:p>
            <a:pPr>
              <a:spcBef>
                <a:spcPts val="400"/>
              </a:spcBef>
            </a:pPr>
            <a:endParaRPr lang="en-GB" sz="1100" b="1">
              <a:solidFill>
                <a:schemeClr val="dk1"/>
              </a:solidFill>
              <a:latin typeface="Avenir"/>
              <a:ea typeface="Avenir"/>
              <a:cs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2475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24D5-3058-6611-FDB6-DB8686AC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402" name="Content Placeholder 401">
            <a:extLst>
              <a:ext uri="{FF2B5EF4-FFF2-40B4-BE49-F238E27FC236}">
                <a16:creationId xmlns:a16="http://schemas.microsoft.com/office/drawing/2014/main" id="{0846FADD-30A6-3379-468C-C275095D8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033513"/>
              </p:ext>
            </p:extLst>
          </p:nvPr>
        </p:nvGraphicFramePr>
        <p:xfrm>
          <a:off x="827088" y="1015348"/>
          <a:ext cx="6710362" cy="367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154534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>
          <a:xfrm>
            <a:off x="484584" y="-67558"/>
            <a:ext cx="7053542" cy="105039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🤝Partnerships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EEBA6-116E-849A-5DE6-AD100FB3ED7C}"/>
              </a:ext>
            </a:extLst>
          </p:cNvPr>
          <p:cNvSpPr txBox="1"/>
          <p:nvPr/>
        </p:nvSpPr>
        <p:spPr>
          <a:xfrm>
            <a:off x="4010546" y="3437822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Ayoub</a:t>
            </a:r>
          </a:p>
        </p:txBody>
      </p:sp>
    </p:spTree>
    <p:extLst>
      <p:ext uri="{BB962C8B-B14F-4D97-AF65-F5344CB8AC3E}">
        <p14:creationId xmlns:p14="http://schemas.microsoft.com/office/powerpoint/2010/main" val="144628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630936" y="497969"/>
            <a:ext cx="6693056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>
                <a:solidFill>
                  <a:schemeClr val="bg1"/>
                </a:solidFill>
              </a:rPr>
              <a:t>Priority Finding: 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45174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630936" y="497969"/>
            <a:ext cx="6693056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2800" b="1" i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FEEDBACK:</a:t>
            </a:r>
            <a:br>
              <a:rPr lang="en-US" sz="2800" b="1" i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800" b="1" i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800" b="1" i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PollEv.com​/chrisverhoef134</a:t>
            </a:r>
            <a:r>
              <a:rPr lang="en-GB" sz="4100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01452" y="514640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1100"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48" name="Google Shape;148;p26"/>
            <p:cNvSpPr/>
            <p:nvPr/>
          </p:nvSpPr>
          <p:spPr>
            <a:xfrm>
              <a:off x="579602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1- SPRINT GOAL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368229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1AC3E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2- STATUS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156857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465386" y="1016921"/>
              <a:ext cx="830655" cy="8306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3- DEMO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8945484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9254013" y="1016921"/>
              <a:ext cx="830655" cy="8306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4- FEEDBACK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l="29067" t="2075" r="31369" b="12161"/>
          <a:stretch/>
        </p:blipFill>
        <p:spPr>
          <a:xfrm>
            <a:off x="2751174" y="157000"/>
            <a:ext cx="3543624" cy="43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were the goals this sprint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6BD5-7D16-E48D-D298-7095CEB1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BackLog</a:t>
            </a:r>
            <a:r>
              <a:rPr lang="en-GB" dirty="0"/>
              <a:t>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D594-3421-EE3A-FDB6-A319D94D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Add </a:t>
            </a:r>
            <a:r>
              <a:rPr lang="en-GB" dirty="0" err="1"/>
              <a:t>minecraft</a:t>
            </a:r>
            <a:r>
              <a:rPr lang="en-GB" dirty="0"/>
              <a:t> to the work adventure</a:t>
            </a:r>
          </a:p>
          <a:p>
            <a:r>
              <a:rPr lang="en-GB" dirty="0"/>
              <a:t>Run Work adventure ourselves, on a managed </a:t>
            </a:r>
            <a:r>
              <a:rPr lang="en-GB" dirty="0" err="1"/>
              <a:t>github</a:t>
            </a:r>
            <a:r>
              <a:rPr lang="en-GB" dirty="0"/>
              <a:t> with CI/CD</a:t>
            </a:r>
          </a:p>
          <a:p>
            <a:r>
              <a:rPr lang="en-GB" dirty="0"/>
              <a:t>Create an monitoring system for all the tools, website etc, to see if it's up</a:t>
            </a:r>
          </a:p>
          <a:p>
            <a:r>
              <a:rPr lang="en-GB" dirty="0"/>
              <a:t>Add </a:t>
            </a:r>
            <a:r>
              <a:rPr lang="en-GB" dirty="0" err="1"/>
              <a:t>bookdown</a:t>
            </a:r>
            <a:r>
              <a:rPr lang="en-GB" dirty="0"/>
              <a:t> and </a:t>
            </a:r>
            <a:r>
              <a:rPr lang="en-GB" dirty="0" err="1"/>
              <a:t>Blogdown</a:t>
            </a:r>
            <a:r>
              <a:rPr lang="en-GB" dirty="0"/>
              <a:t> to </a:t>
            </a:r>
            <a:r>
              <a:rPr lang="en-GB" dirty="0" err="1"/>
              <a:t>intergrate</a:t>
            </a:r>
            <a:r>
              <a:rPr lang="en-GB" dirty="0"/>
              <a:t> together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51024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9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85" name="Google Shape;185;p29"/>
            <p:cNvSpPr/>
            <p:nvPr/>
          </p:nvSpPr>
          <p:spPr>
            <a:xfrm>
              <a:off x="579602" y="708392"/>
              <a:ext cx="1447713" cy="1447713"/>
            </a:xfrm>
            <a:prstGeom prst="ellipse">
              <a:avLst/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GB" sz="900" b="1" err="1">
                  <a:solidFill>
                    <a:schemeClr val="dk1"/>
                  </a:solidFill>
                  <a:latin typeface="Avenir"/>
                  <a:sym typeface="Avenir"/>
                </a:rPr>
                <a:t>WebSite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sym typeface="Avenir"/>
                </a:rPr>
                <a:t>: </a:t>
              </a:r>
            </a:p>
            <a:p>
              <a:pPr algn="ctr"/>
              <a:r>
                <a:rPr lang="en-GB" sz="900" b="1" dirty="0">
                  <a:solidFill>
                    <a:schemeClr val="dk1"/>
                  </a:solidFill>
                  <a:latin typeface="Avenir"/>
                </a:rPr>
                <a:t>Create a first website for our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</a:rPr>
                <a:t>iniative</a:t>
              </a: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368229" y="708392"/>
              <a:ext cx="1447713" cy="14477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GB" sz="900" b="1" err="1">
                  <a:solidFill>
                    <a:schemeClr val="dk1"/>
                  </a:solidFill>
                  <a:latin typeface="Avenir"/>
                  <a:sym typeface="Avenir"/>
                </a:rPr>
                <a:t>WireFrame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sym typeface="Avenir"/>
                </a:rPr>
                <a:t>: </a:t>
              </a:r>
            </a:p>
            <a:p>
              <a:pPr algn="ctr"/>
              <a:r>
                <a:rPr lang="en-GB" sz="900" b="1" dirty="0">
                  <a:solidFill>
                    <a:schemeClr val="dk1"/>
                  </a:solidFill>
                  <a:latin typeface="Avenir"/>
                </a:rPr>
                <a:t>First Process Flow </a:t>
              </a:r>
              <a:br>
                <a:rPr lang="en-GB" sz="900" b="1" dirty="0">
                  <a:solidFill>
                    <a:schemeClr val="dk1"/>
                  </a:solidFill>
                  <a:latin typeface="Avenir"/>
                </a:rPr>
              </a:br>
              <a:r>
                <a:rPr lang="en-GB" sz="900" b="1" dirty="0">
                  <a:solidFill>
                    <a:schemeClr val="dk1"/>
                  </a:solidFill>
                  <a:latin typeface="Avenir"/>
                </a:rPr>
                <a:t>First few goals</a:t>
              </a: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156857" y="708392"/>
              <a:ext cx="1447713" cy="14477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900"/>
              </a:pP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</a:rPr>
                <a:t>Community:</a:t>
              </a:r>
            </a:p>
            <a:p>
              <a:pPr algn="ctr">
                <a:buSzPts val="900"/>
              </a:pP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</a:rPr>
                <a:t>Setup first work adventure, and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</a:rPr>
                <a:t>intergrate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</a:rPr>
                <a:t> it.</a:t>
              </a: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8945484" y="708392"/>
              <a:ext cx="1447713" cy="14477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  <a:latin typeface="Avenir"/>
                  <a:sym typeface="Avenir"/>
                </a:rPr>
                <a:t>Scrum Management:</a:t>
              </a:r>
              <a:endParaRPr lang="en-US" dirty="0">
                <a:solidFill>
                  <a:srgbClr val="FFFFFF"/>
                </a:solidFill>
                <a:latin typeface="Century Gothic" panose="020B0502020202020204"/>
              </a:endParaRPr>
            </a:p>
            <a:p>
              <a:pPr algn="ctr"/>
              <a:r>
                <a:rPr lang="en-US" sz="900" dirty="0">
                  <a:solidFill>
                    <a:schemeClr val="dk1"/>
                  </a:solidFill>
                  <a:latin typeface="Avenir"/>
                </a:rPr>
                <a:t>Integrate into </a:t>
              </a:r>
              <a:r>
                <a:rPr lang="en-US" sz="900" dirty="0" err="1">
                  <a:solidFill>
                    <a:schemeClr val="dk1"/>
                  </a:solidFill>
                  <a:latin typeface="Avenir"/>
                </a:rPr>
                <a:t>Clockify</a:t>
              </a:r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2869586" y="241590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7092680" y="379990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  <p:sp>
        <p:nvSpPr>
          <p:cNvPr id="2" name="Google Shape;200;p29">
            <a:extLst>
              <a:ext uri="{FF2B5EF4-FFF2-40B4-BE49-F238E27FC236}">
                <a16:creationId xmlns:a16="http://schemas.microsoft.com/office/drawing/2014/main" id="{3D2E5F31-E86F-7D47-AEC3-8EE770F8B118}"/>
              </a:ext>
            </a:extLst>
          </p:cNvPr>
          <p:cNvSpPr/>
          <p:nvPr/>
        </p:nvSpPr>
        <p:spPr>
          <a:xfrm>
            <a:off x="5379995" y="283490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  <p:sp>
        <p:nvSpPr>
          <p:cNvPr id="5" name="Google Shape;199;p29">
            <a:extLst>
              <a:ext uri="{FF2B5EF4-FFF2-40B4-BE49-F238E27FC236}">
                <a16:creationId xmlns:a16="http://schemas.microsoft.com/office/drawing/2014/main" id="{8364F591-18CA-8556-25DD-0AABFE7FE004}"/>
              </a:ext>
            </a:extLst>
          </p:cNvPr>
          <p:cNvSpPr/>
          <p:nvPr/>
        </p:nvSpPr>
        <p:spPr>
          <a:xfrm>
            <a:off x="912393" y="241589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Cumulative Flow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EAEAE">
              <a:alpha val="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9" name="Google Shape;229;p32"/>
          <p:cNvGrpSpPr/>
          <p:nvPr/>
        </p:nvGrpSpPr>
        <p:grpSpPr>
          <a:xfrm>
            <a:off x="458208" y="1142587"/>
            <a:ext cx="8415768" cy="3644972"/>
            <a:chOff x="2868" y="49155"/>
            <a:chExt cx="11221023" cy="4859962"/>
          </a:xfrm>
        </p:grpSpPr>
        <p:sp>
          <p:nvSpPr>
            <p:cNvPr id="230" name="Google Shape;230;p32"/>
            <p:cNvSpPr/>
            <p:nvPr/>
          </p:nvSpPr>
          <p:spPr>
            <a:xfrm>
              <a:off x="1066837" y="49155"/>
              <a:ext cx="1145700" cy="1145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2868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 txBox="1"/>
            <p:nvPr/>
          </p:nvSpPr>
          <p:spPr>
            <a:xfrm>
              <a:off x="2868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TASK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868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2868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 Setup Sprint Demo in Advance: Split meeting</a:t>
              </a:r>
              <a:endParaRPr lang="en-US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Added Ayoub to the </a:t>
              </a:r>
              <a:r>
                <a:rPr lang="en-GB" sz="1100" b="1" u="sng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Clockify</a:t>
              </a:r>
              <a:endParaRPr lang="en-GB" sz="1100" b="1" u="sng" dirty="0" err="1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Made tasks for him in the planning board</a:t>
              </a:r>
              <a:endParaRPr lang="en-GB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Created Scrum Tasks </a:t>
              </a:r>
              <a:endParaRPr lang="en-GB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</a:t>
              </a:r>
              <a:endParaRPr lang="en-US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</a:t>
              </a:r>
              <a:endParaRPr lang="en-GB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913493" y="49155"/>
              <a:ext cx="1145700" cy="1145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3849525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 txBox="1"/>
            <p:nvPr/>
          </p:nvSpPr>
          <p:spPr>
            <a:xfrm>
              <a:off x="3849525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Direct value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3849525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3849525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spcBef>
                  <a:spcPts val="400"/>
                </a:spcBef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</a:t>
              </a:r>
              <a:r>
                <a:rPr lang="en-US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 Goal set already before we start, working towards goal only.</a:t>
              </a:r>
              <a:endParaRPr lang="en-US" sz="1100" dirty="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 marL="0" lvl="0" indent="0" algn="l">
                <a:spcBef>
                  <a:spcPts val="40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dirty="0">
                  <a:solidFill>
                    <a:schemeClr val="dk1"/>
                  </a:solidFill>
                  <a:ea typeface="+mn-lt"/>
                  <a:cs typeface="+mn-lt"/>
                </a:rPr>
                <a:t>🏗️</a:t>
              </a:r>
              <a:r>
                <a:rPr lang="en-US" sz="1100" dirty="0">
                  <a:solidFill>
                    <a:schemeClr val="dk1"/>
                  </a:solidFill>
                  <a:ea typeface="+mn-lt"/>
                  <a:cs typeface="+mn-lt"/>
                </a:rPr>
                <a:t>  Making sure Ayoub knows what he is working towards.</a:t>
              </a:r>
              <a:endParaRPr lang="en-US" dirty="0">
                <a:solidFill>
                  <a:schemeClr val="dk1"/>
                </a:solidFill>
              </a:endParaRPr>
            </a:p>
            <a:p>
              <a:pPr>
                <a:spcBef>
                  <a:spcPts val="400"/>
                </a:spcBef>
              </a:pPr>
              <a:endParaRPr lang="en-US" sz="1100" dirty="0">
                <a:solidFill>
                  <a:schemeClr val="dk1"/>
                </a:solidFill>
                <a:latin typeface="Century Gothic"/>
                <a:ea typeface="Avenir"/>
                <a:cs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US" sz="110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GB" sz="110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endParaRPr lang="en-GB" sz="110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endParaRPr lang="en-GB" sz="110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endParaRPr lang="en-GB" sz="1100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8760150" y="49155"/>
              <a:ext cx="1145700" cy="1145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696181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7696181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Enablers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696181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7696191" y="1992206"/>
              <a:ext cx="35277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spcBef>
                  <a:spcPts val="400"/>
                </a:spcBef>
              </a:pPr>
              <a:r>
                <a:rPr lang="en-GB" sz="1100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 </a:t>
              </a:r>
              <a:endParaRPr lang="en-GB" sz="1100" u="sng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endPara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NL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5" name="Google Shape;245;p32"/>
          <p:cNvSpPr txBox="1"/>
          <p:nvPr/>
        </p:nvSpPr>
        <p:spPr>
          <a:xfrm>
            <a:off x="0" y="0"/>
            <a:ext cx="31176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🏗️DEV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🎨DESIGN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🏉ADMIN/SCRUM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🤝BD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caaac60-0ab2-4beb-85e2-af7eb2997289">
      <Terms xmlns="http://schemas.microsoft.com/office/infopath/2007/PartnerControls"/>
    </lcf76f155ced4ddcb4097134ff3c332f>
    <TaxCatchAll xmlns="cbf9afd2-ad46-471f-b458-4d21c8cd04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A1C991E3DBD44CA4C7D73390EEFB50" ma:contentTypeVersion="20" ma:contentTypeDescription="Een nieuw document maken." ma:contentTypeScope="" ma:versionID="64f8b708a7cd15a140b8142320224ad4">
  <xsd:schema xmlns:xsd="http://www.w3.org/2001/XMLSchema" xmlns:xs="http://www.w3.org/2001/XMLSchema" xmlns:p="http://schemas.microsoft.com/office/2006/metadata/properties" xmlns:ns1="http://schemas.microsoft.com/sharepoint/v3" xmlns:ns2="dcaaac60-0ab2-4beb-85e2-af7eb2997289" xmlns:ns3="cbf9afd2-ad46-471f-b458-4d21c8cd04b1" targetNamespace="http://schemas.microsoft.com/office/2006/metadata/properties" ma:root="true" ma:fieldsID="b43428e3fcc63ca5030f08a74a135148" ns1:_="" ns2:_="" ns3:_="">
    <xsd:import namespace="http://schemas.microsoft.com/sharepoint/v3"/>
    <xsd:import namespace="dcaaac60-0ab2-4beb-85e2-af7eb2997289"/>
    <xsd:import namespace="cbf9afd2-ad46-471f-b458-4d21c8cd0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aac60-0ab2-4beb-85e2-af7eb2997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1c6a0e08-1576-455b-af28-552984f92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9afd2-ad46-471f-b458-4d21c8cd04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ff0e2cfb-ca84-481e-b9c7-576dda15a900}" ma:internalName="TaxCatchAll" ma:showField="CatchAllData" ma:web="cbf9afd2-ad46-471f-b458-4d21c8cd0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221F61-BC17-4738-87E8-4289E53018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971AF9-9A92-4430-9FFC-34CCF97DCD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caaac60-0ab2-4beb-85e2-af7eb2997289"/>
    <ds:schemaRef ds:uri="cbf9afd2-ad46-471f-b458-4d21c8cd04b1"/>
  </ds:schemaRefs>
</ds:datastoreItem>
</file>

<file path=customXml/itemProps3.xml><?xml version="1.0" encoding="utf-8"?>
<ds:datastoreItem xmlns:ds="http://schemas.openxmlformats.org/officeDocument/2006/customXml" ds:itemID="{867104A7-0220-4A09-9ABA-0EA230F1DC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aaac60-0ab2-4beb-85e2-af7eb2997289"/>
    <ds:schemaRef ds:uri="cbf9afd2-ad46-471f-b458-4d21c8cd04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On-screen Show (16:9)</PresentationFormat>
  <Slides>22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VHC – Marketing &amp; Communicatie</vt:lpstr>
      <vt:lpstr>Roadmap</vt:lpstr>
      <vt:lpstr>PowerPoint Presentation</vt:lpstr>
      <vt:lpstr>PowerPoint Presentation</vt:lpstr>
      <vt:lpstr>What were the goals this sprint</vt:lpstr>
      <vt:lpstr>BackLog Ideas</vt:lpstr>
      <vt:lpstr>PowerPoint Presentation</vt:lpstr>
      <vt:lpstr>Cumulative Flow Diagram</vt:lpstr>
      <vt:lpstr>PowerPoint Presentation</vt:lpstr>
      <vt:lpstr>Demo</vt:lpstr>
      <vt:lpstr>🎨ORGANISATION &amp; Planning </vt:lpstr>
      <vt:lpstr>🎨 Social Media &amp; outreach</vt:lpstr>
      <vt:lpstr>🎨DATA </vt:lpstr>
      <vt:lpstr>Automation + Setup</vt:lpstr>
      <vt:lpstr>🎨Knowledge </vt:lpstr>
      <vt:lpstr>🎨 Other Platforms</vt:lpstr>
      <vt:lpstr>🎨DATA </vt:lpstr>
      <vt:lpstr>🎨Knowledge </vt:lpstr>
      <vt:lpstr>🏗️PROBLEMS</vt:lpstr>
      <vt:lpstr>🤝Partnerships</vt:lpstr>
      <vt:lpstr>Priority Finding:    </vt:lpstr>
      <vt:lpstr>FEEDBACK:  PollEv.com​/chrisverhoef134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VHC</dc:title>
  <cp:revision>111</cp:revision>
  <dcterms:modified xsi:type="dcterms:W3CDTF">2024-04-19T13:04:19Z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0x01010056A1C991E3DBD44CA4C7D73390EEFB50</vt:lpwstr>
  </property>
  <property fmtid="{D5CDD505-2E9C-101B-9397-08002B2CF9AE}" pid="3" name="MediaServiceImageTags">
    <vt:lpwstr/>
  </property>
</Properties>
</file>