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3"/>
  </p:sldMasterIdLst>
  <p:notesMasterIdLst>
    <p:notesMasterId r:id="rId23"/>
  </p:notesMasterIdLst>
  <p:sldIdLst>
    <p:sldId id="256" r:id="rId4"/>
    <p:sldId id="257" r:id="rId5"/>
    <p:sldId id="27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78" r:id="rId14"/>
    <p:sldId id="280" r:id="rId15"/>
    <p:sldId id="269" r:id="rId16"/>
    <p:sldId id="281" r:id="rId17"/>
    <p:sldId id="279" r:id="rId18"/>
    <p:sldId id="270" r:id="rId19"/>
    <p:sldId id="272" r:id="rId20"/>
    <p:sldId id="276" r:id="rId21"/>
    <p:sldId id="2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9a30db3a_2_7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99a30db3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8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2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6849aa6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6849aa6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620220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620220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9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9a30db3a_2_8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99a30db3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97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90cfa3ba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90cfa3ba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90cfa3b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90cfa3b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a30db3a_2_1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99a30db3a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7a72818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7a72818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849aa6be_0_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6849aa6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99a30db3a_2_19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199a30db3a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3467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73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905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66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74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20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54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747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2628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329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169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9919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8558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400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396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1156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212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push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chrisverhoef13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GB" b="1" dirty="0">
                <a:solidFill>
                  <a:schemeClr val="bg1"/>
                </a:solidFill>
              </a:rPr>
              <a:t>VHC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>
                <a:solidFill>
                  <a:schemeClr val="bg1"/>
                </a:solidFill>
              </a:rPr>
              <a:t>Sprint Demo : 2023 - 03 - 27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🎨DESIGN 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252700" y="23101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🎨Demo design includes code preview for </a:t>
            </a:r>
            <a:r>
              <a:rPr lang="en-GB" sz="1100" u="sng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devs</a:t>
            </a:r>
            <a:endParaRPr sz="1100" u="sng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🎨ORGANISATION &amp; Planning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4A535-00C8-A57E-671F-4B24EBC9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26" y="2238764"/>
            <a:ext cx="5550195" cy="22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 Social Media &amp; outreach</a:t>
            </a:r>
            <a:endParaRPr dirty="0"/>
          </a:p>
        </p:txBody>
      </p:sp>
      <p:sp>
        <p:nvSpPr>
          <p:cNvPr id="336" name="Google Shape;336;p37"/>
          <p:cNvSpPr txBox="1"/>
          <p:nvPr/>
        </p:nvSpPr>
        <p:spPr>
          <a:xfrm>
            <a:off x="1011355" y="2044335"/>
            <a:ext cx="3000000" cy="4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 ADVENTURE!!!!</a:t>
            </a:r>
            <a:endParaRPr sz="1100" u="sng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D923-BCB8-EAE9-9A02-1EAF1A20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78" y="1552915"/>
            <a:ext cx="3811363" cy="2268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DFFF8-89E0-0467-1E5F-61C5205A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" y="2478058"/>
            <a:ext cx="4731488" cy="25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🎨DATA 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E41B63-670D-7AA0-CB77-9D1C7FD1C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82968-6B77-1C0B-5757-3DD55318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93" y="0"/>
            <a:ext cx="3429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E2830-C7B5-0B7B-E380-A7F643FC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11311"/>
            <a:ext cx="11136672" cy="6261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299B-2E7A-F53D-E180-1785230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+ Setup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6829B-5F42-99B2-2A0C-387DBB35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47" y="-109688"/>
            <a:ext cx="10030333" cy="52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347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🎨Knowledge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03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🏗️DEV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39204" y="2218875"/>
            <a:ext cx="75321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🏗️User is initialized from storage on app start and invalid users logged out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If the user logs into another device the user should be logged out of their current device;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🏗️PIN challenge screen UI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🏗️Change PIN and Biometrics choice screen UI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The Tonomy ID app now has change PIN and biometric and PIN challenge screens visually implemented (but no logic)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🏗️Back button logic on home screen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If the user presses the OS back button on the home screen, they should exit the app.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🤝Partnerships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6C3EE-3BA6-D3CE-25CC-623A3C9B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4" y="1894039"/>
            <a:ext cx="1414551" cy="135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9F24F-E42E-E433-D643-46D0C6A7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45" y="1894039"/>
            <a:ext cx="1477818" cy="135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DB4DA-6669-091E-CE08-3D5CFBA9A4B8}"/>
              </a:ext>
            </a:extLst>
          </p:cNvPr>
          <p:cNvSpPr txBox="1"/>
          <p:nvPr/>
        </p:nvSpPr>
        <p:spPr>
          <a:xfrm>
            <a:off x="3355675" y="39124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https://www.linkedin.com/in/gordon-tu/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8CF5D-7EDB-81E6-7169-3B77A25D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288" y="1778794"/>
            <a:ext cx="2390774" cy="15859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Priority Finding: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517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FEEDBACK:</a:t>
            </a:r>
            <a:b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PollEv.com​/chrisverhoef134</a:t>
            </a:r>
            <a:r>
              <a:rPr lang="en-GB" sz="4100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01452" y="514640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100" dirty="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48" name="Google Shape;148;p26"/>
            <p:cNvSpPr/>
            <p:nvPr/>
          </p:nvSpPr>
          <p:spPr>
            <a:xfrm>
              <a:off x="579602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1- SPRINT GOAL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368229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1AC3E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2- STATUS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56857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465386" y="1016921"/>
              <a:ext cx="830655" cy="8306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3- DEMO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8945484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254013" y="1016921"/>
              <a:ext cx="830655" cy="8306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4- FEEDBACK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56508" y="2443728"/>
            <a:ext cx="8906469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FAQ: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select new goals?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review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create new user stories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planning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create new tasks?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backlog meeting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189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29067" t="2075" r="31369" b="12161"/>
          <a:stretch/>
        </p:blipFill>
        <p:spPr>
          <a:xfrm>
            <a:off x="2751174" y="157000"/>
            <a:ext cx="3543624" cy="43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were the goals this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6943641" y="0"/>
            <a:ext cx="2200359" cy="2062615"/>
          </a:xfrm>
          <a:custGeom>
            <a:avLst/>
            <a:gdLst/>
            <a:ahLst/>
            <a:cxnLst/>
            <a:rect l="l" t="t" r="r" b="b"/>
            <a:pathLst>
              <a:path w="2933812" h="2750153" extrusionOk="0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3" name="Google Shape;183;p2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511" y="120659"/>
            <a:ext cx="518663" cy="518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9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85" name="Google Shape;185;p29"/>
            <p:cNvSpPr/>
            <p:nvPr/>
          </p:nvSpPr>
          <p:spPr>
            <a:xfrm>
              <a:off x="579602" y="708392"/>
              <a:ext cx="1447713" cy="1447713"/>
            </a:xfrm>
            <a:prstGeom prst="ellipse">
              <a:avLst/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900"/>
              </a:pPr>
              <a:r>
                <a:rPr lang="en-US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  <a:br>
                <a:rPr lang="en-US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US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Webserver showing “mind graph connected to LLM”</a:t>
              </a:r>
              <a:endParaRPr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368229" y="708392"/>
              <a:ext cx="1447713" cy="14477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Programming: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Webserver showing “Mind Graph”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156857" y="708392"/>
              <a:ext cx="1447713" cy="14477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Partnerships: Try to see who would want to help us make this</a:t>
              </a: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8945484" y="708392"/>
              <a:ext cx="1447713" cy="1447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SCRUM: have live sprint demo ready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Review Templates Ready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UserStories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And Tasks Ready</a:t>
              </a: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3113820" y="1209237"/>
            <a:ext cx="859500" cy="85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264170" y="1362887"/>
            <a:ext cx="859500" cy="85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pic>
        <p:nvPicPr>
          <p:cNvPr id="202" name="Google Shape;202;p29" descr="Badge Cross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7177" y="1215323"/>
            <a:ext cx="847308" cy="84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0;p29">
            <a:extLst>
              <a:ext uri="{FF2B5EF4-FFF2-40B4-BE49-F238E27FC236}">
                <a16:creationId xmlns:a16="http://schemas.microsoft.com/office/drawing/2014/main" id="{3D2E5F31-E86F-7D47-AEC3-8EE770F8B118}"/>
              </a:ext>
            </a:extLst>
          </p:cNvPr>
          <p:cNvSpPr/>
          <p:nvPr/>
        </p:nvSpPr>
        <p:spPr>
          <a:xfrm>
            <a:off x="5301128" y="1203115"/>
            <a:ext cx="859500" cy="859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00" y="1412551"/>
            <a:ext cx="6334797" cy="3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AEAE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-1" y="174726"/>
            <a:ext cx="7179457" cy="4972050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943641" y="0"/>
            <a:ext cx="2200359" cy="2062615"/>
          </a:xfrm>
          <a:custGeom>
            <a:avLst/>
            <a:gdLst/>
            <a:ahLst/>
            <a:cxnLst/>
            <a:rect l="l" t="t" r="r" b="b"/>
            <a:pathLst>
              <a:path w="2933812" h="2750153" extrusionOk="0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3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511" y="120659"/>
            <a:ext cx="518664" cy="518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2"/>
          <p:cNvGrpSpPr/>
          <p:nvPr/>
        </p:nvGrpSpPr>
        <p:grpSpPr>
          <a:xfrm>
            <a:off x="458208" y="1142587"/>
            <a:ext cx="8415768" cy="3644972"/>
            <a:chOff x="2868" y="49155"/>
            <a:chExt cx="11221023" cy="4859962"/>
          </a:xfrm>
        </p:grpSpPr>
        <p:sp>
          <p:nvSpPr>
            <p:cNvPr id="230" name="Google Shape;230;p32"/>
            <p:cNvSpPr/>
            <p:nvPr/>
          </p:nvSpPr>
          <p:spPr>
            <a:xfrm>
              <a:off x="1066837" y="49155"/>
              <a:ext cx="1145700" cy="1145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TASK</a:t>
              </a:r>
              <a:endParaRPr sz="23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Taiga Board Now Operational: Scrum Framework working: And publicly available</a:t>
              </a:r>
              <a:endParaRPr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Selecting D3.JS virtual tools</a:t>
              </a: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Developer environment done</a:t>
              </a: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First app build “version”</a:t>
              </a: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🏗️Website Version One Build</a:t>
              </a:r>
              <a:endParaRPr lang="en-US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🏗️Documentation Templates Done</a:t>
              </a: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913493" y="49155"/>
              <a:ext cx="1145700" cy="1145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Direct value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Organisation</a:t>
              </a:r>
              <a:r>
                <a:rPr lang="en-US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of Tasks – increases accountability + Reduces chances of Restart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✔️saves $$/month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🏗️Staging demo prepared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✔️stakeholders see app working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🏗️Development environment done	✔️Speeds up future work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✔️Can do things normal </a:t>
              </a:r>
              <a:r>
                <a:rPr lang="en-GB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evironments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cannot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✔️Preparation for future members</a:t>
              </a:r>
            </a:p>
            <a:p>
              <a:pPr>
                <a:spcBef>
                  <a:spcPts val="400"/>
                </a:spcBef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760150" y="49155"/>
              <a:ext cx="1145700" cy="1145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Enablers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696181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7696191" y="1992206"/>
              <a:ext cx="35277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Created Scripts to Automatically install </a:t>
              </a:r>
              <a:r>
                <a:rPr lang="en-GB" sz="1100" u="sng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nessesairy</a:t>
              </a: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Software</a:t>
              </a: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✔️Will help us onboard faster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</a:t>
              </a:r>
              <a:r>
                <a:rPr lang="en-GB" sz="1100" u="sng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Clockify</a:t>
              </a: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helps us track time spend vs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✔️Keep Track of Effort Done</a:t>
              </a: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Docker – App – </a:t>
              </a:r>
              <a:r>
                <a:rPr lang="en-GB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Portainer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for Language and models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Visual workplace – Fun For Collab</a:t>
              </a:r>
            </a:p>
            <a:p>
              <a:pPr>
                <a:spcBef>
                  <a:spcPts val="400"/>
                </a:spcBef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NL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5" name="Google Shape;245;p32"/>
          <p:cNvSpPr txBox="1"/>
          <p:nvPr/>
        </p:nvSpPr>
        <p:spPr>
          <a:xfrm>
            <a:off x="0" y="0"/>
            <a:ext cx="31176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🏗️DEV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🎨DESIGN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🏉ADMIN/SCRUM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🤝BD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57200" y="497970"/>
            <a:ext cx="3223813" cy="19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28" name="Google Shape;328;p36" descr="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062" y="648903"/>
            <a:ext cx="3766739" cy="376673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</documentManagement>
</p:properties>
</file>

<file path=customXml/itemProps1.xml><?xml version="1.0" encoding="utf-8"?>
<ds:datastoreItem xmlns:ds="http://schemas.openxmlformats.org/officeDocument/2006/customXml" ds:itemID="{28221F61-BC17-4738-87E8-4289E53018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EA312-CBA7-4787-8C40-7F612E841E78}"/>
</file>

<file path=customXml/itemProps3.xml><?xml version="1.0" encoding="utf-8"?>
<ds:datastoreItem xmlns:ds="http://schemas.openxmlformats.org/officeDocument/2006/customXml" ds:itemID="{0600CF54-9E76-4A67-8169-32004B531CA6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434</Words>
  <Application>Microsoft Office PowerPoint</Application>
  <PresentationFormat>On-screen Show (16:9)</PresentationFormat>
  <Paragraphs>67</Paragraphs>
  <Slides>19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</vt:lpstr>
      <vt:lpstr>Century Gothic</vt:lpstr>
      <vt:lpstr>Source Sans Pro</vt:lpstr>
      <vt:lpstr>Wingdings 3</vt:lpstr>
      <vt:lpstr>Ion</vt:lpstr>
      <vt:lpstr>VHC</vt:lpstr>
      <vt:lpstr>PowerPoint Presentation</vt:lpstr>
      <vt:lpstr>FAQ: - When do we select new goals? In the review - When do we create new user stories in the planning - When do we create new tasks? In the backlog meeting    </vt:lpstr>
      <vt:lpstr>PowerPoint Presentation</vt:lpstr>
      <vt:lpstr>What were the goals this sprint</vt:lpstr>
      <vt:lpstr>PowerPoint Presentation</vt:lpstr>
      <vt:lpstr>Cumulative Flow Diagram</vt:lpstr>
      <vt:lpstr>PowerPoint Presentation</vt:lpstr>
      <vt:lpstr>Demo</vt:lpstr>
      <vt:lpstr>🎨DESIGN </vt:lpstr>
      <vt:lpstr>🎨ORGANISATION &amp; Planning </vt:lpstr>
      <vt:lpstr>🎨 Social Media &amp; outreach</vt:lpstr>
      <vt:lpstr>🎨DATA </vt:lpstr>
      <vt:lpstr>Automation + Setup</vt:lpstr>
      <vt:lpstr>🎨Knowledge </vt:lpstr>
      <vt:lpstr>🏗️DEV</vt:lpstr>
      <vt:lpstr>🤝Partnerships</vt:lpstr>
      <vt:lpstr>Priority Finding:    </vt:lpstr>
      <vt:lpstr>FEEDBACK:  PollEv.com​/chrisverhoef134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VHC</dc:title>
  <cp:lastModifiedBy>Chris Verhoef</cp:lastModifiedBy>
  <cp:revision>7</cp:revision>
  <dcterms:modified xsi:type="dcterms:W3CDTF">2024-04-03T11:22:18Z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</Properties>
</file>